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notesMasterIdLst>
    <p:notesMasterId r:id="rId13"/>
  </p:notesMasterIdLst>
  <p:sldIdLst>
    <p:sldId id="2134810201" r:id="rId3"/>
    <p:sldId id="299" r:id="rId4"/>
    <p:sldId id="300" r:id="rId5"/>
    <p:sldId id="301" r:id="rId6"/>
    <p:sldId id="2134809987" r:id="rId7"/>
    <p:sldId id="2134810202" r:id="rId8"/>
    <p:sldId id="2134809984" r:id="rId9"/>
    <p:sldId id="2134809985" r:id="rId10"/>
    <p:sldId id="2134809934" r:id="rId11"/>
    <p:sldId id="2134809986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5C5312-E596-157C-C9CE-442B043C0395}" name="Hayward, Philippa" initials="HP" userId="S::Philippa.Hayward@kbc.global::0615313a-e8ab-4d6d-a681-b5fe1b0cfa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51"/>
    <a:srgbClr val="538F89"/>
    <a:srgbClr val="009999"/>
    <a:srgbClr val="6AA8B4"/>
    <a:srgbClr val="789D4A"/>
    <a:srgbClr val="ED7D31"/>
    <a:srgbClr val="FFC000"/>
    <a:srgbClr val="F19E64"/>
    <a:srgbClr val="4472C4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 showGuides="1">
      <p:cViewPr varScale="1">
        <p:scale>
          <a:sx n="161" d="100"/>
          <a:sy n="161" d="100"/>
        </p:scale>
        <p:origin x="156" y="162"/>
      </p:cViewPr>
      <p:guideLst>
        <p:guide orient="horz" pos="22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DABB9-D9CA-4C76-8DFB-781EB71C66CC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CF223-095C-4DD2-9D49-9C6B47E238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CF223-095C-4DD2-9D49-9C6B47E23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5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CF223-095C-4DD2-9D49-9C6B47E23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7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CF223-095C-4DD2-9D49-9C6B47E23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5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CF223-095C-4DD2-9D49-9C6B47E238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tif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ections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0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0076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65929" cy="199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2EAFEFC-4026-D2BF-A2B7-B4678B3F2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3" y="3748273"/>
            <a:ext cx="2407712" cy="11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96005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8" y="4922676"/>
            <a:ext cx="2208262" cy="199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09793F1-557E-6848-1917-10464DF8B0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3" y="3748273"/>
            <a:ext cx="2407712" cy="11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5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F68D2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8" y="4922676"/>
            <a:ext cx="2157462" cy="199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C035212-8FDB-EA89-1FEF-E557E2DC1D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3" y="3748273"/>
            <a:ext cx="2407712" cy="11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789D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8" y="4922676"/>
            <a:ext cx="2157462" cy="199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F913325-D73A-7BD5-5035-0C3C2E1BA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3" y="3748273"/>
            <a:ext cx="2407712" cy="11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2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5E8-6323-4B4D-9FF2-3F7B5C103F8C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95350"/>
            <a:ext cx="4206240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934" y="895350"/>
            <a:ext cx="4206240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9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ft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95350"/>
            <a:ext cx="4206240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061616" y="2724150"/>
            <a:ext cx="54864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800" kern="1200">
                <a:solidFill>
                  <a:schemeClr val="bg1"/>
                </a:solidFill>
                <a:latin typeface="Montserrat Ligh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2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ight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934" y="895350"/>
            <a:ext cx="4206240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3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4A-497D-4FD2-87E7-E5174F214E00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96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B113-8EAE-474A-8EAD-808C2E7648EA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6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Red">
    <p:bg>
      <p:bgPr>
        <a:solidFill>
          <a:srgbClr val="C81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" y="0"/>
            <a:ext cx="9137653" cy="5143500"/>
          </a:xfrm>
          <a:prstGeom prst="rect">
            <a:avLst/>
          </a:prstGeom>
        </p:spPr>
      </p:pic>
      <p:sp>
        <p:nvSpPr>
          <p:cNvPr id="14" name="Right Triangle 13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70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derline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00455"/>
            <a:ext cx="8503920" cy="36045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5E8-6323-4B4D-9FF2-3F7B5C103F8C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953AB9-FDAF-9546-A47E-87C35A086AF4}"/>
              </a:ext>
            </a:extLst>
          </p:cNvPr>
          <p:cNvCxnSpPr/>
          <p:nvPr userDrawn="1"/>
        </p:nvCxnSpPr>
        <p:spPr>
          <a:xfrm>
            <a:off x="188072" y="865848"/>
            <a:ext cx="8721259" cy="0"/>
          </a:xfrm>
          <a:prstGeom prst="line">
            <a:avLst/>
          </a:prstGeom>
          <a:ln w="15875">
            <a:solidFill>
              <a:srgbClr val="D0D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3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derlined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027256"/>
            <a:ext cx="4206240" cy="3665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934" y="1038274"/>
            <a:ext cx="4206240" cy="366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ED7F84-A664-BB49-8A19-31713EE9B1A5}"/>
              </a:ext>
            </a:extLst>
          </p:cNvPr>
          <p:cNvCxnSpPr/>
          <p:nvPr userDrawn="1"/>
        </p:nvCxnSpPr>
        <p:spPr>
          <a:xfrm>
            <a:off x="188072" y="865848"/>
            <a:ext cx="8721259" cy="0"/>
          </a:xfrm>
          <a:prstGeom prst="line">
            <a:avLst/>
          </a:prstGeom>
          <a:ln w="15875">
            <a:solidFill>
              <a:srgbClr val="D0D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89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lined Title + Left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967404"/>
            <a:ext cx="4206240" cy="3768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061616" y="2724150"/>
            <a:ext cx="54864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800" kern="1200">
                <a:solidFill>
                  <a:schemeClr val="bg1"/>
                </a:solidFill>
                <a:latin typeface="Montserrat Ligh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aseline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ED0720-E027-FD40-BF4D-E14B6A22B636}"/>
              </a:ext>
            </a:extLst>
          </p:cNvPr>
          <p:cNvCxnSpPr/>
          <p:nvPr userDrawn="1"/>
        </p:nvCxnSpPr>
        <p:spPr>
          <a:xfrm>
            <a:off x="188072" y="865848"/>
            <a:ext cx="8721259" cy="0"/>
          </a:xfrm>
          <a:prstGeom prst="line">
            <a:avLst/>
          </a:prstGeom>
          <a:ln w="15875">
            <a:solidFill>
              <a:srgbClr val="D0D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994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lined Title + Right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934" y="967404"/>
            <a:ext cx="4206240" cy="3768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650B82-221D-2745-9874-6C31B186C0D6}"/>
              </a:ext>
            </a:extLst>
          </p:cNvPr>
          <p:cNvCxnSpPr/>
          <p:nvPr userDrawn="1"/>
        </p:nvCxnSpPr>
        <p:spPr>
          <a:xfrm>
            <a:off x="188072" y="865848"/>
            <a:ext cx="8721259" cy="0"/>
          </a:xfrm>
          <a:prstGeom prst="line">
            <a:avLst/>
          </a:prstGeom>
          <a:ln w="15875">
            <a:solidFill>
              <a:srgbClr val="D0D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96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nderlin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4A-497D-4FD2-87E7-E5174F214E00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94A7D2-1B56-CA4C-884E-D694BB1028CC}"/>
              </a:ext>
            </a:extLst>
          </p:cNvPr>
          <p:cNvCxnSpPr/>
          <p:nvPr userDrawn="1"/>
        </p:nvCxnSpPr>
        <p:spPr>
          <a:xfrm>
            <a:off x="188072" y="865848"/>
            <a:ext cx="8721259" cy="0"/>
          </a:xfrm>
          <a:prstGeom prst="line">
            <a:avLst/>
          </a:prstGeom>
          <a:ln w="15875">
            <a:solidFill>
              <a:srgbClr val="D0D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50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22954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003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342917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007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380738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F68D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580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96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214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57501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Navy">
    <p:bg>
      <p:bgPr>
        <a:solidFill>
          <a:srgbClr val="003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1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22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96099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45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003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38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007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1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F68D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78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96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8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00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1"/>
          <a:stretch/>
        </p:blipFill>
        <p:spPr>
          <a:xfrm>
            <a:off x="-20434" y="0"/>
            <a:ext cx="5164338" cy="514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2468880"/>
            <a:ext cx="4572000" cy="822960"/>
          </a:xfrm>
        </p:spPr>
        <p:txBody>
          <a:bodyPr lIns="91440" tIns="45720" rIns="91440" bIns="45720" anchor="t" anchorCtr="0">
            <a:noAutofit/>
          </a:bodyPr>
          <a:lstStyle>
            <a:lvl1pPr algn="l">
              <a:defRPr sz="28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208737"/>
            <a:ext cx="1444725" cy="1444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tx1"/>
                </a:solidFill>
              </a:rPr>
              <a:pPr/>
              <a:t>‹#›</a:t>
            </a:fld>
            <a:endParaRPr lang="en-US" sz="800" baseline="0" dirty="0">
              <a:solidFill>
                <a:schemeClr val="tx1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293BA85-03D6-9FEE-2A1F-B421DF83EE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90" y="3433658"/>
            <a:ext cx="2835470" cy="13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11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ections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696" y="192024"/>
            <a:ext cx="91417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6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Red">
    <p:bg>
      <p:bgPr>
        <a:solidFill>
          <a:srgbClr val="C81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" y="0"/>
            <a:ext cx="9137653" cy="5143500"/>
          </a:xfrm>
          <a:prstGeom prst="rect">
            <a:avLst/>
          </a:prstGeom>
        </p:spPr>
      </p:pic>
      <p:sp>
        <p:nvSpPr>
          <p:cNvPr id="14" name="Right Triangle 13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7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Teal">
    <p:bg>
      <p:bgPr>
        <a:solidFill>
          <a:srgbClr val="00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8" y="4922676"/>
            <a:ext cx="218289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21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Break 2 Red">
    <p:bg>
      <p:bgPr>
        <a:solidFill>
          <a:srgbClr val="C81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7523"/>
          <a:stretch/>
        </p:blipFill>
        <p:spPr>
          <a:xfrm flipH="1">
            <a:off x="3174" y="0"/>
            <a:ext cx="9137653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50FFA4-B351-C2BB-CA39-9DF223E99F01}"/>
              </a:ext>
            </a:extLst>
          </p:cNvPr>
          <p:cNvSpPr/>
          <p:nvPr userDrawn="1"/>
        </p:nvSpPr>
        <p:spPr>
          <a:xfrm>
            <a:off x="0" y="662153"/>
            <a:ext cx="9144000" cy="44813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3"/>
                </a:schemeClr>
              </a:gs>
              <a:gs pos="76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ections-01.png">
            <a:extLst>
              <a:ext uri="{FF2B5EF4-FFF2-40B4-BE49-F238E27FC236}">
                <a16:creationId xmlns:a16="http://schemas.microsoft.com/office/drawing/2014/main" id="{F7462CE1-2B26-552E-BED0-995F4749F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58"/>
          <a:stretch/>
        </p:blipFill>
        <p:spPr>
          <a:xfrm>
            <a:off x="4393324" y="0"/>
            <a:ext cx="4748390" cy="5143500"/>
          </a:xfrm>
          <a:prstGeom prst="rect">
            <a:avLst/>
          </a:prstGeom>
        </p:spPr>
      </p:pic>
      <p:sp>
        <p:nvSpPr>
          <p:cNvPr id="14" name="Right Triangle 13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17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Navy">
    <p:bg>
      <p:bgPr>
        <a:solidFill>
          <a:srgbClr val="003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01CA396-1810-4ADF-8009-7ACB0ABC5E4A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689127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Teal">
    <p:bg>
      <p:bgPr>
        <a:solidFill>
          <a:srgbClr val="00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86A4ED8-BB59-4CD9-8504-BDC1A3444139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643546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Orange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000DD5D-90A1-40F0-871F-CF44C78AA2C0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326715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Plum">
    <p:bg>
      <p:bgPr>
        <a:solidFill>
          <a:srgbClr val="96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2B6C2F1-61A5-447E-A678-B94F702773E1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679599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Green">
    <p:bg>
      <p:bgPr>
        <a:solidFill>
          <a:srgbClr val="789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8F130BB-D7D4-4D93-9E8A-6AA2E8F64124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221686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C8102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203" y="4020231"/>
            <a:ext cx="1656831" cy="836330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607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49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0">
            <a:extLst>
              <a:ext uri="{FF2B5EF4-FFF2-40B4-BE49-F238E27FC236}">
                <a16:creationId xmlns:a16="http://schemas.microsoft.com/office/drawing/2014/main" id="{BB8CA099-64DF-CBA7-8CD1-5DA2FECBB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831" y="-22502"/>
            <a:ext cx="9791348" cy="5179502"/>
          </a:xfrm>
          <a:custGeom>
            <a:avLst/>
            <a:gdLst>
              <a:gd name="connsiteX0" fmla="*/ 0 w 9791349"/>
              <a:gd name="connsiteY0" fmla="*/ 0 h 5179502"/>
              <a:gd name="connsiteX1" fmla="*/ 2370111 w 9791349"/>
              <a:gd name="connsiteY1" fmla="*/ 0 h 5179502"/>
              <a:gd name="connsiteX2" fmla="*/ 3438553 w 9791349"/>
              <a:gd name="connsiteY2" fmla="*/ 0 h 5179502"/>
              <a:gd name="connsiteX3" fmla="*/ 5777708 w 9791349"/>
              <a:gd name="connsiteY3" fmla="*/ 0 h 5179502"/>
              <a:gd name="connsiteX4" fmla="*/ 6352796 w 9791349"/>
              <a:gd name="connsiteY4" fmla="*/ 0 h 5179502"/>
              <a:gd name="connsiteX5" fmla="*/ 9791349 w 9791349"/>
              <a:gd name="connsiteY5" fmla="*/ 0 h 5179502"/>
              <a:gd name="connsiteX6" fmla="*/ 7540649 w 9791349"/>
              <a:gd name="connsiteY6" fmla="*/ 5179501 h 5179502"/>
              <a:gd name="connsiteX7" fmla="*/ 5777708 w 9791349"/>
              <a:gd name="connsiteY7" fmla="*/ 5179501 h 5179502"/>
              <a:gd name="connsiteX8" fmla="*/ 5777708 w 9791349"/>
              <a:gd name="connsiteY8" fmla="*/ 5179502 h 5179502"/>
              <a:gd name="connsiteX9" fmla="*/ 2370111 w 9791349"/>
              <a:gd name="connsiteY9" fmla="*/ 5179502 h 5179502"/>
              <a:gd name="connsiteX10" fmla="*/ 2370111 w 9791349"/>
              <a:gd name="connsiteY10" fmla="*/ 5179501 h 5179502"/>
              <a:gd name="connsiteX11" fmla="*/ 1355372 w 9791349"/>
              <a:gd name="connsiteY11" fmla="*/ 5179501 h 51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91349" h="5179502">
                <a:moveTo>
                  <a:pt x="0" y="0"/>
                </a:moveTo>
                <a:lnTo>
                  <a:pt x="2370111" y="0"/>
                </a:lnTo>
                <a:lnTo>
                  <a:pt x="3438553" y="0"/>
                </a:lnTo>
                <a:lnTo>
                  <a:pt x="5777708" y="0"/>
                </a:lnTo>
                <a:lnTo>
                  <a:pt x="6352796" y="0"/>
                </a:lnTo>
                <a:lnTo>
                  <a:pt x="9791349" y="0"/>
                </a:lnTo>
                <a:lnTo>
                  <a:pt x="7540649" y="5179501"/>
                </a:lnTo>
                <a:lnTo>
                  <a:pt x="5777708" y="5179501"/>
                </a:lnTo>
                <a:lnTo>
                  <a:pt x="5777708" y="5179502"/>
                </a:lnTo>
                <a:lnTo>
                  <a:pt x="2370111" y="5179502"/>
                </a:lnTo>
                <a:lnTo>
                  <a:pt x="2370111" y="5179501"/>
                </a:lnTo>
                <a:lnTo>
                  <a:pt x="1355372" y="5179501"/>
                </a:lnTo>
                <a:close/>
              </a:path>
            </a:pathLst>
          </a:custGeom>
          <a:noFill/>
        </p:spPr>
      </p:pic>
      <p:sp>
        <p:nvSpPr>
          <p:cNvPr id="5" name="Trapezoid 4">
            <a:extLst>
              <a:ext uri="{FF2B5EF4-FFF2-40B4-BE49-F238E27FC236}">
                <a16:creationId xmlns:a16="http://schemas.microsoft.com/office/drawing/2014/main" id="{BA079C5E-B197-E621-5D1D-E7709A802297}"/>
              </a:ext>
            </a:extLst>
          </p:cNvPr>
          <p:cNvSpPr>
            <a:spLocks/>
          </p:cNvSpPr>
          <p:nvPr userDrawn="1"/>
        </p:nvSpPr>
        <p:spPr>
          <a:xfrm>
            <a:off x="4514850" y="-4500"/>
            <a:ext cx="12392237" cy="5161500"/>
          </a:xfrm>
          <a:prstGeom prst="trapezoid">
            <a:avLst>
              <a:gd name="adj" fmla="val 89802"/>
            </a:avLst>
          </a:prstGeom>
          <a:solidFill>
            <a:srgbClr val="C8102E">
              <a:alpha val="8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607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53CABC4-F6E0-F2D2-66C2-FAF46793E7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09" y="4127679"/>
            <a:ext cx="1693100" cy="7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20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00313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 descr="aa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762" y="4020231"/>
            <a:ext cx="1933714" cy="83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058A6CF-85F0-46AD-B6C2-3B2E7339F6D4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607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914658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0076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 descr="aa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762" y="4020231"/>
            <a:ext cx="1933714" cy="83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B277826-0A17-4F77-AF3F-90AC7C4828AC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607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7643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Orange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98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96005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 descr="aa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762" y="4020231"/>
            <a:ext cx="1933714" cy="83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2489F3B-2789-45E5-B2D1-DD6B459A5DD6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607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2232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F68D2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 descr="aa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762" y="4020231"/>
            <a:ext cx="1933714" cy="83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78FDE34-9705-403E-AECC-3D7E55D16C79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607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093453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789D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" name="Picture 9" descr="aa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762" y="4020231"/>
            <a:ext cx="1933714" cy="83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A14C09C-B2EE-4945-A7B1-B59FA96C35E7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607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704299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5E8-6323-4B4D-9FF2-3F7B5C103F8C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02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95350"/>
            <a:ext cx="4206240" cy="3840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934" y="895350"/>
            <a:ext cx="4206240" cy="3840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52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ft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895350"/>
            <a:ext cx="4206240" cy="3840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061616" y="2724150"/>
            <a:ext cx="54864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800" kern="1200">
                <a:solidFill>
                  <a:schemeClr val="bg1"/>
                </a:solidFill>
                <a:latin typeface="Montserrat Ligh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80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ight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934" y="895350"/>
            <a:ext cx="4206240" cy="3840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65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044A-497D-4FD2-87E7-E5174F214E00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47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B113-8EAE-474A-8EAD-808C2E7648EA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52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7E8C3F3-B65C-42F1-B488-84A1023BD249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31139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Plum">
    <p:bg>
      <p:bgPr>
        <a:solidFill>
          <a:srgbClr val="96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06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003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C0DDA47-1961-4064-B534-32517BBED99B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6688739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007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4EAA02E-9D97-4666-85D0-36F0F38B8A76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0450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F68D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9262E1D-090C-4BA3-AE7D-5823E542E9A0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3482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96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9D4DEC1-7201-4AC6-AE08-67909DB1A3DA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2705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"/>
            <a:ext cx="3840480" cy="5143500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-137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100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DAB6-088D-4837-A1D4-897C310C1E32}" type="datetime4">
              <a:rPr lang="en-US" smtClean="0"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11C9873-070D-439D-8862-14BDCA821447}"/>
              </a:ext>
            </a:extLst>
          </p:cNvPr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34466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3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003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41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007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CDAB6-088D-4837-A1D4-897C310C1E32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81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F68D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08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96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6" t="13941" b="14652"/>
          <a:stretch/>
        </p:blipFill>
        <p:spPr>
          <a:xfrm>
            <a:off x="5307836" y="-11154"/>
            <a:ext cx="3840480" cy="51480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Break 2 Green">
    <p:bg>
      <p:bgPr>
        <a:solidFill>
          <a:srgbClr val="789D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ctions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2" y="0"/>
            <a:ext cx="913765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5760720" cy="1097280"/>
          </a:xfrm>
        </p:spPr>
        <p:txBody>
          <a:bodyPr lIns="91440" tIns="45720" rIns="91440" bIns="45720" anchor="ctr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8" y="4922676"/>
            <a:ext cx="218289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90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Titl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07973" y="-2"/>
            <a:ext cx="3840480" cy="5143500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157" y="1554478"/>
            <a:ext cx="3200400" cy="192024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04" y="895350"/>
            <a:ext cx="4572000" cy="3566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90" y="197545"/>
            <a:ext cx="735900" cy="5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951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r of hands holding a plant&#10;&#10;Description automatically generated with low confidence">
            <a:extLst>
              <a:ext uri="{FF2B5EF4-FFF2-40B4-BE49-F238E27FC236}">
                <a16:creationId xmlns:a16="http://schemas.microsoft.com/office/drawing/2014/main" id="{F315A3F4-2A67-2E17-DD04-30A8C8265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4" t="12745" r="42002" b="7183"/>
          <a:stretch/>
        </p:blipFill>
        <p:spPr>
          <a:xfrm>
            <a:off x="-2163831" y="0"/>
            <a:ext cx="8094462" cy="5143500"/>
          </a:xfrm>
          <a:prstGeom prst="parallelogram">
            <a:avLst/>
          </a:prstGeom>
        </p:spPr>
      </p:pic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3187" y="2468880"/>
            <a:ext cx="4572000" cy="822960"/>
          </a:xfrm>
        </p:spPr>
        <p:txBody>
          <a:bodyPr lIns="91440" tIns="45720" rIns="91440" bIns="45720" anchor="t" anchorCtr="0">
            <a:noAutofit/>
          </a:bodyPr>
          <a:lstStyle>
            <a:lvl1pPr algn="l">
              <a:defRPr sz="28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36A811C-8B63-1987-40BE-4C254F992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77" y="3854985"/>
            <a:ext cx="1925392" cy="891385"/>
          </a:xfrm>
          <a:prstGeom prst="rect">
            <a:avLst/>
          </a:prstGeom>
        </p:spPr>
      </p:pic>
      <p:pic>
        <p:nvPicPr>
          <p:cNvPr id="14" name="Picture 13" descr="A picture containing text, businesscard, clipart&#10;&#10;Description automatically generated">
            <a:extLst>
              <a:ext uri="{FF2B5EF4-FFF2-40B4-BE49-F238E27FC236}">
                <a16:creationId xmlns:a16="http://schemas.microsoft.com/office/drawing/2014/main" id="{082FB2BE-054F-164E-CE45-B3E7FC661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" y="283335"/>
            <a:ext cx="1265073" cy="10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09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1"/>
          <a:stretch/>
        </p:blipFill>
        <p:spPr>
          <a:xfrm>
            <a:off x="-11151" y="-985"/>
            <a:ext cx="5164338" cy="5145470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21006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2468880"/>
            <a:ext cx="4572000" cy="822960"/>
          </a:xfrm>
        </p:spPr>
        <p:txBody>
          <a:bodyPr lIns="91440" tIns="45720" rIns="91440" bIns="45720" anchor="t" anchorCtr="0">
            <a:noAutofit/>
          </a:bodyPr>
          <a:lstStyle>
            <a:lvl1pPr algn="l">
              <a:defRPr sz="28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4209" y="4012473"/>
            <a:ext cx="1654821" cy="836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208737"/>
            <a:ext cx="1444725" cy="1444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tx1"/>
                </a:solidFill>
              </a:rPr>
              <a:pPr/>
              <a:t>‹#›</a:t>
            </a:fld>
            <a:endParaRPr lang="en-US" sz="8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C8102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8" y="4922676"/>
            <a:ext cx="2208262" cy="140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40DEB87-0829-D708-005B-C80B70B991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3" y="3748273"/>
            <a:ext cx="2407712" cy="11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4699265" y="0"/>
            <a:ext cx="4455886" cy="5143500"/>
          </a:xfrm>
          <a:custGeom>
            <a:avLst/>
            <a:gdLst>
              <a:gd name="connsiteX0" fmla="*/ 0 w 4455886"/>
              <a:gd name="connsiteY0" fmla="*/ 0 h 5167085"/>
              <a:gd name="connsiteX1" fmla="*/ 4455886 w 4455886"/>
              <a:gd name="connsiteY1" fmla="*/ 0 h 5167085"/>
              <a:gd name="connsiteX2" fmla="*/ 4426857 w 4455886"/>
              <a:gd name="connsiteY2" fmla="*/ 5167085 h 5167085"/>
              <a:gd name="connsiteX3" fmla="*/ 1306286 w 4455886"/>
              <a:gd name="connsiteY3" fmla="*/ 5167085 h 5167085"/>
              <a:gd name="connsiteX4" fmla="*/ 0 w 4455886"/>
              <a:gd name="connsiteY4" fmla="*/ 0 h 516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886" h="5167085">
                <a:moveTo>
                  <a:pt x="0" y="0"/>
                </a:moveTo>
                <a:lnTo>
                  <a:pt x="4455886" y="0"/>
                </a:lnTo>
                <a:lnTo>
                  <a:pt x="4426857" y="5167085"/>
                </a:lnTo>
                <a:lnTo>
                  <a:pt x="1306286" y="5167085"/>
                </a:lnTo>
                <a:lnTo>
                  <a:pt x="0" y="0"/>
                </a:lnTo>
                <a:close/>
              </a:path>
            </a:pathLst>
          </a:custGeom>
          <a:solidFill>
            <a:srgbClr val="D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360"/>
            <a:ext cx="4572000" cy="1097280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6080"/>
            <a:ext cx="4572000" cy="1280160"/>
          </a:xfrm>
        </p:spPr>
        <p:txBody>
          <a:bodyPr>
            <a:normAutofit/>
          </a:bodyPr>
          <a:lstStyle>
            <a:lvl1pPr marL="0" indent="0" algn="l">
              <a:buNone/>
              <a:defRPr sz="2400" b="1" spc="-11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816386" y="815884"/>
            <a:ext cx="5143501" cy="3511730"/>
          </a:xfrm>
          <a:prstGeom prst="rtTriangle">
            <a:avLst/>
          </a:prstGeom>
          <a:solidFill>
            <a:srgbClr val="00313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28537" y="4922676"/>
            <a:ext cx="2165929" cy="199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1" y="230345"/>
            <a:ext cx="1444725" cy="144472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BF21439-FC1F-AAEE-3A18-83A050002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3" y="3748273"/>
            <a:ext cx="2407712" cy="11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072" y="215653"/>
            <a:ext cx="7772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95350"/>
            <a:ext cx="850392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2571" y="4925206"/>
            <a:ext cx="155448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7937" y="4925206"/>
            <a:ext cx="420624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Montserrat Light"/>
              </a:defRPr>
            </a:lvl1pPr>
          </a:lstStyle>
          <a:p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707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22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753" y="77580"/>
            <a:ext cx="811808" cy="8118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661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62" r:id="rId14"/>
    <p:sldLayoutId id="2147483664" r:id="rId15"/>
    <p:sldLayoutId id="2147483679" r:id="rId16"/>
    <p:sldLayoutId id="2147483680" r:id="rId17"/>
    <p:sldLayoutId id="2147483666" r:id="rId18"/>
    <p:sldLayoutId id="2147483667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spc="-113" dirty="0">
          <a:solidFill>
            <a:srgbClr val="C8102E"/>
          </a:solidFill>
          <a:latin typeface="Montserrat Light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7681"/>
        </a:buClr>
        <a:buFontTx/>
        <a:buBlip>
          <a:blip r:embed="rId40"/>
        </a:buBlip>
        <a:defRPr sz="18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1pPr>
      <a:lvl2pPr marL="398463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7681"/>
        </a:buClr>
        <a:buFont typeface="Wingdings" pitchFamily="2" charset="2"/>
        <a:buChar char="§"/>
        <a:defRPr sz="16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2pPr>
      <a:lvl3pPr marL="631825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68D2E"/>
        </a:buClr>
        <a:buFontTx/>
        <a:buBlip>
          <a:blip r:embed="rId41"/>
        </a:buBlip>
        <a:defRPr sz="14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3pPr>
      <a:lvl4pPr marL="855663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7681"/>
        </a:buClr>
        <a:buFontTx/>
        <a:buBlip>
          <a:blip r:embed="rId42"/>
        </a:buBlip>
        <a:defRPr sz="12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4pPr>
      <a:lvl5pPr marL="1089025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7681"/>
        </a:buClr>
        <a:buFont typeface="Arial" panose="020B0604020202020204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5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072" y="215653"/>
            <a:ext cx="7772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895350"/>
            <a:ext cx="850392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2571" y="4925206"/>
            <a:ext cx="155448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FCDBCA5E-4607-41EF-95A8-1AA85781A0D0}" type="datetime4">
              <a:rPr lang="en-US" smtClean="0"/>
              <a:pPr/>
              <a:t>October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7937" y="4925206"/>
            <a:ext cx="420624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Montserrat Light"/>
              </a:defRPr>
            </a:lvl1pPr>
          </a:lstStyle>
          <a:p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6200000">
            <a:off x="8310961" y="4310461"/>
            <a:ext cx="990092" cy="675986"/>
          </a:xfrm>
          <a:prstGeom prst="rtTriangle">
            <a:avLst/>
          </a:prstGeom>
          <a:solidFill>
            <a:srgbClr val="707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28537" y="4922676"/>
            <a:ext cx="2121005" cy="16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Montserrat Light"/>
                <a:ea typeface="Arial" charset="0"/>
                <a:cs typeface="Arial" charset="0"/>
              </a:rPr>
              <a:t>Confidential &amp; Proprietary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753" y="77580"/>
            <a:ext cx="811808" cy="8118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807968" y="4906910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3B531D-9B00-4C11-A613-1A9CCAE84245}" type="slidenum">
              <a:rPr lang="en-US" sz="800" baseline="0" smtClean="0">
                <a:solidFill>
                  <a:schemeClr val="bg1"/>
                </a:solidFill>
              </a:rPr>
              <a:pPr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4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spc="-113" dirty="0">
          <a:solidFill>
            <a:schemeClr val="accent1"/>
          </a:solidFill>
          <a:latin typeface="Montserrat Light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8102E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1pPr>
      <a:lvl2pPr marL="398463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768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2pPr>
      <a:lvl3pPr marL="631825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68D2E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3pPr>
      <a:lvl4pPr marL="855663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6005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4pPr>
      <a:lvl5pPr marL="1089025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89D4A"/>
        </a:buClr>
        <a:buFont typeface="Arial" panose="020B0604020202020204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Montserrat Ligh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5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svg"/><Relationship Id="rId3" Type="http://schemas.openxmlformats.org/officeDocument/2006/relationships/image" Target="../media/image43.svg"/><Relationship Id="rId7" Type="http://schemas.openxmlformats.org/officeDocument/2006/relationships/image" Target="../media/image41.svg"/><Relationship Id="rId12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image" Target="../media/image37.svg"/><Relationship Id="rId5" Type="http://schemas.openxmlformats.org/officeDocument/2006/relationships/image" Target="../media/image45.svg"/><Relationship Id="rId10" Type="http://schemas.openxmlformats.org/officeDocument/2006/relationships/image" Target="../media/image36.png"/><Relationship Id="rId4" Type="http://schemas.openxmlformats.org/officeDocument/2006/relationships/image" Target="../media/image44.png"/><Relationship Id="rId9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452736"/>
            <a:ext cx="4571999" cy="1863796"/>
          </a:xfrm>
        </p:spPr>
        <p:txBody>
          <a:bodyPr/>
          <a:lstStyle/>
          <a:p>
            <a:br>
              <a:rPr lang="en-US" sz="2400" spc="0" dirty="0">
                <a:latin typeface="Montserrat" pitchFamily="2" charset="77"/>
              </a:rPr>
            </a:br>
            <a:br>
              <a:rPr lang="en-US" sz="2400" spc="0" dirty="0">
                <a:latin typeface="Montserrat" pitchFamily="2" charset="77"/>
              </a:rPr>
            </a:br>
            <a:br>
              <a:rPr lang="en-US" sz="2400" spc="0" dirty="0">
                <a:latin typeface="Montserrat" pitchFamily="2" charset="77"/>
              </a:rPr>
            </a:br>
            <a:endParaRPr lang="en-US" sz="2400" spc="0" dirty="0">
              <a:latin typeface="Montserrat" pitchFamily="2" charset="77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76137" y="2731575"/>
            <a:ext cx="4572000" cy="1280160"/>
          </a:xfrm>
        </p:spPr>
        <p:txBody>
          <a:bodyPr>
            <a:normAutofit/>
          </a:bodyPr>
          <a:lstStyle/>
          <a:p>
            <a:endParaRPr lang="en-US" sz="1400" spc="0" dirty="0"/>
          </a:p>
          <a:p>
            <a:endParaRPr lang="en-US" sz="1400" spc="0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F1A05B1C-677D-0591-2A4E-265B8435593B}"/>
              </a:ext>
            </a:extLst>
          </p:cNvPr>
          <p:cNvSpPr txBox="1">
            <a:spLocks/>
          </p:cNvSpPr>
          <p:nvPr/>
        </p:nvSpPr>
        <p:spPr>
          <a:xfrm>
            <a:off x="376137" y="1397613"/>
            <a:ext cx="4571999" cy="18637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spc="-113" baseline="0">
                <a:solidFill>
                  <a:schemeClr val="accent1"/>
                </a:solidFill>
                <a:latin typeface="Montserrat Light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5B437FE2-D619-ECDF-CA0D-7023CFE6A5A6}"/>
              </a:ext>
            </a:extLst>
          </p:cNvPr>
          <p:cNvSpPr txBox="1">
            <a:spLocks/>
          </p:cNvSpPr>
          <p:nvPr/>
        </p:nvSpPr>
        <p:spPr>
          <a:xfrm>
            <a:off x="416668" y="2996492"/>
            <a:ext cx="4572000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8102E"/>
              </a:buClr>
              <a:buFont typeface="Arial" panose="020B0604020202020204" pitchFamily="34" charset="0"/>
              <a:buNone/>
              <a:defRPr sz="2400" b="1" kern="1200" spc="-11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68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68D2E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960051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89D4A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810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85000"/>
                  <a:lumOff val="1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C2E5781-C09D-FF42-DE54-C5A87C371045}"/>
              </a:ext>
            </a:extLst>
          </p:cNvPr>
          <p:cNvSpPr txBox="1">
            <a:spLocks/>
          </p:cNvSpPr>
          <p:nvPr/>
        </p:nvSpPr>
        <p:spPr>
          <a:xfrm>
            <a:off x="457200" y="1737360"/>
            <a:ext cx="4572000" cy="10972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spc="-113" baseline="0">
                <a:solidFill>
                  <a:schemeClr val="accent1"/>
                </a:solidFill>
                <a:latin typeface="Montserrat Light" charset="0"/>
                <a:ea typeface="+mj-ea"/>
                <a:cs typeface="+mj-cs"/>
              </a:defRPr>
            </a:lvl1pPr>
          </a:lstStyle>
          <a:p>
            <a:r>
              <a:rPr lang="en-GB" dirty="0"/>
              <a:t>Profit Improvement through Digital Twins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2C466813-B24D-98F5-249F-2AEE4EAFBA0B}"/>
              </a:ext>
            </a:extLst>
          </p:cNvPr>
          <p:cNvSpPr txBox="1">
            <a:spLocks/>
          </p:cNvSpPr>
          <p:nvPr/>
        </p:nvSpPr>
        <p:spPr>
          <a:xfrm>
            <a:off x="457200" y="2926080"/>
            <a:ext cx="4572000" cy="128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8102E"/>
              </a:buClr>
              <a:buFont typeface="Arial" panose="020B0604020202020204" pitchFamily="34" charset="0"/>
              <a:buNone/>
              <a:defRPr sz="2400" b="1" kern="1200" spc="-11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681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68D2E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960051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89D4A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 Digital Twin Conference</a:t>
            </a:r>
          </a:p>
          <a:p>
            <a:r>
              <a:rPr lang="en-US" dirty="0"/>
              <a:t>ETCA, Amsterdam</a:t>
            </a:r>
          </a:p>
          <a:p>
            <a:r>
              <a:rPr lang="en-US" dirty="0"/>
              <a:t>17 October, 2023</a:t>
            </a:r>
          </a:p>
          <a:p>
            <a:r>
              <a:rPr lang="en-US" dirty="0"/>
              <a:t>Philippa Hayward, KBC</a:t>
            </a:r>
          </a:p>
        </p:txBody>
      </p:sp>
    </p:spTree>
    <p:extLst>
      <p:ext uri="{BB962C8B-B14F-4D97-AF65-F5344CB8AC3E}">
        <p14:creationId xmlns:p14="http://schemas.microsoft.com/office/powerpoint/2010/main" val="225201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C58CA-506F-0098-2C76-1C485E7587FA}"/>
              </a:ext>
            </a:extLst>
          </p:cNvPr>
          <p:cNvSpPr txBox="1"/>
          <p:nvPr/>
        </p:nvSpPr>
        <p:spPr>
          <a:xfrm>
            <a:off x="1828801" y="1540698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1" indent="0" algn="ctr">
              <a:buNone/>
            </a:pPr>
            <a:r>
              <a:rPr lang="en-GB" sz="3200" b="1" dirty="0">
                <a:solidFill>
                  <a:srgbClr val="C00000"/>
                </a:solidFill>
                <a:latin typeface="Montserrat Light" panose="00000400000000000000" pitchFamily="2" charset="0"/>
              </a:rPr>
              <a:t>Thank you for your attention!</a:t>
            </a:r>
          </a:p>
          <a:p>
            <a:pPr marL="227013" lvl="1" indent="0" algn="ctr">
              <a:buNone/>
            </a:pPr>
            <a:endParaRPr lang="en-GB" sz="3200" b="1" dirty="0">
              <a:solidFill>
                <a:srgbClr val="C00000"/>
              </a:solidFill>
              <a:latin typeface="Montserrat Light" panose="00000400000000000000" pitchFamily="2" charset="0"/>
            </a:endParaRPr>
          </a:p>
          <a:p>
            <a:pPr marL="227013" lvl="1" indent="0" algn="ctr">
              <a:buNone/>
            </a:pPr>
            <a:r>
              <a:rPr lang="en-GB" sz="3200" b="1" dirty="0">
                <a:solidFill>
                  <a:srgbClr val="C00000"/>
                </a:solidFill>
                <a:latin typeface="Montserrat Light" panose="00000400000000000000" pitchFamily="2" charset="0"/>
              </a:rPr>
              <a:t>Questions?</a:t>
            </a:r>
          </a:p>
        </p:txBody>
      </p:sp>
      <p:pic>
        <p:nvPicPr>
          <p:cNvPr id="8" name="Graphic 7" descr="Lunch Box outline">
            <a:extLst>
              <a:ext uri="{FF2B5EF4-FFF2-40B4-BE49-F238E27FC236}">
                <a16:creationId xmlns:a16="http://schemas.microsoft.com/office/drawing/2014/main" id="{982885A9-F833-B1C6-47A6-2D0BBABA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2611" y="3756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5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901A8C-F213-BE7D-9151-ADF803AA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32487-F24B-D529-CF73-9F2CDCFF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Montserrat Light" panose="00000400000000000000" pitchFamily="2" charset="0"/>
              </a:rPr>
              <a:t>What’s the Objective? 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Business goals and barriers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Design considerations</a:t>
            </a:r>
          </a:p>
          <a:p>
            <a:pPr lvl="1"/>
            <a:endParaRPr lang="en-GB" dirty="0">
              <a:latin typeface="Montserrat Light" panose="00000400000000000000" pitchFamily="2" charset="0"/>
            </a:endParaRPr>
          </a:p>
          <a:p>
            <a:r>
              <a:rPr lang="en-GB" dirty="0">
                <a:latin typeface="Montserrat Light" panose="00000400000000000000" pitchFamily="2" charset="0"/>
              </a:rPr>
              <a:t>KBC Process Digital Twin 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Definition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Use Cases</a:t>
            </a:r>
          </a:p>
          <a:p>
            <a:pPr lvl="1"/>
            <a:endParaRPr lang="en-GB" dirty="0">
              <a:latin typeface="Montserrat Light" panose="00000400000000000000" pitchFamily="2" charset="0"/>
            </a:endParaRPr>
          </a:p>
          <a:p>
            <a:r>
              <a:rPr lang="en-GB" dirty="0">
                <a:latin typeface="Montserrat Light" panose="00000400000000000000" pitchFamily="2" charset="0"/>
              </a:rPr>
              <a:t>Case Studies</a:t>
            </a:r>
          </a:p>
          <a:p>
            <a:pPr marL="0" indent="0">
              <a:buNone/>
            </a:pPr>
            <a:endParaRPr lang="en-GB" dirty="0">
              <a:latin typeface="Montserrat Light" panose="00000400000000000000" pitchFamily="2" charset="0"/>
            </a:endParaRPr>
          </a:p>
          <a:p>
            <a:r>
              <a:rPr lang="en-GB" dirty="0">
                <a:latin typeface="Montserrat Light" panose="00000400000000000000" pitchFamily="2" charset="0"/>
              </a:rPr>
              <a:t>Where Next?</a:t>
            </a:r>
          </a:p>
          <a:p>
            <a:pPr marL="0" indent="0">
              <a:buNone/>
            </a:pPr>
            <a:endParaRPr lang="en-GB" dirty="0">
              <a:latin typeface="Montserrat Light" panose="00000400000000000000" pitchFamily="2" charset="0"/>
            </a:endParaRPr>
          </a:p>
          <a:p>
            <a:r>
              <a:rPr lang="en-GB" dirty="0">
                <a:latin typeface="Montserrat Light" panose="00000400000000000000" pitchFamily="2" charset="0"/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88955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7813-13DB-D46B-5FF1-E22DCDE1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Goals and Barriers</a:t>
            </a:r>
          </a:p>
        </p:txBody>
      </p:sp>
      <p:pic>
        <p:nvPicPr>
          <p:cNvPr id="150" name="Content Placeholder 149">
            <a:extLst>
              <a:ext uri="{FF2B5EF4-FFF2-40B4-BE49-F238E27FC236}">
                <a16:creationId xmlns:a16="http://schemas.microsoft.com/office/drawing/2014/main" id="{2B56F180-9F51-7FF0-787F-4D040AB79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93" y="914399"/>
            <a:ext cx="5237801" cy="3064670"/>
          </a:xfrm>
        </p:spPr>
      </p:pic>
      <p:pic>
        <p:nvPicPr>
          <p:cNvPr id="151" name="Picture 150" descr="Word Cloud">
            <a:extLst>
              <a:ext uri="{FF2B5EF4-FFF2-40B4-BE49-F238E27FC236}">
                <a16:creationId xmlns:a16="http://schemas.microsoft.com/office/drawing/2014/main" id="{1E98194E-8B5D-E8EB-2080-CD6A02DDB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84" y="2239843"/>
            <a:ext cx="3211330" cy="24221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D289B6-AA67-90F7-153D-91E3B53B245A}"/>
              </a:ext>
            </a:extLst>
          </p:cNvPr>
          <p:cNvSpPr txBox="1"/>
          <p:nvPr/>
        </p:nvSpPr>
        <p:spPr>
          <a:xfrm>
            <a:off x="5386758" y="1510385"/>
            <a:ext cx="358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Montserrat Light" panose="00000400000000000000" pitchFamily="2" charset="0"/>
              </a:rPr>
              <a:t>Common Industry Challenges</a:t>
            </a:r>
          </a:p>
        </p:txBody>
      </p:sp>
    </p:spTree>
    <p:extLst>
      <p:ext uri="{BB962C8B-B14F-4D97-AF65-F5344CB8AC3E}">
        <p14:creationId xmlns:p14="http://schemas.microsoft.com/office/powerpoint/2010/main" val="380018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FB5F-A719-E7CC-FDFE-0BD8F311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28" y="140168"/>
            <a:ext cx="7772400" cy="548640"/>
          </a:xfrm>
        </p:spPr>
        <p:txBody>
          <a:bodyPr/>
          <a:lstStyle/>
          <a:p>
            <a:r>
              <a:rPr lang="en-GB" dirty="0"/>
              <a:t>Designing a Digital Twin</a:t>
            </a:r>
          </a:p>
        </p:txBody>
      </p:sp>
      <p:pic>
        <p:nvPicPr>
          <p:cNvPr id="52" name="Content Placeholder 51">
            <a:extLst>
              <a:ext uri="{FF2B5EF4-FFF2-40B4-BE49-F238E27FC236}">
                <a16:creationId xmlns:a16="http://schemas.microsoft.com/office/drawing/2014/main" id="{23EC2E68-EA02-953D-259C-EC10A55FE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191" y="1042210"/>
            <a:ext cx="4510891" cy="36052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D275C-2BBA-026B-6603-FA8728D9D645}"/>
              </a:ext>
            </a:extLst>
          </p:cNvPr>
          <p:cNvSpPr txBox="1"/>
          <p:nvPr/>
        </p:nvSpPr>
        <p:spPr>
          <a:xfrm>
            <a:off x="4715791" y="2700356"/>
            <a:ext cx="7065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93366"/>
                </a:solidFill>
              </a:rPr>
              <a:t>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D1E2D-011C-2C9B-6E27-93BC9D9F4566}"/>
              </a:ext>
            </a:extLst>
          </p:cNvPr>
          <p:cNvSpPr txBox="1"/>
          <p:nvPr/>
        </p:nvSpPr>
        <p:spPr>
          <a:xfrm>
            <a:off x="5537385" y="3215786"/>
            <a:ext cx="3163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0" dirty="0">
                <a:solidFill>
                  <a:srgbClr val="343434"/>
                </a:solidFill>
                <a:effectLst/>
                <a:latin typeface="Montserrat Light" panose="00000400000000000000" pitchFamily="2" charset="0"/>
              </a:rPr>
              <a:t>World class technology &amp; operational expertize in decarbonization and energy &amp; process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2522C-82CA-1DBF-E9AD-DA0901BF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29" y="1042210"/>
            <a:ext cx="2715353" cy="20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Oval 383">
            <a:extLst>
              <a:ext uri="{FF2B5EF4-FFF2-40B4-BE49-F238E27FC236}">
                <a16:creationId xmlns:a16="http://schemas.microsoft.com/office/drawing/2014/main" id="{6F663F1B-9B19-4E61-8794-92E4EEE372A8}"/>
              </a:ext>
            </a:extLst>
          </p:cNvPr>
          <p:cNvSpPr/>
          <p:nvPr/>
        </p:nvSpPr>
        <p:spPr>
          <a:xfrm>
            <a:off x="2463260" y="2968036"/>
            <a:ext cx="404836" cy="404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358256" y="822672"/>
            <a:ext cx="1863505" cy="1771318"/>
          </a:xfrm>
          <a:prstGeom prst="ellipse">
            <a:avLst/>
          </a:prstGeom>
          <a:noFill/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758ECAD5-090E-43A2-B64E-EC4D867A2988}"/>
              </a:ext>
            </a:extLst>
          </p:cNvPr>
          <p:cNvCxnSpPr>
            <a:cxnSpLocks/>
            <a:endCxn id="109" idx="2"/>
          </p:cNvCxnSpPr>
          <p:nvPr/>
        </p:nvCxnSpPr>
        <p:spPr>
          <a:xfrm>
            <a:off x="1489364" y="1708294"/>
            <a:ext cx="1868892" cy="37"/>
          </a:xfrm>
          <a:prstGeom prst="line">
            <a:avLst/>
          </a:prstGeom>
          <a:ln w="28575">
            <a:solidFill>
              <a:schemeClr val="accent1"/>
            </a:solidFill>
            <a:headEnd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475961" y="3608967"/>
            <a:ext cx="404836" cy="404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4" name="Arc 3"/>
          <p:cNvSpPr/>
          <p:nvPr/>
        </p:nvSpPr>
        <p:spPr>
          <a:xfrm flipH="1">
            <a:off x="3357976" y="822279"/>
            <a:ext cx="1864259" cy="1772033"/>
          </a:xfrm>
          <a:prstGeom prst="arc">
            <a:avLst>
              <a:gd name="adj1" fmla="val 18001594"/>
              <a:gd name="adj2" fmla="val 3608614"/>
            </a:avLst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71" name="Arc 70"/>
          <p:cNvSpPr/>
          <p:nvPr/>
        </p:nvSpPr>
        <p:spPr>
          <a:xfrm>
            <a:off x="3367918" y="822279"/>
            <a:ext cx="1864259" cy="1772033"/>
          </a:xfrm>
          <a:prstGeom prst="arc">
            <a:avLst>
              <a:gd name="adj1" fmla="val 18001594"/>
              <a:gd name="adj2" fmla="val 3608614"/>
            </a:avLst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055885" y="1430029"/>
            <a:ext cx="404836" cy="404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E948913-9037-EC49-ACBB-DE3BECE0CE35}"/>
              </a:ext>
            </a:extLst>
          </p:cNvPr>
          <p:cNvSpPr/>
          <p:nvPr/>
        </p:nvSpPr>
        <p:spPr>
          <a:xfrm>
            <a:off x="8807968" y="4906910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B531D-9B00-4C11-A613-1A9CCAE8424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pic>
        <p:nvPicPr>
          <p:cNvPr id="37" name="Graphic 36" descr="Database with solid fill">
            <a:extLst>
              <a:ext uri="{FF2B5EF4-FFF2-40B4-BE49-F238E27FC236}">
                <a16:creationId xmlns:a16="http://schemas.microsoft.com/office/drawing/2014/main" id="{C2C10DFE-55F4-49E0-A620-4AD3108FC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669" y="1511838"/>
            <a:ext cx="399843" cy="399843"/>
          </a:xfrm>
          <a:prstGeom prst="rect">
            <a:avLst/>
          </a:prstGeom>
        </p:spPr>
      </p:pic>
      <p:sp>
        <p:nvSpPr>
          <p:cNvPr id="360" name="Title 4">
            <a:extLst>
              <a:ext uri="{FF2B5EF4-FFF2-40B4-BE49-F238E27FC236}">
                <a16:creationId xmlns:a16="http://schemas.microsoft.com/office/drawing/2014/main" id="{19D85B28-6C1E-4F7B-8EA6-733DCB82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32" y="126694"/>
            <a:ext cx="8250487" cy="548640"/>
          </a:xfrm>
        </p:spPr>
        <p:txBody>
          <a:bodyPr lIns="0" tIns="0" rIns="0" bIns="0">
            <a:normAutofit/>
          </a:bodyPr>
          <a:lstStyle/>
          <a:p>
            <a:r>
              <a:rPr lang="en-IN" dirty="0">
                <a:solidFill>
                  <a:srgbClr val="C8102E"/>
                </a:solidFill>
                <a:latin typeface="Montserrat Light" charset="0"/>
              </a:rPr>
              <a:t>KBC Process Digital Twin Architecture Overview</a:t>
            </a:r>
            <a:endParaRPr lang="en-GB" dirty="0">
              <a:solidFill>
                <a:srgbClr val="C8102E"/>
              </a:solidFill>
              <a:latin typeface="Montserrat Light" charset="0"/>
            </a:endParaRP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id="{D7928D06-F05A-4A30-A712-0D6319939AD2}"/>
              </a:ext>
            </a:extLst>
          </p:cNvPr>
          <p:cNvSpPr/>
          <p:nvPr/>
        </p:nvSpPr>
        <p:spPr>
          <a:xfrm>
            <a:off x="368956" y="1440566"/>
            <a:ext cx="1069848" cy="594360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</a:rPr>
              <a:t>Data Sources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782BA0-55DC-4CAF-8E8F-7862E61A641B}"/>
              </a:ext>
            </a:extLst>
          </p:cNvPr>
          <p:cNvGrpSpPr/>
          <p:nvPr/>
        </p:nvGrpSpPr>
        <p:grpSpPr>
          <a:xfrm>
            <a:off x="3142618" y="2825957"/>
            <a:ext cx="2470551" cy="1766385"/>
            <a:chOff x="3173968" y="873784"/>
            <a:chExt cx="2470551" cy="1703990"/>
          </a:xfrm>
        </p:grpSpPr>
        <p:sp>
          <p:nvSpPr>
            <p:cNvPr id="355" name="Rectangle: Rounded Corners 354">
              <a:extLst>
                <a:ext uri="{FF2B5EF4-FFF2-40B4-BE49-F238E27FC236}">
                  <a16:creationId xmlns:a16="http://schemas.microsoft.com/office/drawing/2014/main" id="{247CDD6F-BC15-48E5-BBA1-41BC11F90727}"/>
                </a:ext>
              </a:extLst>
            </p:cNvPr>
            <p:cNvSpPr/>
            <p:nvPr/>
          </p:nvSpPr>
          <p:spPr>
            <a:xfrm>
              <a:off x="3173968" y="873784"/>
              <a:ext cx="2470551" cy="1703990"/>
            </a:xfrm>
            <a:prstGeom prst="roundRect">
              <a:avLst>
                <a:gd name="adj" fmla="val 7255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68D2E"/>
                </a:buClr>
                <a:buSzTx/>
                <a:buFontTx/>
                <a:buNone/>
                <a:tabLst/>
                <a:defRPr/>
              </a:pPr>
              <a:endParaRPr kumimoji="0" lang="en-IN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endParaRPr>
            </a:p>
          </p:txBody>
        </p:sp>
        <p:sp>
          <p:nvSpPr>
            <p:cNvPr id="356" name="Flowchart: Alternate Process 355">
              <a:extLst>
                <a:ext uri="{FF2B5EF4-FFF2-40B4-BE49-F238E27FC236}">
                  <a16:creationId xmlns:a16="http://schemas.microsoft.com/office/drawing/2014/main" id="{287F5CEC-37FF-4282-BEE2-23B151186751}"/>
                </a:ext>
              </a:extLst>
            </p:cNvPr>
            <p:cNvSpPr/>
            <p:nvPr/>
          </p:nvSpPr>
          <p:spPr>
            <a:xfrm>
              <a:off x="4857596" y="1304109"/>
              <a:ext cx="628009" cy="419229"/>
            </a:xfrm>
            <a:prstGeom prst="flowChartAlternateProcess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1440" tIns="122840" rIns="91440" bIns="12284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Process Models</a:t>
              </a:r>
            </a:p>
          </p:txBody>
        </p:sp>
        <p:sp>
          <p:nvSpPr>
            <p:cNvPr id="357" name="Flowchart: Alternate Process 356">
              <a:extLst>
                <a:ext uri="{FF2B5EF4-FFF2-40B4-BE49-F238E27FC236}">
                  <a16:creationId xmlns:a16="http://schemas.microsoft.com/office/drawing/2014/main" id="{06BC44ED-F46F-4854-A1BE-4405DA68FC5E}"/>
                </a:ext>
              </a:extLst>
            </p:cNvPr>
            <p:cNvSpPr/>
            <p:nvPr/>
          </p:nvSpPr>
          <p:spPr>
            <a:xfrm>
              <a:off x="3293577" y="957908"/>
              <a:ext cx="2192028" cy="312083"/>
            </a:xfrm>
            <a:prstGeom prst="flowChartAlternateProcess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1440" tIns="122840" rIns="91440" bIns="12284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Data Reconciliation and Management</a:t>
              </a:r>
            </a:p>
          </p:txBody>
        </p:sp>
        <p:sp>
          <p:nvSpPr>
            <p:cNvPr id="359" name="Flowchart: Alternate Process 358">
              <a:extLst>
                <a:ext uri="{FF2B5EF4-FFF2-40B4-BE49-F238E27FC236}">
                  <a16:creationId xmlns:a16="http://schemas.microsoft.com/office/drawing/2014/main" id="{5C8FC6A6-521D-4600-AD69-821B514E72F5}"/>
                </a:ext>
              </a:extLst>
            </p:cNvPr>
            <p:cNvSpPr/>
            <p:nvPr/>
          </p:nvSpPr>
          <p:spPr>
            <a:xfrm>
              <a:off x="3299682" y="1747748"/>
              <a:ext cx="1075068" cy="419229"/>
            </a:xfrm>
            <a:prstGeom prst="flowChartAlternateProcess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1440" tIns="122840" rIns="91440" bIns="12284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Flow assurance</a:t>
              </a:r>
            </a:p>
          </p:txBody>
        </p:sp>
        <p:sp>
          <p:nvSpPr>
            <p:cNvPr id="362" name="Flowchart: Alternate Process 361">
              <a:extLst>
                <a:ext uri="{FF2B5EF4-FFF2-40B4-BE49-F238E27FC236}">
                  <a16:creationId xmlns:a16="http://schemas.microsoft.com/office/drawing/2014/main" id="{BF224328-C28F-41C9-B516-9801FFEC0BDA}"/>
                </a:ext>
              </a:extLst>
            </p:cNvPr>
            <p:cNvSpPr/>
            <p:nvPr/>
          </p:nvSpPr>
          <p:spPr>
            <a:xfrm>
              <a:off x="3954322" y="1298461"/>
              <a:ext cx="870102" cy="419229"/>
            </a:xfrm>
            <a:prstGeom prst="flowChartAlternateProcess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1440" tIns="122840" rIns="91440" bIns="12284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Equipment Models</a:t>
              </a:r>
            </a:p>
          </p:txBody>
        </p:sp>
      </p:grp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753CB1D-7D17-4AE1-B56E-B86AC2892255}"/>
              </a:ext>
            </a:extLst>
          </p:cNvPr>
          <p:cNvCxnSpPr>
            <a:cxnSpLocks/>
          </p:cNvCxnSpPr>
          <p:nvPr/>
        </p:nvCxnSpPr>
        <p:spPr>
          <a:xfrm flipH="1">
            <a:off x="5241839" y="1721822"/>
            <a:ext cx="877653" cy="0"/>
          </a:xfrm>
          <a:prstGeom prst="line">
            <a:avLst/>
          </a:prstGeom>
          <a:ln w="28575">
            <a:solidFill>
              <a:schemeClr val="accent4"/>
            </a:solidFill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7" name="Picture 426">
            <a:extLst>
              <a:ext uri="{FF2B5EF4-FFF2-40B4-BE49-F238E27FC236}">
                <a16:creationId xmlns:a16="http://schemas.microsoft.com/office/drawing/2014/main" id="{D5A300A5-C41E-4178-AABE-4CBD475A79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6482" b="434"/>
          <a:stretch/>
        </p:blipFill>
        <p:spPr>
          <a:xfrm>
            <a:off x="3748700" y="1246486"/>
            <a:ext cx="1209278" cy="706242"/>
          </a:xfrm>
          <a:prstGeom prst="rect">
            <a:avLst/>
          </a:prstGeom>
        </p:spPr>
      </p:pic>
      <p:sp>
        <p:nvSpPr>
          <p:cNvPr id="428" name="Rectangle 427">
            <a:extLst>
              <a:ext uri="{FF2B5EF4-FFF2-40B4-BE49-F238E27FC236}">
                <a16:creationId xmlns:a16="http://schemas.microsoft.com/office/drawing/2014/main" id="{3F4B7094-4767-44E3-B690-B68FDA5C9360}"/>
              </a:ext>
            </a:extLst>
          </p:cNvPr>
          <p:cNvSpPr/>
          <p:nvPr/>
        </p:nvSpPr>
        <p:spPr>
          <a:xfrm>
            <a:off x="3720434" y="1887342"/>
            <a:ext cx="1245932" cy="32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Montserrat Light" panose="00000400000000000000" pitchFamily="2" charset="0"/>
              </a:rPr>
              <a:t>Digital Twin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Montserrat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3D6D8-A5DB-44F6-ED1B-CF371FE4F378}"/>
              </a:ext>
            </a:extLst>
          </p:cNvPr>
          <p:cNvSpPr txBox="1"/>
          <p:nvPr/>
        </p:nvSpPr>
        <p:spPr>
          <a:xfrm>
            <a:off x="2996266" y="2552655"/>
            <a:ext cx="2804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Montserrat Light" panose="00000400000000000000" pitchFamily="2" charset="0"/>
              </a:rPr>
              <a:t>Simulation and  Prediction Engines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2F962E-F01F-D9BA-0F20-1ECD9D315067}"/>
              </a:ext>
            </a:extLst>
          </p:cNvPr>
          <p:cNvCxnSpPr>
            <a:cxnSpLocks/>
          </p:cNvCxnSpPr>
          <p:nvPr/>
        </p:nvCxnSpPr>
        <p:spPr>
          <a:xfrm>
            <a:off x="465423" y="4654628"/>
            <a:ext cx="77711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E8453F-F01A-AC44-BB05-AFE4B270FBBB}"/>
              </a:ext>
            </a:extLst>
          </p:cNvPr>
          <p:cNvSpPr txBox="1"/>
          <p:nvPr/>
        </p:nvSpPr>
        <p:spPr>
          <a:xfrm>
            <a:off x="3142618" y="4654628"/>
            <a:ext cx="325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Montserrat Light" panose="00000400000000000000" pitchFamily="2" charset="0"/>
              </a:rPr>
              <a:t>Data and Work Process Automation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DB4E3C9-026D-8C32-754F-048091CC7200}"/>
              </a:ext>
            </a:extLst>
          </p:cNvPr>
          <p:cNvSpPr/>
          <p:nvPr/>
        </p:nvSpPr>
        <p:spPr>
          <a:xfrm>
            <a:off x="3270353" y="4191774"/>
            <a:ext cx="2183902" cy="306539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rPr>
              <a:t>Energy and Carbon models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03ADA-CC83-4E1C-1403-148FF036F501}"/>
              </a:ext>
            </a:extLst>
          </p:cNvPr>
          <p:cNvSpPr/>
          <p:nvPr/>
        </p:nvSpPr>
        <p:spPr>
          <a:xfrm>
            <a:off x="6119490" y="1372956"/>
            <a:ext cx="2804817" cy="14092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>
              <a:spcBef>
                <a:spcPts val="200"/>
              </a:spcBef>
              <a:buClr>
                <a:srgbClr val="F68D2E"/>
              </a:buClr>
            </a:pPr>
            <a:endParaRPr lang="en-US" sz="900" dirty="0">
              <a:solidFill>
                <a:srgbClr val="262626"/>
              </a:solidFill>
              <a:latin typeface="Raleway" panose="020B05030301010600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DE11AD-07F2-54E6-32E2-8B7A19C2D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504" y="2025738"/>
            <a:ext cx="2730400" cy="744965"/>
          </a:xfrm>
          <a:prstGeom prst="rect">
            <a:avLst/>
          </a:prstGeom>
        </p:spPr>
      </p:pic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9D3CC0F0-D90D-B8DC-BD49-F7B9ADD4B360}"/>
              </a:ext>
            </a:extLst>
          </p:cNvPr>
          <p:cNvSpPr/>
          <p:nvPr/>
        </p:nvSpPr>
        <p:spPr>
          <a:xfrm>
            <a:off x="6119490" y="1034111"/>
            <a:ext cx="2796414" cy="573445"/>
          </a:xfrm>
          <a:prstGeom prst="round2SameRect">
            <a:avLst>
              <a:gd name="adj1" fmla="val 39921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prstClr val="white"/>
                </a:solidFill>
                <a:latin typeface="Montserrat Light" panose="00000400000000000000" pitchFamily="2" charset="0"/>
              </a:rPr>
              <a:t>Decision Support Outcomes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F418B459-1918-7C40-1896-DB3ABA32AD80}"/>
              </a:ext>
            </a:extLst>
          </p:cNvPr>
          <p:cNvSpPr/>
          <p:nvPr/>
        </p:nvSpPr>
        <p:spPr>
          <a:xfrm>
            <a:off x="3270353" y="3261973"/>
            <a:ext cx="628009" cy="434580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rPr>
              <a:t>Reactor Models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6FF9FEE9-2AF7-5AD8-299A-F32EA63FA0DA}"/>
              </a:ext>
            </a:extLst>
          </p:cNvPr>
          <p:cNvSpPr/>
          <p:nvPr/>
        </p:nvSpPr>
        <p:spPr>
          <a:xfrm>
            <a:off x="4379187" y="3741481"/>
            <a:ext cx="1075068" cy="434580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rPr>
              <a:t>Integrated Asset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7EC53-3453-1185-BAF0-0C9DFB4DC95B}"/>
              </a:ext>
            </a:extLst>
          </p:cNvPr>
          <p:cNvSpPr txBox="1"/>
          <p:nvPr/>
        </p:nvSpPr>
        <p:spPr>
          <a:xfrm>
            <a:off x="368956" y="4654628"/>
            <a:ext cx="1259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 Light" panose="00000400000000000000" pitchFamily="2" charset="0"/>
              </a:rPr>
              <a:t>Physical Asset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636E8-EB6F-BC34-2D86-AC189A56770D}"/>
              </a:ext>
            </a:extLst>
          </p:cNvPr>
          <p:cNvSpPr txBox="1"/>
          <p:nvPr/>
        </p:nvSpPr>
        <p:spPr>
          <a:xfrm>
            <a:off x="7134785" y="4670126"/>
            <a:ext cx="1259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 Light" panose="00000400000000000000" pitchFamily="2" charset="0"/>
              </a:rPr>
              <a:t>Digital Asset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D991B9-AC95-D78F-7E9E-0BD4B8DA004F}"/>
              </a:ext>
            </a:extLst>
          </p:cNvPr>
          <p:cNvSpPr txBox="1"/>
          <p:nvPr/>
        </p:nvSpPr>
        <p:spPr>
          <a:xfrm>
            <a:off x="6137640" y="1643952"/>
            <a:ext cx="2721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" marR="0" lvl="0" indent="0" algn="ctr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68D2E"/>
              </a:buClr>
              <a:buSzTx/>
              <a:buFontTx/>
              <a:buNone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rPr>
              <a:t>Role based Visualization and Reporting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3E7F2-115E-764C-DDB3-45A558177FBE}"/>
              </a:ext>
            </a:extLst>
          </p:cNvPr>
          <p:cNvSpPr txBox="1"/>
          <p:nvPr/>
        </p:nvSpPr>
        <p:spPr>
          <a:xfrm>
            <a:off x="694328" y="3156665"/>
            <a:ext cx="2020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Montserrat Light" panose="00000400000000000000" pitchFamily="2" charset="0"/>
              </a:rPr>
              <a:t>KBC Technologies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DA5D806C-53B5-DC27-8993-9953E7CE29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9" y="3541520"/>
            <a:ext cx="1054585" cy="16509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18C746D9-148A-F8EC-3BB1-2A41E59B97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38" y="3513072"/>
            <a:ext cx="1133446" cy="2571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73A49C-2499-9668-0CCE-2A0EEB4F4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162" y="3931722"/>
            <a:ext cx="979025" cy="3136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2C0551-3016-7D28-8181-7A6D75548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9353" y="3934504"/>
            <a:ext cx="946376" cy="3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6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B0CF-8652-4488-B5E5-FC7B9075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2" y="123467"/>
            <a:ext cx="7772400" cy="548640"/>
          </a:xfrm>
        </p:spPr>
        <p:txBody>
          <a:bodyPr/>
          <a:lstStyle/>
          <a:p>
            <a:r>
              <a:rPr lang="en-GB" dirty="0"/>
              <a:t>Process Digital Twin – Use Cases</a:t>
            </a:r>
          </a:p>
        </p:txBody>
      </p:sp>
      <p:sp>
        <p:nvSpPr>
          <p:cNvPr id="9" name="Freeform 48">
            <a:extLst>
              <a:ext uri="{FF2B5EF4-FFF2-40B4-BE49-F238E27FC236}">
                <a16:creationId xmlns:a16="http://schemas.microsoft.com/office/drawing/2014/main" id="{8D7091A3-9592-474B-BE30-AEAE421E695D}"/>
              </a:ext>
            </a:extLst>
          </p:cNvPr>
          <p:cNvSpPr>
            <a:spLocks/>
          </p:cNvSpPr>
          <p:nvPr/>
        </p:nvSpPr>
        <p:spPr bwMode="auto">
          <a:xfrm>
            <a:off x="6561142" y="1727865"/>
            <a:ext cx="1832995" cy="1942150"/>
          </a:xfrm>
          <a:custGeom>
            <a:avLst/>
            <a:gdLst>
              <a:gd name="T0" fmla="*/ 630 w 771"/>
              <a:gd name="T1" fmla="*/ 375 h 656"/>
              <a:gd name="T2" fmla="*/ 637 w 771"/>
              <a:gd name="T3" fmla="*/ 375 h 656"/>
              <a:gd name="T4" fmla="*/ 504 w 771"/>
              <a:gd name="T5" fmla="*/ 235 h 656"/>
              <a:gd name="T6" fmla="*/ 637 w 771"/>
              <a:gd name="T7" fmla="*/ 95 h 656"/>
              <a:gd name="T8" fmla="*/ 630 w 771"/>
              <a:gd name="T9" fmla="*/ 95 h 656"/>
              <a:gd name="T10" fmla="*/ 637 w 771"/>
              <a:gd name="T11" fmla="*/ 95 h 656"/>
              <a:gd name="T12" fmla="*/ 682 w 771"/>
              <a:gd name="T13" fmla="*/ 49 h 656"/>
              <a:gd name="T14" fmla="*/ 682 w 771"/>
              <a:gd name="T15" fmla="*/ 45 h 656"/>
              <a:gd name="T16" fmla="*/ 637 w 771"/>
              <a:gd name="T17" fmla="*/ 0 h 656"/>
              <a:gd name="T18" fmla="*/ 134 w 771"/>
              <a:gd name="T19" fmla="*/ 0 h 656"/>
              <a:gd name="T20" fmla="*/ 88 w 771"/>
              <a:gd name="T21" fmla="*/ 45 h 656"/>
              <a:gd name="T22" fmla="*/ 88 w 771"/>
              <a:gd name="T23" fmla="*/ 49 h 656"/>
              <a:gd name="T24" fmla="*/ 134 w 771"/>
              <a:gd name="T25" fmla="*/ 95 h 656"/>
              <a:gd name="T26" fmla="*/ 140 w 771"/>
              <a:gd name="T27" fmla="*/ 95 h 656"/>
              <a:gd name="T28" fmla="*/ 133 w 771"/>
              <a:gd name="T29" fmla="*/ 95 h 656"/>
              <a:gd name="T30" fmla="*/ 266 w 771"/>
              <a:gd name="T31" fmla="*/ 235 h 656"/>
              <a:gd name="T32" fmla="*/ 133 w 771"/>
              <a:gd name="T33" fmla="*/ 375 h 656"/>
              <a:gd name="T34" fmla="*/ 140 w 771"/>
              <a:gd name="T35" fmla="*/ 375 h 656"/>
              <a:gd name="T36" fmla="*/ 0 w 771"/>
              <a:gd name="T37" fmla="*/ 516 h 656"/>
              <a:gd name="T38" fmla="*/ 0 w 771"/>
              <a:gd name="T39" fmla="*/ 516 h 656"/>
              <a:gd name="T40" fmla="*/ 140 w 771"/>
              <a:gd name="T41" fmla="*/ 656 h 656"/>
              <a:gd name="T42" fmla="*/ 630 w 771"/>
              <a:gd name="T43" fmla="*/ 656 h 656"/>
              <a:gd name="T44" fmla="*/ 771 w 771"/>
              <a:gd name="T45" fmla="*/ 516 h 656"/>
              <a:gd name="T46" fmla="*/ 771 w 771"/>
              <a:gd name="T47" fmla="*/ 516 h 656"/>
              <a:gd name="T48" fmla="*/ 630 w 771"/>
              <a:gd name="T49" fmla="*/ 375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71" h="656">
                <a:moveTo>
                  <a:pt x="630" y="375"/>
                </a:moveTo>
                <a:cubicBezTo>
                  <a:pt x="633" y="375"/>
                  <a:pt x="635" y="375"/>
                  <a:pt x="637" y="375"/>
                </a:cubicBezTo>
                <a:cubicBezTo>
                  <a:pt x="563" y="372"/>
                  <a:pt x="504" y="310"/>
                  <a:pt x="504" y="235"/>
                </a:cubicBezTo>
                <a:cubicBezTo>
                  <a:pt x="504" y="160"/>
                  <a:pt x="563" y="99"/>
                  <a:pt x="637" y="95"/>
                </a:cubicBezTo>
                <a:cubicBezTo>
                  <a:pt x="635" y="95"/>
                  <a:pt x="633" y="95"/>
                  <a:pt x="630" y="95"/>
                </a:cubicBezTo>
                <a:cubicBezTo>
                  <a:pt x="637" y="95"/>
                  <a:pt x="637" y="95"/>
                  <a:pt x="637" y="95"/>
                </a:cubicBezTo>
                <a:cubicBezTo>
                  <a:pt x="662" y="95"/>
                  <a:pt x="682" y="75"/>
                  <a:pt x="682" y="49"/>
                </a:cubicBezTo>
                <a:cubicBezTo>
                  <a:pt x="682" y="45"/>
                  <a:pt x="682" y="45"/>
                  <a:pt x="682" y="45"/>
                </a:cubicBezTo>
                <a:cubicBezTo>
                  <a:pt x="682" y="20"/>
                  <a:pt x="662" y="0"/>
                  <a:pt x="6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08" y="0"/>
                  <a:pt x="88" y="20"/>
                  <a:pt x="88" y="45"/>
                </a:cubicBezTo>
                <a:cubicBezTo>
                  <a:pt x="88" y="49"/>
                  <a:pt x="88" y="49"/>
                  <a:pt x="88" y="49"/>
                </a:cubicBezTo>
                <a:cubicBezTo>
                  <a:pt x="88" y="75"/>
                  <a:pt x="108" y="95"/>
                  <a:pt x="134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38" y="95"/>
                  <a:pt x="135" y="95"/>
                  <a:pt x="133" y="95"/>
                </a:cubicBezTo>
                <a:cubicBezTo>
                  <a:pt x="207" y="99"/>
                  <a:pt x="266" y="160"/>
                  <a:pt x="266" y="235"/>
                </a:cubicBezTo>
                <a:cubicBezTo>
                  <a:pt x="266" y="310"/>
                  <a:pt x="207" y="372"/>
                  <a:pt x="133" y="375"/>
                </a:cubicBezTo>
                <a:cubicBezTo>
                  <a:pt x="135" y="375"/>
                  <a:pt x="138" y="375"/>
                  <a:pt x="140" y="375"/>
                </a:cubicBezTo>
                <a:cubicBezTo>
                  <a:pt x="62" y="375"/>
                  <a:pt x="0" y="438"/>
                  <a:pt x="0" y="516"/>
                </a:cubicBezTo>
                <a:cubicBezTo>
                  <a:pt x="0" y="516"/>
                  <a:pt x="0" y="516"/>
                  <a:pt x="0" y="516"/>
                </a:cubicBezTo>
                <a:cubicBezTo>
                  <a:pt x="0" y="593"/>
                  <a:pt x="62" y="656"/>
                  <a:pt x="140" y="656"/>
                </a:cubicBezTo>
                <a:cubicBezTo>
                  <a:pt x="630" y="656"/>
                  <a:pt x="630" y="656"/>
                  <a:pt x="630" y="656"/>
                </a:cubicBezTo>
                <a:cubicBezTo>
                  <a:pt x="708" y="656"/>
                  <a:pt x="771" y="593"/>
                  <a:pt x="771" y="516"/>
                </a:cubicBezTo>
                <a:cubicBezTo>
                  <a:pt x="771" y="516"/>
                  <a:pt x="771" y="516"/>
                  <a:pt x="771" y="516"/>
                </a:cubicBezTo>
                <a:cubicBezTo>
                  <a:pt x="771" y="438"/>
                  <a:pt x="708" y="375"/>
                  <a:pt x="630" y="375"/>
                </a:cubicBezTo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E83661-FBAE-491F-B019-0033B9C54DCB}"/>
              </a:ext>
            </a:extLst>
          </p:cNvPr>
          <p:cNvSpPr/>
          <p:nvPr/>
        </p:nvSpPr>
        <p:spPr>
          <a:xfrm>
            <a:off x="7058977" y="3014729"/>
            <a:ext cx="972714" cy="25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bg1"/>
                </a:solidFill>
                <a:latin typeface="Raleway" panose="020B0503030101060003" pitchFamily="34" charset="0"/>
              </a:rPr>
              <a:t>Collaboration</a:t>
            </a:r>
            <a:endParaRPr lang="en-US" sz="9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66A3A90F-A8A1-4C81-8400-8FEA499CFE61}"/>
              </a:ext>
            </a:extLst>
          </p:cNvPr>
          <p:cNvSpPr>
            <a:spLocks/>
          </p:cNvSpPr>
          <p:nvPr/>
        </p:nvSpPr>
        <p:spPr bwMode="auto">
          <a:xfrm>
            <a:off x="5362576" y="2005013"/>
            <a:ext cx="1831975" cy="1944687"/>
          </a:xfrm>
          <a:custGeom>
            <a:avLst/>
            <a:gdLst>
              <a:gd name="T0" fmla="*/ 631 w 771"/>
              <a:gd name="T1" fmla="*/ 0 h 657"/>
              <a:gd name="T2" fmla="*/ 140 w 771"/>
              <a:gd name="T3" fmla="*/ 0 h 657"/>
              <a:gd name="T4" fmla="*/ 0 w 771"/>
              <a:gd name="T5" fmla="*/ 141 h 657"/>
              <a:gd name="T6" fmla="*/ 140 w 771"/>
              <a:gd name="T7" fmla="*/ 281 h 657"/>
              <a:gd name="T8" fmla="*/ 133 w 771"/>
              <a:gd name="T9" fmla="*/ 281 h 657"/>
              <a:gd name="T10" fmla="*/ 267 w 771"/>
              <a:gd name="T11" fmla="*/ 421 h 657"/>
              <a:gd name="T12" fmla="*/ 133 w 771"/>
              <a:gd name="T13" fmla="*/ 561 h 657"/>
              <a:gd name="T14" fmla="*/ 140 w 771"/>
              <a:gd name="T15" fmla="*/ 561 h 657"/>
              <a:gd name="T16" fmla="*/ 134 w 771"/>
              <a:gd name="T17" fmla="*/ 561 h 657"/>
              <a:gd name="T18" fmla="*/ 88 w 771"/>
              <a:gd name="T19" fmla="*/ 607 h 657"/>
              <a:gd name="T20" fmla="*/ 88 w 771"/>
              <a:gd name="T21" fmla="*/ 611 h 657"/>
              <a:gd name="T22" fmla="*/ 134 w 771"/>
              <a:gd name="T23" fmla="*/ 657 h 657"/>
              <a:gd name="T24" fmla="*/ 637 w 771"/>
              <a:gd name="T25" fmla="*/ 657 h 657"/>
              <a:gd name="T26" fmla="*/ 683 w 771"/>
              <a:gd name="T27" fmla="*/ 611 h 657"/>
              <a:gd name="T28" fmla="*/ 683 w 771"/>
              <a:gd name="T29" fmla="*/ 607 h 657"/>
              <a:gd name="T30" fmla="*/ 637 w 771"/>
              <a:gd name="T31" fmla="*/ 561 h 657"/>
              <a:gd name="T32" fmla="*/ 631 w 771"/>
              <a:gd name="T33" fmla="*/ 561 h 657"/>
              <a:gd name="T34" fmla="*/ 638 w 771"/>
              <a:gd name="T35" fmla="*/ 561 h 657"/>
              <a:gd name="T36" fmla="*/ 504 w 771"/>
              <a:gd name="T37" fmla="*/ 421 h 657"/>
              <a:gd name="T38" fmla="*/ 638 w 771"/>
              <a:gd name="T39" fmla="*/ 281 h 657"/>
              <a:gd name="T40" fmla="*/ 631 w 771"/>
              <a:gd name="T41" fmla="*/ 281 h 657"/>
              <a:gd name="T42" fmla="*/ 771 w 771"/>
              <a:gd name="T43" fmla="*/ 141 h 657"/>
              <a:gd name="T44" fmla="*/ 631 w 771"/>
              <a:gd name="T45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71" h="657">
                <a:moveTo>
                  <a:pt x="631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138" y="281"/>
                  <a:pt x="136" y="281"/>
                  <a:pt x="133" y="281"/>
                </a:cubicBezTo>
                <a:cubicBezTo>
                  <a:pt x="208" y="284"/>
                  <a:pt x="267" y="346"/>
                  <a:pt x="267" y="421"/>
                </a:cubicBezTo>
                <a:cubicBezTo>
                  <a:pt x="267" y="496"/>
                  <a:pt x="208" y="557"/>
                  <a:pt x="133" y="561"/>
                </a:cubicBezTo>
                <a:cubicBezTo>
                  <a:pt x="136" y="561"/>
                  <a:pt x="138" y="561"/>
                  <a:pt x="140" y="561"/>
                </a:cubicBezTo>
                <a:cubicBezTo>
                  <a:pt x="134" y="561"/>
                  <a:pt x="134" y="561"/>
                  <a:pt x="134" y="561"/>
                </a:cubicBezTo>
                <a:cubicBezTo>
                  <a:pt x="109" y="561"/>
                  <a:pt x="88" y="582"/>
                  <a:pt x="88" y="607"/>
                </a:cubicBezTo>
                <a:cubicBezTo>
                  <a:pt x="88" y="611"/>
                  <a:pt x="88" y="611"/>
                  <a:pt x="88" y="611"/>
                </a:cubicBezTo>
                <a:cubicBezTo>
                  <a:pt x="88" y="636"/>
                  <a:pt x="109" y="657"/>
                  <a:pt x="134" y="657"/>
                </a:cubicBezTo>
                <a:cubicBezTo>
                  <a:pt x="637" y="657"/>
                  <a:pt x="637" y="657"/>
                  <a:pt x="637" y="657"/>
                </a:cubicBezTo>
                <a:cubicBezTo>
                  <a:pt x="662" y="657"/>
                  <a:pt x="683" y="636"/>
                  <a:pt x="683" y="611"/>
                </a:cubicBezTo>
                <a:cubicBezTo>
                  <a:pt x="683" y="607"/>
                  <a:pt x="683" y="607"/>
                  <a:pt x="683" y="607"/>
                </a:cubicBezTo>
                <a:cubicBezTo>
                  <a:pt x="683" y="582"/>
                  <a:pt x="662" y="561"/>
                  <a:pt x="637" y="561"/>
                </a:cubicBezTo>
                <a:cubicBezTo>
                  <a:pt x="631" y="561"/>
                  <a:pt x="631" y="561"/>
                  <a:pt x="631" y="561"/>
                </a:cubicBezTo>
                <a:cubicBezTo>
                  <a:pt x="633" y="561"/>
                  <a:pt x="635" y="561"/>
                  <a:pt x="638" y="561"/>
                </a:cubicBezTo>
                <a:cubicBezTo>
                  <a:pt x="563" y="557"/>
                  <a:pt x="504" y="496"/>
                  <a:pt x="504" y="421"/>
                </a:cubicBezTo>
                <a:cubicBezTo>
                  <a:pt x="504" y="346"/>
                  <a:pt x="563" y="284"/>
                  <a:pt x="638" y="281"/>
                </a:cubicBezTo>
                <a:cubicBezTo>
                  <a:pt x="635" y="281"/>
                  <a:pt x="633" y="281"/>
                  <a:pt x="631" y="281"/>
                </a:cubicBezTo>
                <a:cubicBezTo>
                  <a:pt x="708" y="281"/>
                  <a:pt x="771" y="218"/>
                  <a:pt x="771" y="141"/>
                </a:cubicBezTo>
                <a:cubicBezTo>
                  <a:pt x="771" y="63"/>
                  <a:pt x="708" y="0"/>
                  <a:pt x="631" y="0"/>
                </a:cubicBezTo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D87C5B-0F2E-44B2-93AF-F62DC0562CA2}"/>
              </a:ext>
            </a:extLst>
          </p:cNvPr>
          <p:cNvSpPr/>
          <p:nvPr/>
        </p:nvSpPr>
        <p:spPr>
          <a:xfrm>
            <a:off x="5792398" y="2416030"/>
            <a:ext cx="989953" cy="43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bg1"/>
                </a:solidFill>
                <a:latin typeface="Raleway" panose="020B0503030101060003" pitchFamily="34" charset="0"/>
              </a:rPr>
              <a:t>Visibility of Information</a:t>
            </a:r>
            <a:endParaRPr lang="en-US" sz="9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E49FB2-0AD7-4CE1-A27B-21D211916187}"/>
              </a:ext>
            </a:extLst>
          </p:cNvPr>
          <p:cNvGrpSpPr/>
          <p:nvPr/>
        </p:nvGrpSpPr>
        <p:grpSpPr>
          <a:xfrm>
            <a:off x="2962840" y="2014265"/>
            <a:ext cx="1832995" cy="1944687"/>
            <a:chOff x="3736975" y="2405063"/>
            <a:chExt cx="2855913" cy="2433637"/>
          </a:xfrm>
          <a:solidFill>
            <a:srgbClr val="00B0F0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B61CA14-AD76-4C23-920B-2CA3579B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405063"/>
              <a:ext cx="2855913" cy="2433637"/>
            </a:xfrm>
            <a:custGeom>
              <a:avLst/>
              <a:gdLst>
                <a:gd name="T0" fmla="*/ 631 w 771"/>
                <a:gd name="T1" fmla="*/ 0 h 657"/>
                <a:gd name="T2" fmla="*/ 140 w 771"/>
                <a:gd name="T3" fmla="*/ 0 h 657"/>
                <a:gd name="T4" fmla="*/ 0 w 771"/>
                <a:gd name="T5" fmla="*/ 141 h 657"/>
                <a:gd name="T6" fmla="*/ 140 w 771"/>
                <a:gd name="T7" fmla="*/ 281 h 657"/>
                <a:gd name="T8" fmla="*/ 133 w 771"/>
                <a:gd name="T9" fmla="*/ 281 h 657"/>
                <a:gd name="T10" fmla="*/ 267 w 771"/>
                <a:gd name="T11" fmla="*/ 421 h 657"/>
                <a:gd name="T12" fmla="*/ 133 w 771"/>
                <a:gd name="T13" fmla="*/ 561 h 657"/>
                <a:gd name="T14" fmla="*/ 140 w 771"/>
                <a:gd name="T15" fmla="*/ 561 h 657"/>
                <a:gd name="T16" fmla="*/ 134 w 771"/>
                <a:gd name="T17" fmla="*/ 561 h 657"/>
                <a:gd name="T18" fmla="*/ 88 w 771"/>
                <a:gd name="T19" fmla="*/ 607 h 657"/>
                <a:gd name="T20" fmla="*/ 88 w 771"/>
                <a:gd name="T21" fmla="*/ 611 h 657"/>
                <a:gd name="T22" fmla="*/ 134 w 771"/>
                <a:gd name="T23" fmla="*/ 657 h 657"/>
                <a:gd name="T24" fmla="*/ 637 w 771"/>
                <a:gd name="T25" fmla="*/ 657 h 657"/>
                <a:gd name="T26" fmla="*/ 683 w 771"/>
                <a:gd name="T27" fmla="*/ 611 h 657"/>
                <a:gd name="T28" fmla="*/ 683 w 771"/>
                <a:gd name="T29" fmla="*/ 607 h 657"/>
                <a:gd name="T30" fmla="*/ 637 w 771"/>
                <a:gd name="T31" fmla="*/ 561 h 657"/>
                <a:gd name="T32" fmla="*/ 631 w 771"/>
                <a:gd name="T33" fmla="*/ 561 h 657"/>
                <a:gd name="T34" fmla="*/ 638 w 771"/>
                <a:gd name="T35" fmla="*/ 561 h 657"/>
                <a:gd name="T36" fmla="*/ 504 w 771"/>
                <a:gd name="T37" fmla="*/ 421 h 657"/>
                <a:gd name="T38" fmla="*/ 638 w 771"/>
                <a:gd name="T39" fmla="*/ 281 h 657"/>
                <a:gd name="T40" fmla="*/ 631 w 771"/>
                <a:gd name="T41" fmla="*/ 281 h 657"/>
                <a:gd name="T42" fmla="*/ 771 w 771"/>
                <a:gd name="T43" fmla="*/ 141 h 657"/>
                <a:gd name="T44" fmla="*/ 631 w 771"/>
                <a:gd name="T4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1" h="657">
                  <a:moveTo>
                    <a:pt x="631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218"/>
                    <a:pt x="63" y="281"/>
                    <a:pt x="140" y="281"/>
                  </a:cubicBezTo>
                  <a:cubicBezTo>
                    <a:pt x="138" y="281"/>
                    <a:pt x="136" y="281"/>
                    <a:pt x="133" y="281"/>
                  </a:cubicBezTo>
                  <a:cubicBezTo>
                    <a:pt x="208" y="284"/>
                    <a:pt x="267" y="346"/>
                    <a:pt x="267" y="421"/>
                  </a:cubicBezTo>
                  <a:cubicBezTo>
                    <a:pt x="267" y="496"/>
                    <a:pt x="208" y="557"/>
                    <a:pt x="133" y="561"/>
                  </a:cubicBezTo>
                  <a:cubicBezTo>
                    <a:pt x="136" y="561"/>
                    <a:pt x="138" y="561"/>
                    <a:pt x="140" y="561"/>
                  </a:cubicBezTo>
                  <a:cubicBezTo>
                    <a:pt x="134" y="561"/>
                    <a:pt x="134" y="561"/>
                    <a:pt x="134" y="561"/>
                  </a:cubicBezTo>
                  <a:cubicBezTo>
                    <a:pt x="109" y="561"/>
                    <a:pt x="88" y="582"/>
                    <a:pt x="88" y="607"/>
                  </a:cubicBezTo>
                  <a:cubicBezTo>
                    <a:pt x="88" y="611"/>
                    <a:pt x="88" y="611"/>
                    <a:pt x="88" y="611"/>
                  </a:cubicBezTo>
                  <a:cubicBezTo>
                    <a:pt x="88" y="636"/>
                    <a:pt x="109" y="657"/>
                    <a:pt x="134" y="657"/>
                  </a:cubicBezTo>
                  <a:cubicBezTo>
                    <a:pt x="637" y="657"/>
                    <a:pt x="637" y="657"/>
                    <a:pt x="637" y="657"/>
                  </a:cubicBezTo>
                  <a:cubicBezTo>
                    <a:pt x="662" y="657"/>
                    <a:pt x="683" y="636"/>
                    <a:pt x="683" y="611"/>
                  </a:cubicBezTo>
                  <a:cubicBezTo>
                    <a:pt x="683" y="607"/>
                    <a:pt x="683" y="607"/>
                    <a:pt x="683" y="607"/>
                  </a:cubicBezTo>
                  <a:cubicBezTo>
                    <a:pt x="683" y="582"/>
                    <a:pt x="662" y="561"/>
                    <a:pt x="637" y="561"/>
                  </a:cubicBezTo>
                  <a:cubicBezTo>
                    <a:pt x="631" y="561"/>
                    <a:pt x="631" y="561"/>
                    <a:pt x="631" y="561"/>
                  </a:cubicBezTo>
                  <a:cubicBezTo>
                    <a:pt x="633" y="561"/>
                    <a:pt x="635" y="561"/>
                    <a:pt x="638" y="561"/>
                  </a:cubicBezTo>
                  <a:cubicBezTo>
                    <a:pt x="563" y="557"/>
                    <a:pt x="504" y="496"/>
                    <a:pt x="504" y="421"/>
                  </a:cubicBezTo>
                  <a:cubicBezTo>
                    <a:pt x="504" y="346"/>
                    <a:pt x="563" y="284"/>
                    <a:pt x="638" y="281"/>
                  </a:cubicBezTo>
                  <a:cubicBezTo>
                    <a:pt x="635" y="281"/>
                    <a:pt x="633" y="281"/>
                    <a:pt x="631" y="281"/>
                  </a:cubicBezTo>
                  <a:cubicBezTo>
                    <a:pt x="708" y="281"/>
                    <a:pt x="771" y="218"/>
                    <a:pt x="771" y="141"/>
                  </a:cubicBezTo>
                  <a:cubicBezTo>
                    <a:pt x="771" y="63"/>
                    <a:pt x="708" y="0"/>
                    <a:pt x="631" y="0"/>
                  </a:cubicBezTo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3B6A7C-3788-4893-8FCC-D8F1ED487BDF}"/>
                </a:ext>
              </a:extLst>
            </p:cNvPr>
            <p:cNvSpPr/>
            <p:nvPr/>
          </p:nvSpPr>
          <p:spPr>
            <a:xfrm>
              <a:off x="4369313" y="2970267"/>
              <a:ext cx="1532927" cy="5455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Raleway" panose="020B0503030101060003" pitchFamily="34" charset="0"/>
                </a:rPr>
                <a:t>Model Assurance</a:t>
              </a:r>
              <a:endParaRPr lang="en-US" sz="9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19" descr="Check List">
            <a:extLst>
              <a:ext uri="{FF2B5EF4-FFF2-40B4-BE49-F238E27FC236}">
                <a16:creationId xmlns:a16="http://schemas.microsoft.com/office/drawing/2014/main" id="{ED4EE287-EAF0-45A1-B1EE-1E9C236D4423}"/>
              </a:ext>
            </a:extLst>
          </p:cNvPr>
          <p:cNvSpPr/>
          <p:nvPr/>
        </p:nvSpPr>
        <p:spPr>
          <a:xfrm>
            <a:off x="3723527" y="2195230"/>
            <a:ext cx="338139" cy="33240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>
              <a:latin typeface="Raleway" panose="020B0503030101060003" pitchFamily="34" charset="0"/>
            </a:endParaRPr>
          </a:p>
        </p:txBody>
      </p:sp>
      <p:sp>
        <p:nvSpPr>
          <p:cNvPr id="21" name="Rectangle 20" descr="Users">
            <a:extLst>
              <a:ext uri="{FF2B5EF4-FFF2-40B4-BE49-F238E27FC236}">
                <a16:creationId xmlns:a16="http://schemas.microsoft.com/office/drawing/2014/main" id="{2F36F946-ACCE-44EA-9258-ADA328C26A4F}"/>
              </a:ext>
            </a:extLst>
          </p:cNvPr>
          <p:cNvSpPr/>
          <p:nvPr/>
        </p:nvSpPr>
        <p:spPr>
          <a:xfrm>
            <a:off x="7297188" y="2812691"/>
            <a:ext cx="373249" cy="31092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 21" descr="Magnifying glass">
            <a:extLst>
              <a:ext uri="{FF2B5EF4-FFF2-40B4-BE49-F238E27FC236}">
                <a16:creationId xmlns:a16="http://schemas.microsoft.com/office/drawing/2014/main" id="{B2EB900A-F8ED-43FA-ADF1-60968BE654F6}"/>
              </a:ext>
            </a:extLst>
          </p:cNvPr>
          <p:cNvSpPr/>
          <p:nvPr/>
        </p:nvSpPr>
        <p:spPr>
          <a:xfrm>
            <a:off x="6153708" y="2176388"/>
            <a:ext cx="280273" cy="280273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2F80DD-D791-7F4D-A3A6-7506DDDFEBDE}"/>
              </a:ext>
            </a:extLst>
          </p:cNvPr>
          <p:cNvGrpSpPr/>
          <p:nvPr/>
        </p:nvGrpSpPr>
        <p:grpSpPr>
          <a:xfrm>
            <a:off x="4162426" y="1735140"/>
            <a:ext cx="1831975" cy="1942150"/>
            <a:chOff x="4162426" y="1735140"/>
            <a:chExt cx="1831975" cy="19421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DD4E49-BD57-4BC3-878E-690B952EAE40}"/>
                </a:ext>
              </a:extLst>
            </p:cNvPr>
            <p:cNvGrpSpPr/>
            <p:nvPr/>
          </p:nvGrpSpPr>
          <p:grpSpPr>
            <a:xfrm>
              <a:off x="4162426" y="1735140"/>
              <a:ext cx="1831975" cy="1942150"/>
              <a:chOff x="5603875" y="2052638"/>
              <a:chExt cx="2854325" cy="2430462"/>
            </a:xfrm>
          </p:grpSpPr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A8883D1D-D3ED-4C60-8189-20F117EB7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875" y="2052638"/>
                <a:ext cx="2854325" cy="2430462"/>
              </a:xfrm>
              <a:custGeom>
                <a:avLst/>
                <a:gdLst>
                  <a:gd name="T0" fmla="*/ 631 w 771"/>
                  <a:gd name="T1" fmla="*/ 375 h 656"/>
                  <a:gd name="T2" fmla="*/ 638 w 771"/>
                  <a:gd name="T3" fmla="*/ 375 h 656"/>
                  <a:gd name="T4" fmla="*/ 504 w 771"/>
                  <a:gd name="T5" fmla="*/ 235 h 656"/>
                  <a:gd name="T6" fmla="*/ 638 w 771"/>
                  <a:gd name="T7" fmla="*/ 95 h 656"/>
                  <a:gd name="T8" fmla="*/ 631 w 771"/>
                  <a:gd name="T9" fmla="*/ 95 h 656"/>
                  <a:gd name="T10" fmla="*/ 637 w 771"/>
                  <a:gd name="T11" fmla="*/ 95 h 656"/>
                  <a:gd name="T12" fmla="*/ 683 w 771"/>
                  <a:gd name="T13" fmla="*/ 49 h 656"/>
                  <a:gd name="T14" fmla="*/ 683 w 771"/>
                  <a:gd name="T15" fmla="*/ 45 h 656"/>
                  <a:gd name="T16" fmla="*/ 637 w 771"/>
                  <a:gd name="T17" fmla="*/ 0 h 656"/>
                  <a:gd name="T18" fmla="*/ 134 w 771"/>
                  <a:gd name="T19" fmla="*/ 0 h 656"/>
                  <a:gd name="T20" fmla="*/ 88 w 771"/>
                  <a:gd name="T21" fmla="*/ 45 h 656"/>
                  <a:gd name="T22" fmla="*/ 88 w 771"/>
                  <a:gd name="T23" fmla="*/ 49 h 656"/>
                  <a:gd name="T24" fmla="*/ 134 w 771"/>
                  <a:gd name="T25" fmla="*/ 95 h 656"/>
                  <a:gd name="T26" fmla="*/ 140 w 771"/>
                  <a:gd name="T27" fmla="*/ 95 h 656"/>
                  <a:gd name="T28" fmla="*/ 134 w 771"/>
                  <a:gd name="T29" fmla="*/ 95 h 656"/>
                  <a:gd name="T30" fmla="*/ 267 w 771"/>
                  <a:gd name="T31" fmla="*/ 235 h 656"/>
                  <a:gd name="T32" fmla="*/ 134 w 771"/>
                  <a:gd name="T33" fmla="*/ 375 h 656"/>
                  <a:gd name="T34" fmla="*/ 140 w 771"/>
                  <a:gd name="T35" fmla="*/ 375 h 656"/>
                  <a:gd name="T36" fmla="*/ 0 w 771"/>
                  <a:gd name="T37" fmla="*/ 516 h 656"/>
                  <a:gd name="T38" fmla="*/ 0 w 771"/>
                  <a:gd name="T39" fmla="*/ 516 h 656"/>
                  <a:gd name="T40" fmla="*/ 140 w 771"/>
                  <a:gd name="T41" fmla="*/ 656 h 656"/>
                  <a:gd name="T42" fmla="*/ 631 w 771"/>
                  <a:gd name="T43" fmla="*/ 656 h 656"/>
                  <a:gd name="T44" fmla="*/ 771 w 771"/>
                  <a:gd name="T45" fmla="*/ 516 h 656"/>
                  <a:gd name="T46" fmla="*/ 771 w 771"/>
                  <a:gd name="T47" fmla="*/ 516 h 656"/>
                  <a:gd name="T48" fmla="*/ 631 w 771"/>
                  <a:gd name="T49" fmla="*/ 375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71" h="656">
                    <a:moveTo>
                      <a:pt x="631" y="375"/>
                    </a:moveTo>
                    <a:cubicBezTo>
                      <a:pt x="633" y="375"/>
                      <a:pt x="636" y="375"/>
                      <a:pt x="638" y="375"/>
                    </a:cubicBezTo>
                    <a:cubicBezTo>
                      <a:pt x="564" y="372"/>
                      <a:pt x="504" y="310"/>
                      <a:pt x="504" y="235"/>
                    </a:cubicBezTo>
                    <a:cubicBezTo>
                      <a:pt x="504" y="160"/>
                      <a:pt x="564" y="99"/>
                      <a:pt x="638" y="95"/>
                    </a:cubicBezTo>
                    <a:cubicBezTo>
                      <a:pt x="636" y="95"/>
                      <a:pt x="633" y="95"/>
                      <a:pt x="631" y="95"/>
                    </a:cubicBezTo>
                    <a:cubicBezTo>
                      <a:pt x="637" y="95"/>
                      <a:pt x="637" y="95"/>
                      <a:pt x="637" y="95"/>
                    </a:cubicBezTo>
                    <a:cubicBezTo>
                      <a:pt x="662" y="95"/>
                      <a:pt x="683" y="75"/>
                      <a:pt x="683" y="49"/>
                    </a:cubicBezTo>
                    <a:cubicBezTo>
                      <a:pt x="683" y="45"/>
                      <a:pt x="683" y="45"/>
                      <a:pt x="683" y="45"/>
                    </a:cubicBezTo>
                    <a:cubicBezTo>
                      <a:pt x="683" y="20"/>
                      <a:pt x="662" y="0"/>
                      <a:pt x="637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09" y="0"/>
                      <a:pt x="88" y="20"/>
                      <a:pt x="88" y="45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75"/>
                      <a:pt x="109" y="95"/>
                      <a:pt x="134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38" y="95"/>
                      <a:pt x="136" y="95"/>
                      <a:pt x="134" y="95"/>
                    </a:cubicBezTo>
                    <a:cubicBezTo>
                      <a:pt x="208" y="99"/>
                      <a:pt x="267" y="160"/>
                      <a:pt x="267" y="235"/>
                    </a:cubicBezTo>
                    <a:cubicBezTo>
                      <a:pt x="267" y="310"/>
                      <a:pt x="208" y="372"/>
                      <a:pt x="134" y="375"/>
                    </a:cubicBezTo>
                    <a:cubicBezTo>
                      <a:pt x="136" y="375"/>
                      <a:pt x="138" y="375"/>
                      <a:pt x="140" y="375"/>
                    </a:cubicBezTo>
                    <a:cubicBezTo>
                      <a:pt x="63" y="375"/>
                      <a:pt x="0" y="438"/>
                      <a:pt x="0" y="516"/>
                    </a:cubicBezTo>
                    <a:cubicBezTo>
                      <a:pt x="0" y="516"/>
                      <a:pt x="0" y="516"/>
                      <a:pt x="0" y="516"/>
                    </a:cubicBezTo>
                    <a:cubicBezTo>
                      <a:pt x="0" y="593"/>
                      <a:pt x="63" y="656"/>
                      <a:pt x="140" y="656"/>
                    </a:cubicBezTo>
                    <a:cubicBezTo>
                      <a:pt x="631" y="656"/>
                      <a:pt x="631" y="656"/>
                      <a:pt x="631" y="656"/>
                    </a:cubicBezTo>
                    <a:cubicBezTo>
                      <a:pt x="708" y="656"/>
                      <a:pt x="771" y="593"/>
                      <a:pt x="771" y="516"/>
                    </a:cubicBezTo>
                    <a:cubicBezTo>
                      <a:pt x="771" y="516"/>
                      <a:pt x="771" y="516"/>
                      <a:pt x="771" y="516"/>
                    </a:cubicBezTo>
                    <a:cubicBezTo>
                      <a:pt x="771" y="438"/>
                      <a:pt x="708" y="375"/>
                      <a:pt x="631" y="375"/>
                    </a:cubicBezTo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aleway" panose="020B0503030101060003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8A0857-ACAC-486C-BF59-BD4F8D32B280}"/>
                  </a:ext>
                </a:extLst>
              </p:cNvPr>
              <p:cNvSpPr/>
              <p:nvPr/>
            </p:nvSpPr>
            <p:spPr>
              <a:xfrm>
                <a:off x="6227547" y="3740163"/>
                <a:ext cx="1618465" cy="545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900" dirty="0">
                    <a:solidFill>
                      <a:schemeClr val="bg1"/>
                    </a:solidFill>
                    <a:latin typeface="Raleway" panose="020B0503030101060003" pitchFamily="34" charset="0"/>
                  </a:rPr>
                  <a:t>Data Reconciliation</a:t>
                </a:r>
                <a:endParaRPr lang="en-US" sz="900" dirty="0">
                  <a:solidFill>
                    <a:schemeClr val="bg1"/>
                  </a:solidFill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3" name="Rectangle 22" descr="Database">
              <a:extLst>
                <a:ext uri="{FF2B5EF4-FFF2-40B4-BE49-F238E27FC236}">
                  <a16:creationId xmlns:a16="http://schemas.microsoft.com/office/drawing/2014/main" id="{8CC82F6C-6D42-46F6-9167-7305350282B8}"/>
                </a:ext>
              </a:extLst>
            </p:cNvPr>
            <p:cNvSpPr/>
            <p:nvPr/>
          </p:nvSpPr>
          <p:spPr>
            <a:xfrm>
              <a:off x="4924549" y="2807290"/>
              <a:ext cx="335390" cy="335390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77CEF38-AC24-475C-972D-6B2037887977}"/>
              </a:ext>
            </a:extLst>
          </p:cNvPr>
          <p:cNvSpPr txBox="1"/>
          <p:nvPr/>
        </p:nvSpPr>
        <p:spPr>
          <a:xfrm>
            <a:off x="1943626" y="1226413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Raleway" panose="020B0503030101060003" pitchFamily="34" charset="0"/>
              </a:rPr>
              <a:t>Estimate intricate KPIs</a:t>
            </a:r>
          </a:p>
          <a:p>
            <a:pPr algn="ctr"/>
            <a:r>
              <a:rPr lang="en-GB" sz="1000" dirty="0">
                <a:latin typeface="Raleway" panose="020B0503030101060003" pitchFamily="34" charset="0"/>
              </a:rPr>
              <a:t>Deeper analytics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F77B82-53E1-4188-B7C3-A95F8937ABE3}"/>
              </a:ext>
            </a:extLst>
          </p:cNvPr>
          <p:cNvSpPr txBox="1"/>
          <p:nvPr/>
        </p:nvSpPr>
        <p:spPr>
          <a:xfrm>
            <a:off x="2953217" y="3923499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Raleway" panose="020B0503030101060003" pitchFamily="34" charset="0"/>
              </a:rPr>
              <a:t>Maintain accurate models</a:t>
            </a:r>
          </a:p>
          <a:p>
            <a:pPr algn="ctr"/>
            <a:r>
              <a:rPr lang="en-GB" sz="1000" dirty="0">
                <a:latin typeface="Raleway" panose="020B0503030101060003" pitchFamily="34" charset="0"/>
              </a:rPr>
              <a:t>Seamless update of models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0001BA-ECD8-4E89-896C-B7EBE88F38B5}"/>
              </a:ext>
            </a:extLst>
          </p:cNvPr>
          <p:cNvSpPr txBox="1"/>
          <p:nvPr/>
        </p:nvSpPr>
        <p:spPr>
          <a:xfrm>
            <a:off x="6388240" y="1232515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Raleway" panose="020B0503030101060003" pitchFamily="34" charset="0"/>
              </a:rPr>
              <a:t>Collaborate with peers, 3</a:t>
            </a:r>
            <a:r>
              <a:rPr lang="en-GB" sz="1000" baseline="30000" dirty="0">
                <a:latin typeface="Raleway" panose="020B0503030101060003" pitchFamily="34" charset="0"/>
              </a:rPr>
              <a:t>rd</a:t>
            </a:r>
            <a:r>
              <a:rPr lang="en-GB" sz="1000" dirty="0">
                <a:latin typeface="Raleway" panose="020B0503030101060003" pitchFamily="34" charset="0"/>
              </a:rPr>
              <a:t> parties</a:t>
            </a:r>
          </a:p>
          <a:p>
            <a:pPr algn="ctr"/>
            <a:r>
              <a:rPr lang="en-GB" sz="1000" dirty="0">
                <a:latin typeface="Raleway" panose="020B0503030101060003" pitchFamily="34" charset="0"/>
              </a:rPr>
              <a:t>Improve ownership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B643C7-77F7-41C8-B346-29224C40FB4E}"/>
              </a:ext>
            </a:extLst>
          </p:cNvPr>
          <p:cNvSpPr txBox="1"/>
          <p:nvPr/>
        </p:nvSpPr>
        <p:spPr>
          <a:xfrm>
            <a:off x="5596702" y="3930588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Raleway" panose="020B0503030101060003" pitchFamily="34" charset="0"/>
              </a:rPr>
              <a:t>Single source of truth</a:t>
            </a:r>
          </a:p>
          <a:p>
            <a:pPr algn="ctr"/>
            <a:r>
              <a:rPr lang="en-GB" sz="1000" dirty="0">
                <a:latin typeface="Raleway" panose="020B0503030101060003" pitchFamily="34" charset="0"/>
              </a:rPr>
              <a:t>Transparency of info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DA1BF0-D26E-4EE6-B6D6-AF31DDA3DD3E}"/>
              </a:ext>
            </a:extLst>
          </p:cNvPr>
          <p:cNvSpPr txBox="1"/>
          <p:nvPr/>
        </p:nvSpPr>
        <p:spPr>
          <a:xfrm>
            <a:off x="3805060" y="1237285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Raleway" panose="020B0503030101060003" pitchFamily="34" charset="0"/>
              </a:rPr>
              <a:t>Reconciliation through first principles</a:t>
            </a:r>
          </a:p>
          <a:p>
            <a:pPr algn="ctr"/>
            <a:r>
              <a:rPr lang="en-GB" sz="1000" dirty="0">
                <a:latin typeface="Raleway" panose="020B0503030101060003" pitchFamily="34" charset="0"/>
              </a:rPr>
              <a:t>Health check of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94203B-FE28-4D17-B860-51C57BA82914}"/>
              </a:ext>
            </a:extLst>
          </p:cNvPr>
          <p:cNvGrpSpPr/>
          <p:nvPr/>
        </p:nvGrpSpPr>
        <p:grpSpPr>
          <a:xfrm>
            <a:off x="577851" y="2005013"/>
            <a:ext cx="1832995" cy="1944687"/>
            <a:chOff x="0" y="2405063"/>
            <a:chExt cx="2855913" cy="2433637"/>
          </a:xfrm>
        </p:grpSpPr>
        <p:sp>
          <p:nvSpPr>
            <p:cNvPr id="6" name="Freeform 58">
              <a:extLst>
                <a:ext uri="{FF2B5EF4-FFF2-40B4-BE49-F238E27FC236}">
                  <a16:creationId xmlns:a16="http://schemas.microsoft.com/office/drawing/2014/main" id="{8C1ADBAA-3E48-4142-9429-CD9081A0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405063"/>
              <a:ext cx="2855913" cy="2433637"/>
            </a:xfrm>
            <a:custGeom>
              <a:avLst/>
              <a:gdLst>
                <a:gd name="T0" fmla="*/ 631 w 771"/>
                <a:gd name="T1" fmla="*/ 0 h 657"/>
                <a:gd name="T2" fmla="*/ 141 w 771"/>
                <a:gd name="T3" fmla="*/ 0 h 657"/>
                <a:gd name="T4" fmla="*/ 0 w 771"/>
                <a:gd name="T5" fmla="*/ 141 h 657"/>
                <a:gd name="T6" fmla="*/ 141 w 771"/>
                <a:gd name="T7" fmla="*/ 281 h 657"/>
                <a:gd name="T8" fmla="*/ 134 w 771"/>
                <a:gd name="T9" fmla="*/ 281 h 657"/>
                <a:gd name="T10" fmla="*/ 267 w 771"/>
                <a:gd name="T11" fmla="*/ 421 h 657"/>
                <a:gd name="T12" fmla="*/ 134 w 771"/>
                <a:gd name="T13" fmla="*/ 561 h 657"/>
                <a:gd name="T14" fmla="*/ 141 w 771"/>
                <a:gd name="T15" fmla="*/ 561 h 657"/>
                <a:gd name="T16" fmla="*/ 134 w 771"/>
                <a:gd name="T17" fmla="*/ 561 h 657"/>
                <a:gd name="T18" fmla="*/ 89 w 771"/>
                <a:gd name="T19" fmla="*/ 607 h 657"/>
                <a:gd name="T20" fmla="*/ 89 w 771"/>
                <a:gd name="T21" fmla="*/ 611 h 657"/>
                <a:gd name="T22" fmla="*/ 134 w 771"/>
                <a:gd name="T23" fmla="*/ 657 h 657"/>
                <a:gd name="T24" fmla="*/ 637 w 771"/>
                <a:gd name="T25" fmla="*/ 657 h 657"/>
                <a:gd name="T26" fmla="*/ 683 w 771"/>
                <a:gd name="T27" fmla="*/ 611 h 657"/>
                <a:gd name="T28" fmla="*/ 683 w 771"/>
                <a:gd name="T29" fmla="*/ 607 h 657"/>
                <a:gd name="T30" fmla="*/ 637 w 771"/>
                <a:gd name="T31" fmla="*/ 561 h 657"/>
                <a:gd name="T32" fmla="*/ 631 w 771"/>
                <a:gd name="T33" fmla="*/ 561 h 657"/>
                <a:gd name="T34" fmla="*/ 638 w 771"/>
                <a:gd name="T35" fmla="*/ 561 h 657"/>
                <a:gd name="T36" fmla="*/ 505 w 771"/>
                <a:gd name="T37" fmla="*/ 421 h 657"/>
                <a:gd name="T38" fmla="*/ 638 w 771"/>
                <a:gd name="T39" fmla="*/ 281 h 657"/>
                <a:gd name="T40" fmla="*/ 631 w 771"/>
                <a:gd name="T41" fmla="*/ 281 h 657"/>
                <a:gd name="T42" fmla="*/ 771 w 771"/>
                <a:gd name="T43" fmla="*/ 141 h 657"/>
                <a:gd name="T44" fmla="*/ 631 w 771"/>
                <a:gd name="T4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1" h="657">
                  <a:moveTo>
                    <a:pt x="631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218"/>
                    <a:pt x="63" y="281"/>
                    <a:pt x="141" y="281"/>
                  </a:cubicBezTo>
                  <a:cubicBezTo>
                    <a:pt x="138" y="281"/>
                    <a:pt x="136" y="281"/>
                    <a:pt x="134" y="281"/>
                  </a:cubicBezTo>
                  <a:cubicBezTo>
                    <a:pt x="208" y="284"/>
                    <a:pt x="267" y="346"/>
                    <a:pt x="267" y="421"/>
                  </a:cubicBezTo>
                  <a:cubicBezTo>
                    <a:pt x="267" y="496"/>
                    <a:pt x="208" y="557"/>
                    <a:pt x="134" y="561"/>
                  </a:cubicBezTo>
                  <a:cubicBezTo>
                    <a:pt x="136" y="561"/>
                    <a:pt x="138" y="561"/>
                    <a:pt x="141" y="561"/>
                  </a:cubicBezTo>
                  <a:cubicBezTo>
                    <a:pt x="134" y="561"/>
                    <a:pt x="134" y="561"/>
                    <a:pt x="134" y="561"/>
                  </a:cubicBezTo>
                  <a:cubicBezTo>
                    <a:pt x="109" y="561"/>
                    <a:pt x="89" y="582"/>
                    <a:pt x="89" y="607"/>
                  </a:cubicBezTo>
                  <a:cubicBezTo>
                    <a:pt x="89" y="611"/>
                    <a:pt x="89" y="611"/>
                    <a:pt x="89" y="611"/>
                  </a:cubicBezTo>
                  <a:cubicBezTo>
                    <a:pt x="89" y="636"/>
                    <a:pt x="109" y="657"/>
                    <a:pt x="134" y="657"/>
                  </a:cubicBezTo>
                  <a:cubicBezTo>
                    <a:pt x="637" y="657"/>
                    <a:pt x="637" y="657"/>
                    <a:pt x="637" y="657"/>
                  </a:cubicBezTo>
                  <a:cubicBezTo>
                    <a:pt x="663" y="657"/>
                    <a:pt x="683" y="636"/>
                    <a:pt x="683" y="611"/>
                  </a:cubicBezTo>
                  <a:cubicBezTo>
                    <a:pt x="683" y="607"/>
                    <a:pt x="683" y="607"/>
                    <a:pt x="683" y="607"/>
                  </a:cubicBezTo>
                  <a:cubicBezTo>
                    <a:pt x="683" y="582"/>
                    <a:pt x="663" y="561"/>
                    <a:pt x="637" y="561"/>
                  </a:cubicBezTo>
                  <a:cubicBezTo>
                    <a:pt x="631" y="561"/>
                    <a:pt x="631" y="561"/>
                    <a:pt x="631" y="561"/>
                  </a:cubicBezTo>
                  <a:cubicBezTo>
                    <a:pt x="633" y="561"/>
                    <a:pt x="636" y="561"/>
                    <a:pt x="638" y="561"/>
                  </a:cubicBezTo>
                  <a:cubicBezTo>
                    <a:pt x="564" y="557"/>
                    <a:pt x="505" y="496"/>
                    <a:pt x="505" y="421"/>
                  </a:cubicBezTo>
                  <a:cubicBezTo>
                    <a:pt x="505" y="346"/>
                    <a:pt x="564" y="284"/>
                    <a:pt x="638" y="281"/>
                  </a:cubicBezTo>
                  <a:cubicBezTo>
                    <a:pt x="636" y="281"/>
                    <a:pt x="633" y="281"/>
                    <a:pt x="631" y="281"/>
                  </a:cubicBezTo>
                  <a:cubicBezTo>
                    <a:pt x="709" y="281"/>
                    <a:pt x="771" y="218"/>
                    <a:pt x="771" y="141"/>
                  </a:cubicBezTo>
                  <a:cubicBezTo>
                    <a:pt x="771" y="63"/>
                    <a:pt x="709" y="0"/>
                    <a:pt x="631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aleway" panose="020B05030301010600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89B878-2533-43DD-A943-B0CD2D783EF2}"/>
                </a:ext>
              </a:extLst>
            </p:cNvPr>
            <p:cNvSpPr/>
            <p:nvPr/>
          </p:nvSpPr>
          <p:spPr>
            <a:xfrm>
              <a:off x="626190" y="2922973"/>
              <a:ext cx="1699293" cy="545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Raleway" panose="020B0503030101060003" pitchFamily="34" charset="0"/>
                </a:rPr>
                <a:t>Profit Improvement</a:t>
              </a:r>
              <a:endParaRPr lang="en-US" sz="9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2" name="Graphic 31" descr="Bar graph with upward trend">
            <a:extLst>
              <a:ext uri="{FF2B5EF4-FFF2-40B4-BE49-F238E27FC236}">
                <a16:creationId xmlns:a16="http://schemas.microsoft.com/office/drawing/2014/main" id="{D5884C88-2616-41B7-9720-532E3067D9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3924" y="2170330"/>
            <a:ext cx="318120" cy="3181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241387-CA02-464C-A848-569A396D5743}"/>
              </a:ext>
            </a:extLst>
          </p:cNvPr>
          <p:cNvSpPr txBox="1"/>
          <p:nvPr/>
        </p:nvSpPr>
        <p:spPr>
          <a:xfrm>
            <a:off x="341348" y="3958568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Raleway" panose="020B0503030101060003" pitchFamily="34" charset="0"/>
              </a:rPr>
              <a:t>Identify additional opportunities</a:t>
            </a:r>
          </a:p>
          <a:p>
            <a:pPr algn="ctr"/>
            <a:r>
              <a:rPr lang="en-GB" sz="1000" dirty="0">
                <a:latin typeface="Raleway" panose="020B0503030101060003" pitchFamily="34" charset="0"/>
              </a:rPr>
              <a:t>Sustain benefits + quantify gaps</a:t>
            </a: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FA198D1C-DA9E-4F22-BFFF-84706EA89C2D}"/>
              </a:ext>
            </a:extLst>
          </p:cNvPr>
          <p:cNvSpPr>
            <a:spLocks/>
          </p:cNvSpPr>
          <p:nvPr/>
        </p:nvSpPr>
        <p:spPr bwMode="auto">
          <a:xfrm>
            <a:off x="1778807" y="1731309"/>
            <a:ext cx="1831975" cy="1942150"/>
          </a:xfrm>
          <a:custGeom>
            <a:avLst/>
            <a:gdLst>
              <a:gd name="T0" fmla="*/ 631 w 771"/>
              <a:gd name="T1" fmla="*/ 375 h 656"/>
              <a:gd name="T2" fmla="*/ 638 w 771"/>
              <a:gd name="T3" fmla="*/ 375 h 656"/>
              <a:gd name="T4" fmla="*/ 504 w 771"/>
              <a:gd name="T5" fmla="*/ 235 h 656"/>
              <a:gd name="T6" fmla="*/ 638 w 771"/>
              <a:gd name="T7" fmla="*/ 95 h 656"/>
              <a:gd name="T8" fmla="*/ 631 w 771"/>
              <a:gd name="T9" fmla="*/ 95 h 656"/>
              <a:gd name="T10" fmla="*/ 637 w 771"/>
              <a:gd name="T11" fmla="*/ 95 h 656"/>
              <a:gd name="T12" fmla="*/ 683 w 771"/>
              <a:gd name="T13" fmla="*/ 49 h 656"/>
              <a:gd name="T14" fmla="*/ 683 w 771"/>
              <a:gd name="T15" fmla="*/ 45 h 656"/>
              <a:gd name="T16" fmla="*/ 637 w 771"/>
              <a:gd name="T17" fmla="*/ 0 h 656"/>
              <a:gd name="T18" fmla="*/ 134 w 771"/>
              <a:gd name="T19" fmla="*/ 0 h 656"/>
              <a:gd name="T20" fmla="*/ 88 w 771"/>
              <a:gd name="T21" fmla="*/ 45 h 656"/>
              <a:gd name="T22" fmla="*/ 88 w 771"/>
              <a:gd name="T23" fmla="*/ 49 h 656"/>
              <a:gd name="T24" fmla="*/ 134 w 771"/>
              <a:gd name="T25" fmla="*/ 95 h 656"/>
              <a:gd name="T26" fmla="*/ 140 w 771"/>
              <a:gd name="T27" fmla="*/ 95 h 656"/>
              <a:gd name="T28" fmla="*/ 134 w 771"/>
              <a:gd name="T29" fmla="*/ 95 h 656"/>
              <a:gd name="T30" fmla="*/ 267 w 771"/>
              <a:gd name="T31" fmla="*/ 235 h 656"/>
              <a:gd name="T32" fmla="*/ 134 w 771"/>
              <a:gd name="T33" fmla="*/ 375 h 656"/>
              <a:gd name="T34" fmla="*/ 140 w 771"/>
              <a:gd name="T35" fmla="*/ 375 h 656"/>
              <a:gd name="T36" fmla="*/ 0 w 771"/>
              <a:gd name="T37" fmla="*/ 516 h 656"/>
              <a:gd name="T38" fmla="*/ 0 w 771"/>
              <a:gd name="T39" fmla="*/ 516 h 656"/>
              <a:gd name="T40" fmla="*/ 140 w 771"/>
              <a:gd name="T41" fmla="*/ 656 h 656"/>
              <a:gd name="T42" fmla="*/ 631 w 771"/>
              <a:gd name="T43" fmla="*/ 656 h 656"/>
              <a:gd name="T44" fmla="*/ 771 w 771"/>
              <a:gd name="T45" fmla="*/ 516 h 656"/>
              <a:gd name="T46" fmla="*/ 771 w 771"/>
              <a:gd name="T47" fmla="*/ 516 h 656"/>
              <a:gd name="T48" fmla="*/ 631 w 771"/>
              <a:gd name="T49" fmla="*/ 375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71" h="656">
                <a:moveTo>
                  <a:pt x="631" y="375"/>
                </a:moveTo>
                <a:cubicBezTo>
                  <a:pt x="633" y="375"/>
                  <a:pt x="636" y="375"/>
                  <a:pt x="638" y="375"/>
                </a:cubicBezTo>
                <a:cubicBezTo>
                  <a:pt x="564" y="372"/>
                  <a:pt x="504" y="310"/>
                  <a:pt x="504" y="235"/>
                </a:cubicBezTo>
                <a:cubicBezTo>
                  <a:pt x="504" y="160"/>
                  <a:pt x="564" y="99"/>
                  <a:pt x="638" y="95"/>
                </a:cubicBezTo>
                <a:cubicBezTo>
                  <a:pt x="636" y="95"/>
                  <a:pt x="633" y="95"/>
                  <a:pt x="631" y="95"/>
                </a:cubicBezTo>
                <a:cubicBezTo>
                  <a:pt x="637" y="95"/>
                  <a:pt x="637" y="95"/>
                  <a:pt x="637" y="95"/>
                </a:cubicBezTo>
                <a:cubicBezTo>
                  <a:pt x="662" y="95"/>
                  <a:pt x="683" y="75"/>
                  <a:pt x="683" y="49"/>
                </a:cubicBezTo>
                <a:cubicBezTo>
                  <a:pt x="683" y="45"/>
                  <a:pt x="683" y="45"/>
                  <a:pt x="683" y="45"/>
                </a:cubicBezTo>
                <a:cubicBezTo>
                  <a:pt x="683" y="20"/>
                  <a:pt x="662" y="0"/>
                  <a:pt x="6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09" y="0"/>
                  <a:pt x="88" y="20"/>
                  <a:pt x="88" y="45"/>
                </a:cubicBezTo>
                <a:cubicBezTo>
                  <a:pt x="88" y="49"/>
                  <a:pt x="88" y="49"/>
                  <a:pt x="88" y="49"/>
                </a:cubicBezTo>
                <a:cubicBezTo>
                  <a:pt x="88" y="75"/>
                  <a:pt x="109" y="95"/>
                  <a:pt x="134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38" y="95"/>
                  <a:pt x="136" y="95"/>
                  <a:pt x="134" y="95"/>
                </a:cubicBezTo>
                <a:cubicBezTo>
                  <a:pt x="208" y="99"/>
                  <a:pt x="267" y="160"/>
                  <a:pt x="267" y="235"/>
                </a:cubicBezTo>
                <a:cubicBezTo>
                  <a:pt x="267" y="310"/>
                  <a:pt x="208" y="372"/>
                  <a:pt x="134" y="375"/>
                </a:cubicBezTo>
                <a:cubicBezTo>
                  <a:pt x="136" y="375"/>
                  <a:pt x="138" y="375"/>
                  <a:pt x="140" y="375"/>
                </a:cubicBezTo>
                <a:cubicBezTo>
                  <a:pt x="63" y="375"/>
                  <a:pt x="0" y="438"/>
                  <a:pt x="0" y="516"/>
                </a:cubicBezTo>
                <a:cubicBezTo>
                  <a:pt x="0" y="516"/>
                  <a:pt x="0" y="516"/>
                  <a:pt x="0" y="516"/>
                </a:cubicBezTo>
                <a:cubicBezTo>
                  <a:pt x="0" y="593"/>
                  <a:pt x="63" y="656"/>
                  <a:pt x="140" y="656"/>
                </a:cubicBezTo>
                <a:cubicBezTo>
                  <a:pt x="631" y="656"/>
                  <a:pt x="631" y="656"/>
                  <a:pt x="631" y="656"/>
                </a:cubicBezTo>
                <a:cubicBezTo>
                  <a:pt x="708" y="656"/>
                  <a:pt x="771" y="593"/>
                  <a:pt x="771" y="516"/>
                </a:cubicBezTo>
                <a:cubicBezTo>
                  <a:pt x="771" y="516"/>
                  <a:pt x="771" y="516"/>
                  <a:pt x="771" y="516"/>
                </a:cubicBezTo>
                <a:cubicBezTo>
                  <a:pt x="771" y="438"/>
                  <a:pt x="708" y="375"/>
                  <a:pt x="631" y="375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392CAA-1155-40BC-80A6-6C0B26788DAC}"/>
              </a:ext>
            </a:extLst>
          </p:cNvPr>
          <p:cNvSpPr/>
          <p:nvPr/>
        </p:nvSpPr>
        <p:spPr>
          <a:xfrm>
            <a:off x="2179095" y="3079788"/>
            <a:ext cx="1038770" cy="4359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bg1"/>
                </a:solidFill>
                <a:latin typeface="Raleway" panose="020B0503030101060003" pitchFamily="34" charset="0"/>
              </a:rPr>
              <a:t>Enhanced Unit Monitoring</a:t>
            </a:r>
            <a:endParaRPr lang="en-US" sz="9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 descr="Bar chart">
            <a:extLst>
              <a:ext uri="{FF2B5EF4-FFF2-40B4-BE49-F238E27FC236}">
                <a16:creationId xmlns:a16="http://schemas.microsoft.com/office/drawing/2014/main" id="{01DE8269-9039-42DC-9E7F-620BF64D7368}"/>
              </a:ext>
            </a:extLst>
          </p:cNvPr>
          <p:cNvSpPr/>
          <p:nvPr/>
        </p:nvSpPr>
        <p:spPr>
          <a:xfrm>
            <a:off x="2514307" y="2803546"/>
            <a:ext cx="346022" cy="346022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934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D2BF-DB5D-422F-84B1-3CAAD7BB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312E8-5F22-8122-52A8-D712CBB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930764"/>
            <a:ext cx="8503920" cy="3840480"/>
          </a:xfrm>
        </p:spPr>
        <p:txBody>
          <a:bodyPr/>
          <a:lstStyle/>
          <a:p>
            <a:endParaRPr lang="en-GB" dirty="0">
              <a:latin typeface="Raleway" panose="020B0503030101060003" pitchFamily="34" charset="0"/>
            </a:endParaRPr>
          </a:p>
          <a:p>
            <a:endParaRPr lang="en-GB" dirty="0">
              <a:latin typeface="Raleway" panose="020B0503030101060003" pitchFamily="34" charset="0"/>
            </a:endParaRPr>
          </a:p>
          <a:p>
            <a:endParaRPr lang="en-GB" dirty="0">
              <a:latin typeface="Raleway" panose="020B0503030101060003" pitchFamily="34" charset="0"/>
            </a:endParaRPr>
          </a:p>
          <a:p>
            <a:pPr marL="0" indent="0">
              <a:buNone/>
            </a:pPr>
            <a:endParaRPr lang="en-GB" dirty="0">
              <a:latin typeface="Raleway" panose="020B05030301010600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0BAA38-14A1-8CBC-6C8E-A65288F397EB}"/>
              </a:ext>
            </a:extLst>
          </p:cNvPr>
          <p:cNvGrpSpPr/>
          <p:nvPr/>
        </p:nvGrpSpPr>
        <p:grpSpPr>
          <a:xfrm>
            <a:off x="263843" y="1377590"/>
            <a:ext cx="528452" cy="498763"/>
            <a:chOff x="397823" y="884712"/>
            <a:chExt cx="528452" cy="4987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83128B-3924-3EF2-6DA8-92CF99C9DA8E}"/>
                </a:ext>
              </a:extLst>
            </p:cNvPr>
            <p:cNvSpPr/>
            <p:nvPr/>
          </p:nvSpPr>
          <p:spPr>
            <a:xfrm>
              <a:off x="397823" y="884712"/>
              <a:ext cx="528452" cy="49876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aleway" panose="020B0503030101060003" pitchFamily="34" charset="0"/>
              </a:endParaRPr>
            </a:p>
          </p:txBody>
        </p:sp>
        <p:pic>
          <p:nvPicPr>
            <p:cNvPr id="7" name="Graphic 6" descr="Bar graph with upward trend">
              <a:extLst>
                <a:ext uri="{FF2B5EF4-FFF2-40B4-BE49-F238E27FC236}">
                  <a16:creationId xmlns:a16="http://schemas.microsoft.com/office/drawing/2014/main" id="{884420EF-B9E2-A26E-4030-A72CE46E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989" y="988895"/>
              <a:ext cx="318120" cy="31812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E81BBF-C1F6-7F1E-4B73-C7E53CDE7E9E}"/>
              </a:ext>
            </a:extLst>
          </p:cNvPr>
          <p:cNvGrpSpPr/>
          <p:nvPr/>
        </p:nvGrpSpPr>
        <p:grpSpPr>
          <a:xfrm>
            <a:off x="263843" y="3049294"/>
            <a:ext cx="528452" cy="498763"/>
            <a:chOff x="397823" y="884712"/>
            <a:chExt cx="528452" cy="4987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34F93B-6173-8455-7EA0-65E8BB2440B5}"/>
                </a:ext>
              </a:extLst>
            </p:cNvPr>
            <p:cNvSpPr/>
            <p:nvPr/>
          </p:nvSpPr>
          <p:spPr>
            <a:xfrm>
              <a:off x="397823" y="884712"/>
              <a:ext cx="528452" cy="498763"/>
            </a:xfrm>
            <a:prstGeom prst="ellipse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aleway" panose="020B0503030101060003" pitchFamily="34" charset="0"/>
              </a:endParaRPr>
            </a:p>
          </p:txBody>
        </p:sp>
        <p:sp>
          <p:nvSpPr>
            <p:cNvPr id="14" name="Rectangle 13" descr="Bar chart">
              <a:extLst>
                <a:ext uri="{FF2B5EF4-FFF2-40B4-BE49-F238E27FC236}">
                  <a16:creationId xmlns:a16="http://schemas.microsoft.com/office/drawing/2014/main" id="{03E313CC-2015-A202-C917-66BEFF74F5D4}"/>
                </a:ext>
              </a:extLst>
            </p:cNvPr>
            <p:cNvSpPr/>
            <p:nvPr/>
          </p:nvSpPr>
          <p:spPr>
            <a:xfrm>
              <a:off x="489038" y="961082"/>
              <a:ext cx="346022" cy="346022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02EF54-F9C8-9D82-0177-0D408CA4D348}"/>
              </a:ext>
            </a:extLst>
          </p:cNvPr>
          <p:cNvGrpSpPr/>
          <p:nvPr/>
        </p:nvGrpSpPr>
        <p:grpSpPr>
          <a:xfrm>
            <a:off x="8124866" y="1481773"/>
            <a:ext cx="528452" cy="498763"/>
            <a:chOff x="397823" y="884712"/>
            <a:chExt cx="528452" cy="4987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14C55C-48A9-AB17-4D72-5AA1478A3C80}"/>
                </a:ext>
              </a:extLst>
            </p:cNvPr>
            <p:cNvSpPr/>
            <p:nvPr/>
          </p:nvSpPr>
          <p:spPr>
            <a:xfrm>
              <a:off x="397823" y="884712"/>
              <a:ext cx="528452" cy="4987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aleway" panose="020B0503030101060003" pitchFamily="34" charset="0"/>
              </a:endParaRPr>
            </a:p>
          </p:txBody>
        </p:sp>
        <p:sp>
          <p:nvSpPr>
            <p:cNvPr id="17" name="Rectangle 16" descr="Database">
              <a:extLst>
                <a:ext uri="{FF2B5EF4-FFF2-40B4-BE49-F238E27FC236}">
                  <a16:creationId xmlns:a16="http://schemas.microsoft.com/office/drawing/2014/main" id="{9CC19F88-C15F-DB41-4467-9169BB477207}"/>
                </a:ext>
              </a:extLst>
            </p:cNvPr>
            <p:cNvSpPr/>
            <p:nvPr/>
          </p:nvSpPr>
          <p:spPr>
            <a:xfrm>
              <a:off x="489322" y="963504"/>
              <a:ext cx="335390" cy="33539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003453-036D-8978-DF02-E2011823C2AB}"/>
              </a:ext>
            </a:extLst>
          </p:cNvPr>
          <p:cNvGrpSpPr/>
          <p:nvPr/>
        </p:nvGrpSpPr>
        <p:grpSpPr>
          <a:xfrm>
            <a:off x="8124866" y="3049294"/>
            <a:ext cx="528452" cy="498763"/>
            <a:chOff x="397823" y="884712"/>
            <a:chExt cx="528452" cy="49876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1F0D29-6F7A-A64D-ADEE-F82BDD629A3D}"/>
                </a:ext>
              </a:extLst>
            </p:cNvPr>
            <p:cNvSpPr/>
            <p:nvPr/>
          </p:nvSpPr>
          <p:spPr>
            <a:xfrm>
              <a:off x="397823" y="884712"/>
              <a:ext cx="528452" cy="498763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aleway" panose="020B0503030101060003" pitchFamily="34" charset="0"/>
              </a:endParaRPr>
            </a:p>
          </p:txBody>
        </p:sp>
        <p:sp>
          <p:nvSpPr>
            <p:cNvPr id="20" name="Rectangle 19" descr="Magnifying glass">
              <a:extLst>
                <a:ext uri="{FF2B5EF4-FFF2-40B4-BE49-F238E27FC236}">
                  <a16:creationId xmlns:a16="http://schemas.microsoft.com/office/drawing/2014/main" id="{F7D1397F-DE69-A901-14E0-3C5D1C022B44}"/>
                </a:ext>
              </a:extLst>
            </p:cNvPr>
            <p:cNvSpPr/>
            <p:nvPr/>
          </p:nvSpPr>
          <p:spPr>
            <a:xfrm>
              <a:off x="521912" y="993956"/>
              <a:ext cx="280273" cy="280273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60B555-7008-9C04-5657-693C597D8103}"/>
              </a:ext>
            </a:extLst>
          </p:cNvPr>
          <p:cNvGrpSpPr/>
          <p:nvPr/>
        </p:nvGrpSpPr>
        <p:grpSpPr>
          <a:xfrm>
            <a:off x="4193862" y="1137589"/>
            <a:ext cx="528452" cy="498763"/>
            <a:chOff x="397823" y="884712"/>
            <a:chExt cx="528452" cy="49876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15ACCB3-37FC-8980-9E2F-8A96A1DBE9CF}"/>
                </a:ext>
              </a:extLst>
            </p:cNvPr>
            <p:cNvSpPr/>
            <p:nvPr/>
          </p:nvSpPr>
          <p:spPr>
            <a:xfrm>
              <a:off x="397823" y="884712"/>
              <a:ext cx="528452" cy="498763"/>
            </a:xfrm>
            <a:prstGeom prst="ellipse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 descr="Users">
              <a:extLst>
                <a:ext uri="{FF2B5EF4-FFF2-40B4-BE49-F238E27FC236}">
                  <a16:creationId xmlns:a16="http://schemas.microsoft.com/office/drawing/2014/main" id="{C0310F22-452D-970A-F016-56D790E5CBF2}"/>
                </a:ext>
              </a:extLst>
            </p:cNvPr>
            <p:cNvSpPr/>
            <p:nvPr/>
          </p:nvSpPr>
          <p:spPr>
            <a:xfrm>
              <a:off x="475424" y="982722"/>
              <a:ext cx="373249" cy="310923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69516C-6A0A-8995-017F-27EAB94429FA}"/>
              </a:ext>
            </a:extLst>
          </p:cNvPr>
          <p:cNvGrpSpPr/>
          <p:nvPr/>
        </p:nvGrpSpPr>
        <p:grpSpPr>
          <a:xfrm>
            <a:off x="4193861" y="3383391"/>
            <a:ext cx="528452" cy="498763"/>
            <a:chOff x="397823" y="884712"/>
            <a:chExt cx="528452" cy="49876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2FB36D-565F-1CF5-CD27-F4C533AD5056}"/>
                </a:ext>
              </a:extLst>
            </p:cNvPr>
            <p:cNvSpPr/>
            <p:nvPr/>
          </p:nvSpPr>
          <p:spPr>
            <a:xfrm>
              <a:off x="397823" y="884712"/>
              <a:ext cx="528452" cy="4987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aleway" panose="020B0503030101060003" pitchFamily="34" charset="0"/>
              </a:endParaRPr>
            </a:p>
          </p:txBody>
        </p:sp>
        <p:sp>
          <p:nvSpPr>
            <p:cNvPr id="26" name="Rectangle 25" descr="Check List">
              <a:extLst>
                <a:ext uri="{FF2B5EF4-FFF2-40B4-BE49-F238E27FC236}">
                  <a16:creationId xmlns:a16="http://schemas.microsoft.com/office/drawing/2014/main" id="{4D16C604-743B-2BFB-4934-DC01763ACF9C}"/>
                </a:ext>
              </a:extLst>
            </p:cNvPr>
            <p:cNvSpPr/>
            <p:nvPr/>
          </p:nvSpPr>
          <p:spPr>
            <a:xfrm>
              <a:off x="492979" y="965369"/>
              <a:ext cx="338139" cy="332403"/>
            </a:xfrm>
            <a:prstGeom prst="rect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>
                <a:latin typeface="Raleway" panose="020B05030301010600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0E9CD4-BC0D-520B-CA7A-E52CDA343B8A}"/>
              </a:ext>
            </a:extLst>
          </p:cNvPr>
          <p:cNvSpPr txBox="1"/>
          <p:nvPr/>
        </p:nvSpPr>
        <p:spPr>
          <a:xfrm>
            <a:off x="5947509" y="2909458"/>
            <a:ext cx="2239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Light" panose="00000400000000000000" pitchFamily="2" charset="0"/>
              </a:rPr>
              <a:t>Multinational identifies mechanical damage to analyzer – constraint lifted on unit - worth $300,000/day</a:t>
            </a:r>
          </a:p>
          <a:p>
            <a:endParaRPr lang="en-GB" dirty="0">
              <a:latin typeface="Montserrat Light" panose="000004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5533D2-EC14-0F78-C89C-E80E139C8841}"/>
              </a:ext>
            </a:extLst>
          </p:cNvPr>
          <p:cNvSpPr txBox="1"/>
          <p:nvPr/>
        </p:nvSpPr>
        <p:spPr>
          <a:xfrm>
            <a:off x="5918523" y="1326842"/>
            <a:ext cx="22600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Light" panose="00000400000000000000" pitchFamily="2" charset="0"/>
              </a:rPr>
              <a:t>Digital Twin model confirms critical control analyzer issue – relieving critical capacity constraint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BEA701-5A78-379C-2344-033B913F8CD6}"/>
              </a:ext>
            </a:extLst>
          </p:cNvPr>
          <p:cNvSpPr txBox="1"/>
          <p:nvPr/>
        </p:nvSpPr>
        <p:spPr>
          <a:xfrm>
            <a:off x="3370543" y="1757729"/>
            <a:ext cx="217509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Light" panose="00000400000000000000" pitchFamily="2" charset="0"/>
              </a:rPr>
              <a:t>Corporate expert and site engineer collaborate remotely to resolve poor furnace performance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1E75DE-6269-47FC-A4EA-69B074D20088}"/>
              </a:ext>
            </a:extLst>
          </p:cNvPr>
          <p:cNvSpPr txBox="1"/>
          <p:nvPr/>
        </p:nvSpPr>
        <p:spPr>
          <a:xfrm>
            <a:off x="846818" y="1326842"/>
            <a:ext cx="24859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Montserrat Light" panose="00000400000000000000" pitchFamily="2" charset="0"/>
              </a:rPr>
              <a:t>$ value of missing optimization opportunities automatically exposed across enterprise – improves work prioritization and productivity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AE5FC2-EFFA-E65A-CF5A-9DEA070E4C9E}"/>
              </a:ext>
            </a:extLst>
          </p:cNvPr>
          <p:cNvSpPr txBox="1"/>
          <p:nvPr/>
        </p:nvSpPr>
        <p:spPr>
          <a:xfrm>
            <a:off x="841785" y="2905881"/>
            <a:ext cx="216049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Light" panose="00000400000000000000" pitchFamily="2" charset="0"/>
              </a:rPr>
              <a:t>+$3MM operating profit on refinery conversion unit after identifying unused tower capacity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381CFA-86BA-9681-0A66-139314FF6EF7}"/>
              </a:ext>
            </a:extLst>
          </p:cNvPr>
          <p:cNvSpPr txBox="1"/>
          <p:nvPr/>
        </p:nvSpPr>
        <p:spPr>
          <a:xfrm>
            <a:off x="3370543" y="3933077"/>
            <a:ext cx="22394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Light" panose="00000400000000000000" pitchFamily="2" charset="0"/>
              </a:rPr>
              <a:t>Refiner increases margin by </a:t>
            </a:r>
            <a:r>
              <a:rPr lang="en-US" dirty="0">
                <a:latin typeface="Montserrat Light" panose="00000400000000000000" pitchFamily="2" charset="0"/>
              </a:rPr>
              <a:t>€10MM using a process digital twin to improve planning tools</a:t>
            </a:r>
            <a:endParaRPr lang="en-GB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0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/>
          <p:nvPr/>
        </p:nvSpPr>
        <p:spPr>
          <a:xfrm>
            <a:off x="3515424" y="803627"/>
            <a:ext cx="1863505" cy="1771318"/>
          </a:xfrm>
          <a:prstGeom prst="ellipse">
            <a:avLst/>
          </a:prstGeom>
          <a:noFill/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758ECAD5-090E-43A2-B64E-EC4D867A2988}"/>
              </a:ext>
            </a:extLst>
          </p:cNvPr>
          <p:cNvCxnSpPr>
            <a:cxnSpLocks/>
          </p:cNvCxnSpPr>
          <p:nvPr/>
        </p:nvCxnSpPr>
        <p:spPr>
          <a:xfrm>
            <a:off x="1481749" y="1668948"/>
            <a:ext cx="2011680" cy="0"/>
          </a:xfrm>
          <a:prstGeom prst="line">
            <a:avLst/>
          </a:prstGeom>
          <a:ln w="28575">
            <a:solidFill>
              <a:schemeClr val="accent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633129" y="3666119"/>
            <a:ext cx="404836" cy="404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4" name="Arc 3"/>
          <p:cNvSpPr/>
          <p:nvPr/>
        </p:nvSpPr>
        <p:spPr>
          <a:xfrm flipH="1">
            <a:off x="3515144" y="803234"/>
            <a:ext cx="1864259" cy="1772033"/>
          </a:xfrm>
          <a:prstGeom prst="arc">
            <a:avLst>
              <a:gd name="adj1" fmla="val 18001594"/>
              <a:gd name="adj2" fmla="val 3608614"/>
            </a:avLst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71" name="Arc 70"/>
          <p:cNvSpPr/>
          <p:nvPr/>
        </p:nvSpPr>
        <p:spPr>
          <a:xfrm>
            <a:off x="3525086" y="803234"/>
            <a:ext cx="1864259" cy="1772033"/>
          </a:xfrm>
          <a:prstGeom prst="arc">
            <a:avLst>
              <a:gd name="adj1" fmla="val 18001594"/>
              <a:gd name="adj2" fmla="val 3608614"/>
            </a:avLst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213053" y="1410984"/>
            <a:ext cx="404836" cy="404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E948913-9037-EC49-ACBB-DE3BECE0CE35}"/>
              </a:ext>
            </a:extLst>
          </p:cNvPr>
          <p:cNvSpPr/>
          <p:nvPr/>
        </p:nvSpPr>
        <p:spPr>
          <a:xfrm>
            <a:off x="8807968" y="4906910"/>
            <a:ext cx="2455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B531D-9B00-4C11-A613-1A9CCAE8424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37" name="Graphic 36" descr="Database with solid fill">
            <a:extLst>
              <a:ext uri="{FF2B5EF4-FFF2-40B4-BE49-F238E27FC236}">
                <a16:creationId xmlns:a16="http://schemas.microsoft.com/office/drawing/2014/main" id="{C2C10DFE-55F4-49E0-A620-4AD3108FC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37" y="1492793"/>
            <a:ext cx="399843" cy="399843"/>
          </a:xfrm>
          <a:prstGeom prst="rect">
            <a:avLst/>
          </a:prstGeom>
        </p:spPr>
      </p:pic>
      <p:sp>
        <p:nvSpPr>
          <p:cNvPr id="360" name="Title 4">
            <a:extLst>
              <a:ext uri="{FF2B5EF4-FFF2-40B4-BE49-F238E27FC236}">
                <a16:creationId xmlns:a16="http://schemas.microsoft.com/office/drawing/2014/main" id="{19D85B28-6C1E-4F7B-8EA6-733DCB82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32" y="126694"/>
            <a:ext cx="8250487" cy="548640"/>
          </a:xfrm>
        </p:spPr>
        <p:txBody>
          <a:bodyPr lIns="0" tIns="0" rIns="0" bIns="0">
            <a:normAutofit/>
          </a:bodyPr>
          <a:lstStyle/>
          <a:p>
            <a:r>
              <a:rPr lang="en-IN" dirty="0">
                <a:solidFill>
                  <a:srgbClr val="C8102E"/>
                </a:solidFill>
                <a:latin typeface="Montserrat Light" charset="0"/>
              </a:rPr>
              <a:t>Where Next?</a:t>
            </a:r>
            <a:endParaRPr lang="en-GB" dirty="0">
              <a:solidFill>
                <a:srgbClr val="C8102E"/>
              </a:solidFill>
              <a:latin typeface="Montserrat Light" charset="0"/>
            </a:endParaRP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3BBC288-B070-4BCD-8072-EE07BA63E2E0}"/>
              </a:ext>
            </a:extLst>
          </p:cNvPr>
          <p:cNvGrpSpPr/>
          <p:nvPr/>
        </p:nvGrpSpPr>
        <p:grpSpPr>
          <a:xfrm>
            <a:off x="5989597" y="961819"/>
            <a:ext cx="2632909" cy="600547"/>
            <a:chOff x="6115404" y="3733696"/>
            <a:chExt cx="2632909" cy="600547"/>
          </a:xfrm>
        </p:grpSpPr>
        <p:sp>
          <p:nvSpPr>
            <p:cNvPr id="373" name="Rectangle: Rounded Corners 372">
              <a:extLst>
                <a:ext uri="{FF2B5EF4-FFF2-40B4-BE49-F238E27FC236}">
                  <a16:creationId xmlns:a16="http://schemas.microsoft.com/office/drawing/2014/main" id="{62796F74-194D-42A4-A5B2-C05BEA4A54BA}"/>
                </a:ext>
              </a:extLst>
            </p:cNvPr>
            <p:cNvSpPr/>
            <p:nvPr/>
          </p:nvSpPr>
          <p:spPr>
            <a:xfrm>
              <a:off x="7225790" y="3740041"/>
              <a:ext cx="1522523" cy="5942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32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68D2E"/>
                </a:buClr>
                <a:buSzTx/>
                <a:buFontTx/>
                <a:buNone/>
                <a:tabLst/>
                <a:defRPr/>
              </a:pPr>
              <a:r>
                <a:rPr kumimoji="0" lang="en-I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Accessible information, tailored to individual consumers</a:t>
              </a:r>
            </a:p>
          </p:txBody>
        </p:sp>
        <p:sp>
          <p:nvSpPr>
            <p:cNvPr id="375" name="Rectangle: Top Corners Rounded 374">
              <a:extLst>
                <a:ext uri="{FF2B5EF4-FFF2-40B4-BE49-F238E27FC236}">
                  <a16:creationId xmlns:a16="http://schemas.microsoft.com/office/drawing/2014/main" id="{4996E4A6-75E4-4DFD-BA23-B5A79DFA63EF}"/>
                </a:ext>
              </a:extLst>
            </p:cNvPr>
            <p:cNvSpPr/>
            <p:nvPr/>
          </p:nvSpPr>
          <p:spPr>
            <a:xfrm rot="16200000">
              <a:off x="6429703" y="3419397"/>
              <a:ext cx="600546" cy="1229144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eaVert" wrap="square" lIns="91440" tIns="122840" rIns="91440" bIns="12284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prstClr val="white"/>
                  </a:solidFill>
                  <a:latin typeface="Montserrat Light" panose="00000400000000000000" pitchFamily="2" charset="0"/>
                </a:rPr>
                <a:t>Visualization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And Reporting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</a:endParaRPr>
            </a:p>
          </p:txBody>
        </p:sp>
      </p:grp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id="{D7928D06-F05A-4A30-A712-0D6319939AD2}"/>
              </a:ext>
            </a:extLst>
          </p:cNvPr>
          <p:cNvSpPr/>
          <p:nvPr/>
        </p:nvSpPr>
        <p:spPr>
          <a:xfrm>
            <a:off x="441875" y="1419091"/>
            <a:ext cx="1069848" cy="594360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</a:rPr>
              <a:t>Data Sources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782BA0-55DC-4CAF-8E8F-7862E61A641B}"/>
              </a:ext>
            </a:extLst>
          </p:cNvPr>
          <p:cNvGrpSpPr/>
          <p:nvPr/>
        </p:nvGrpSpPr>
        <p:grpSpPr>
          <a:xfrm>
            <a:off x="3731155" y="2555582"/>
            <a:ext cx="1379074" cy="956722"/>
            <a:chOff x="617804" y="1338803"/>
            <a:chExt cx="1397746" cy="696181"/>
          </a:xfrm>
        </p:grpSpPr>
        <p:sp>
          <p:nvSpPr>
            <p:cNvPr id="355" name="Rectangle: Rounded Corners 354">
              <a:extLst>
                <a:ext uri="{FF2B5EF4-FFF2-40B4-BE49-F238E27FC236}">
                  <a16:creationId xmlns:a16="http://schemas.microsoft.com/office/drawing/2014/main" id="{247CDD6F-BC15-48E5-BBA1-41BC11F90727}"/>
                </a:ext>
              </a:extLst>
            </p:cNvPr>
            <p:cNvSpPr/>
            <p:nvPr/>
          </p:nvSpPr>
          <p:spPr>
            <a:xfrm>
              <a:off x="617804" y="1338803"/>
              <a:ext cx="1397746" cy="69618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68D2E"/>
                </a:buClr>
                <a:buSzTx/>
                <a:buFontTx/>
                <a:buNone/>
                <a:tabLst/>
                <a:defRPr/>
              </a:pPr>
              <a:endParaRPr kumimoji="0" lang="en-IN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endParaRPr>
            </a:p>
          </p:txBody>
        </p:sp>
        <p:sp>
          <p:nvSpPr>
            <p:cNvPr id="362" name="Flowchart: Alternate Process 361">
              <a:extLst>
                <a:ext uri="{FF2B5EF4-FFF2-40B4-BE49-F238E27FC236}">
                  <a16:creationId xmlns:a16="http://schemas.microsoft.com/office/drawing/2014/main" id="{BF224328-C28F-41C9-B516-9801FFEC0BDA}"/>
                </a:ext>
              </a:extLst>
            </p:cNvPr>
            <p:cNvSpPr/>
            <p:nvPr/>
          </p:nvSpPr>
          <p:spPr>
            <a:xfrm>
              <a:off x="713898" y="1401318"/>
              <a:ext cx="1210104" cy="249502"/>
            </a:xfrm>
            <a:prstGeom prst="flowChartAlternateProcess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91440" tIns="122840" rIns="91440" bIns="12284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srgbClr val="262626"/>
                  </a:solidFill>
                  <a:latin typeface="Montserrat Light" panose="00000400000000000000" pitchFamily="2" charset="0"/>
                </a:rPr>
                <a:t>1st principles models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endParaRPr>
            </a:p>
          </p:txBody>
        </p:sp>
      </p:grp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753CB1D-7D17-4AE1-B56E-B86AC2892255}"/>
              </a:ext>
            </a:extLst>
          </p:cNvPr>
          <p:cNvCxnSpPr>
            <a:cxnSpLocks/>
          </p:cNvCxnSpPr>
          <p:nvPr/>
        </p:nvCxnSpPr>
        <p:spPr>
          <a:xfrm flipH="1">
            <a:off x="5257620" y="1246898"/>
            <a:ext cx="1010587" cy="0"/>
          </a:xfrm>
          <a:prstGeom prst="line">
            <a:avLst/>
          </a:prstGeom>
          <a:ln w="28575">
            <a:solidFill>
              <a:schemeClr val="accent4"/>
            </a:solidFill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4E111C4C-5311-1D94-037E-0F730B0F94C4}"/>
              </a:ext>
            </a:extLst>
          </p:cNvPr>
          <p:cNvSpPr/>
          <p:nvPr/>
        </p:nvSpPr>
        <p:spPr>
          <a:xfrm>
            <a:off x="3062273" y="4222674"/>
            <a:ext cx="2646630" cy="340539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</a:rPr>
              <a:t>Distributed Control System (DCS)</a:t>
            </a:r>
          </a:p>
        </p:txBody>
      </p: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234E9F76-5BFB-329A-EB8A-1D7AA03BC578}"/>
              </a:ext>
            </a:extLst>
          </p:cNvPr>
          <p:cNvGrpSpPr/>
          <p:nvPr/>
        </p:nvGrpSpPr>
        <p:grpSpPr>
          <a:xfrm>
            <a:off x="5989597" y="3093015"/>
            <a:ext cx="2649870" cy="600547"/>
            <a:chOff x="6150500" y="3838425"/>
            <a:chExt cx="2649870" cy="600547"/>
          </a:xfrm>
        </p:grpSpPr>
        <p:sp>
          <p:nvSpPr>
            <p:cNvPr id="531" name="Rectangle: Rounded Corners 530">
              <a:extLst>
                <a:ext uri="{FF2B5EF4-FFF2-40B4-BE49-F238E27FC236}">
                  <a16:creationId xmlns:a16="http://schemas.microsoft.com/office/drawing/2014/main" id="{9461B8C1-84AD-51E7-3C9B-041D39F0A2F1}"/>
                </a:ext>
              </a:extLst>
            </p:cNvPr>
            <p:cNvSpPr/>
            <p:nvPr/>
          </p:nvSpPr>
          <p:spPr>
            <a:xfrm>
              <a:off x="7260887" y="3844770"/>
              <a:ext cx="1539483" cy="5942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325">
                <a:spcBef>
                  <a:spcPts val="200"/>
                </a:spcBef>
                <a:buClr>
                  <a:srgbClr val="F68D2E"/>
                </a:buClr>
                <a:defRPr/>
              </a:pPr>
              <a:r>
                <a:rPr kumimoji="0" lang="en-I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On-line gain generator and Optimizer (PACE )</a:t>
              </a:r>
            </a:p>
          </p:txBody>
        </p:sp>
        <p:sp>
          <p:nvSpPr>
            <p:cNvPr id="532" name="Rectangle: Top Corners Rounded 531">
              <a:extLst>
                <a:ext uri="{FF2B5EF4-FFF2-40B4-BE49-F238E27FC236}">
                  <a16:creationId xmlns:a16="http://schemas.microsoft.com/office/drawing/2014/main" id="{CE212CF1-E2E7-4546-1F20-C110EADA5247}"/>
                </a:ext>
              </a:extLst>
            </p:cNvPr>
            <p:cNvSpPr/>
            <p:nvPr/>
          </p:nvSpPr>
          <p:spPr>
            <a:xfrm rot="16200000">
              <a:off x="6464799" y="3524126"/>
              <a:ext cx="600546" cy="1229144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eaVert" wrap="square" lIns="91440" tIns="122840" rIns="91440" bIns="12284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2" charset="0"/>
                </a:rPr>
                <a:t>Real Time Optimization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</a:endParaRPr>
            </a:p>
          </p:txBody>
        </p:sp>
      </p:grpSp>
      <p:sp>
        <p:nvSpPr>
          <p:cNvPr id="535" name="Flowchart: Alternate Process 534">
            <a:extLst>
              <a:ext uri="{FF2B5EF4-FFF2-40B4-BE49-F238E27FC236}">
                <a16:creationId xmlns:a16="http://schemas.microsoft.com/office/drawing/2014/main" id="{CE4ED1E8-257A-8B6D-BEE6-D51F31039E22}"/>
              </a:ext>
            </a:extLst>
          </p:cNvPr>
          <p:cNvSpPr/>
          <p:nvPr/>
        </p:nvSpPr>
        <p:spPr>
          <a:xfrm>
            <a:off x="3731155" y="3610235"/>
            <a:ext cx="1371890" cy="4048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rPr>
              <a:t>Advanced Process Control (APC)</a:t>
            </a:r>
          </a:p>
        </p:txBody>
      </p:sp>
      <p:cxnSp>
        <p:nvCxnSpPr>
          <p:cNvPr id="536" name="Straight Arrow Connector 535">
            <a:extLst>
              <a:ext uri="{FF2B5EF4-FFF2-40B4-BE49-F238E27FC236}">
                <a16:creationId xmlns:a16="http://schemas.microsoft.com/office/drawing/2014/main" id="{F471BD5C-6FC7-D264-5A2F-0D1B370D48C8}"/>
              </a:ext>
            </a:extLst>
          </p:cNvPr>
          <p:cNvCxnSpPr>
            <a:cxnSpLocks/>
          </p:cNvCxnSpPr>
          <p:nvPr/>
        </p:nvCxnSpPr>
        <p:spPr>
          <a:xfrm>
            <a:off x="4727016" y="4024045"/>
            <a:ext cx="0" cy="1986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>
            <a:extLst>
              <a:ext uri="{FF2B5EF4-FFF2-40B4-BE49-F238E27FC236}">
                <a16:creationId xmlns:a16="http://schemas.microsoft.com/office/drawing/2014/main" id="{79149A1C-0459-2B56-4622-E576466C9F39}"/>
              </a:ext>
            </a:extLst>
          </p:cNvPr>
          <p:cNvCxnSpPr>
            <a:cxnSpLocks/>
          </p:cNvCxnSpPr>
          <p:nvPr/>
        </p:nvCxnSpPr>
        <p:spPr>
          <a:xfrm rot="10800000">
            <a:off x="4115586" y="4010844"/>
            <a:ext cx="0" cy="1986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8" name="Graphic 4">
            <a:extLst>
              <a:ext uri="{FF2B5EF4-FFF2-40B4-BE49-F238E27FC236}">
                <a16:creationId xmlns:a16="http://schemas.microsoft.com/office/drawing/2014/main" id="{DC18411D-6648-0323-ACCB-A76C128D0726}"/>
              </a:ext>
            </a:extLst>
          </p:cNvPr>
          <p:cNvGrpSpPr/>
          <p:nvPr/>
        </p:nvGrpSpPr>
        <p:grpSpPr>
          <a:xfrm>
            <a:off x="7218741" y="4100719"/>
            <a:ext cx="706427" cy="798812"/>
            <a:chOff x="951973" y="1779339"/>
            <a:chExt cx="1937858" cy="2137513"/>
          </a:xfrm>
        </p:grpSpPr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918DF64A-0060-ECA1-8EE4-478C62B29116}"/>
                </a:ext>
              </a:extLst>
            </p:cNvPr>
            <p:cNvSpPr/>
            <p:nvPr/>
          </p:nvSpPr>
          <p:spPr>
            <a:xfrm>
              <a:off x="1844473" y="1779339"/>
              <a:ext cx="71922" cy="78634"/>
            </a:xfrm>
            <a:custGeom>
              <a:avLst/>
              <a:gdLst>
                <a:gd name="connsiteX0" fmla="*/ 71874 w 71921"/>
                <a:gd name="connsiteY0" fmla="*/ 41091 h 78634"/>
                <a:gd name="connsiteX1" fmla="*/ 719 w 71921"/>
                <a:gd name="connsiteY1" fmla="*/ 78491 h 78634"/>
                <a:gd name="connsiteX2" fmla="*/ 719 w 71921"/>
                <a:gd name="connsiteY2" fmla="*/ 38214 h 78634"/>
                <a:gd name="connsiteX3" fmla="*/ 71874 w 71921"/>
                <a:gd name="connsiteY3" fmla="*/ 719 h 78634"/>
                <a:gd name="connsiteX4" fmla="*/ 55667 w 71921"/>
                <a:gd name="connsiteY4" fmla="*/ 29488 h 78634"/>
                <a:gd name="connsiteX5" fmla="*/ 71874 w 71921"/>
                <a:gd name="connsiteY5" fmla="*/ 41091 h 78634"/>
                <a:gd name="connsiteX6" fmla="*/ 71874 w 71921"/>
                <a:gd name="connsiteY6" fmla="*/ 41091 h 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1" h="78634">
                  <a:moveTo>
                    <a:pt x="71874" y="41091"/>
                  </a:moveTo>
                  <a:lnTo>
                    <a:pt x="719" y="78491"/>
                  </a:lnTo>
                  <a:lnTo>
                    <a:pt x="719" y="38214"/>
                  </a:lnTo>
                  <a:lnTo>
                    <a:pt x="71874" y="719"/>
                  </a:lnTo>
                  <a:lnTo>
                    <a:pt x="55667" y="29488"/>
                  </a:lnTo>
                  <a:lnTo>
                    <a:pt x="71874" y="41091"/>
                  </a:lnTo>
                  <a:lnTo>
                    <a:pt x="71874" y="41091"/>
                  </a:ln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E5F564F4-635A-5CFA-02A7-8DAD2AA8E27B}"/>
                </a:ext>
              </a:extLst>
            </p:cNvPr>
            <p:cNvSpPr/>
            <p:nvPr/>
          </p:nvSpPr>
          <p:spPr>
            <a:xfrm>
              <a:off x="1747967" y="2435840"/>
              <a:ext cx="194668" cy="500575"/>
            </a:xfrm>
            <a:custGeom>
              <a:avLst/>
              <a:gdLst>
                <a:gd name="connsiteX0" fmla="*/ 173750 w 194668"/>
                <a:gd name="connsiteY0" fmla="*/ 3692 h 500575"/>
                <a:gd name="connsiteX1" fmla="*/ 170489 w 194668"/>
                <a:gd name="connsiteY1" fmla="*/ 719 h 500575"/>
                <a:gd name="connsiteX2" fmla="*/ 167229 w 194668"/>
                <a:gd name="connsiteY2" fmla="*/ 3980 h 500575"/>
                <a:gd name="connsiteX3" fmla="*/ 167325 w 194668"/>
                <a:gd name="connsiteY3" fmla="*/ 12610 h 500575"/>
                <a:gd name="connsiteX4" fmla="*/ 102787 w 194668"/>
                <a:gd name="connsiteY4" fmla="*/ 78682 h 500575"/>
                <a:gd name="connsiteX5" fmla="*/ 102787 w 194668"/>
                <a:gd name="connsiteY5" fmla="*/ 57585 h 500575"/>
                <a:gd name="connsiteX6" fmla="*/ 99143 w 194668"/>
                <a:gd name="connsiteY6" fmla="*/ 54325 h 500575"/>
                <a:gd name="connsiteX7" fmla="*/ 95499 w 194668"/>
                <a:gd name="connsiteY7" fmla="*/ 57585 h 500575"/>
                <a:gd name="connsiteX8" fmla="*/ 95499 w 194668"/>
                <a:gd name="connsiteY8" fmla="*/ 78395 h 500575"/>
                <a:gd name="connsiteX9" fmla="*/ 30290 w 194668"/>
                <a:gd name="connsiteY9" fmla="*/ 11747 h 500575"/>
                <a:gd name="connsiteX10" fmla="*/ 27413 w 194668"/>
                <a:gd name="connsiteY10" fmla="*/ 10884 h 500575"/>
                <a:gd name="connsiteX11" fmla="*/ 28276 w 194668"/>
                <a:gd name="connsiteY11" fmla="*/ 8295 h 500575"/>
                <a:gd name="connsiteX12" fmla="*/ 25303 w 194668"/>
                <a:gd name="connsiteY12" fmla="*/ 5035 h 500575"/>
                <a:gd name="connsiteX13" fmla="*/ 22043 w 194668"/>
                <a:gd name="connsiteY13" fmla="*/ 8007 h 500575"/>
                <a:gd name="connsiteX14" fmla="*/ 754 w 194668"/>
                <a:gd name="connsiteY14" fmla="*/ 438291 h 500575"/>
                <a:gd name="connsiteX15" fmla="*/ 3727 w 194668"/>
                <a:gd name="connsiteY15" fmla="*/ 441743 h 500575"/>
                <a:gd name="connsiteX16" fmla="*/ 6987 w 194668"/>
                <a:gd name="connsiteY16" fmla="*/ 438770 h 500575"/>
                <a:gd name="connsiteX17" fmla="*/ 9864 w 194668"/>
                <a:gd name="connsiteY17" fmla="*/ 379219 h 500575"/>
                <a:gd name="connsiteX18" fmla="*/ 95595 w 194668"/>
                <a:gd name="connsiteY18" fmla="*/ 497171 h 500575"/>
                <a:gd name="connsiteX19" fmla="*/ 97129 w 194668"/>
                <a:gd name="connsiteY19" fmla="*/ 499568 h 500575"/>
                <a:gd name="connsiteX20" fmla="*/ 97225 w 194668"/>
                <a:gd name="connsiteY20" fmla="*/ 499760 h 500575"/>
                <a:gd name="connsiteX21" fmla="*/ 97513 w 194668"/>
                <a:gd name="connsiteY21" fmla="*/ 499856 h 500575"/>
                <a:gd name="connsiteX22" fmla="*/ 98088 w 194668"/>
                <a:gd name="connsiteY22" fmla="*/ 500048 h 500575"/>
                <a:gd name="connsiteX23" fmla="*/ 98951 w 194668"/>
                <a:gd name="connsiteY23" fmla="*/ 500239 h 500575"/>
                <a:gd name="connsiteX24" fmla="*/ 99239 w 194668"/>
                <a:gd name="connsiteY24" fmla="*/ 500239 h 500575"/>
                <a:gd name="connsiteX25" fmla="*/ 99239 w 194668"/>
                <a:gd name="connsiteY25" fmla="*/ 500239 h 500575"/>
                <a:gd name="connsiteX26" fmla="*/ 99239 w 194668"/>
                <a:gd name="connsiteY26" fmla="*/ 500239 h 500575"/>
                <a:gd name="connsiteX27" fmla="*/ 99335 w 194668"/>
                <a:gd name="connsiteY27" fmla="*/ 500239 h 500575"/>
                <a:gd name="connsiteX28" fmla="*/ 99431 w 194668"/>
                <a:gd name="connsiteY28" fmla="*/ 500239 h 500575"/>
                <a:gd name="connsiteX29" fmla="*/ 100486 w 194668"/>
                <a:gd name="connsiteY29" fmla="*/ 500048 h 500575"/>
                <a:gd name="connsiteX30" fmla="*/ 100773 w 194668"/>
                <a:gd name="connsiteY30" fmla="*/ 499952 h 500575"/>
                <a:gd name="connsiteX31" fmla="*/ 101157 w 194668"/>
                <a:gd name="connsiteY31" fmla="*/ 499760 h 500575"/>
                <a:gd name="connsiteX32" fmla="*/ 101253 w 194668"/>
                <a:gd name="connsiteY32" fmla="*/ 499568 h 500575"/>
                <a:gd name="connsiteX33" fmla="*/ 102691 w 194668"/>
                <a:gd name="connsiteY33" fmla="*/ 497650 h 500575"/>
                <a:gd name="connsiteX34" fmla="*/ 185257 w 194668"/>
                <a:gd name="connsiteY34" fmla="*/ 383726 h 500575"/>
                <a:gd name="connsiteX35" fmla="*/ 187942 w 194668"/>
                <a:gd name="connsiteY35" fmla="*/ 438770 h 500575"/>
                <a:gd name="connsiteX36" fmla="*/ 190915 w 194668"/>
                <a:gd name="connsiteY36" fmla="*/ 441743 h 500575"/>
                <a:gd name="connsiteX37" fmla="*/ 191203 w 194668"/>
                <a:gd name="connsiteY37" fmla="*/ 441743 h 500575"/>
                <a:gd name="connsiteX38" fmla="*/ 194176 w 194668"/>
                <a:gd name="connsiteY38" fmla="*/ 438291 h 500575"/>
                <a:gd name="connsiteX39" fmla="*/ 173750 w 194668"/>
                <a:gd name="connsiteY39" fmla="*/ 3692 h 500575"/>
                <a:gd name="connsiteX40" fmla="*/ 21755 w 194668"/>
                <a:gd name="connsiteY40" fmla="*/ 131041 h 500575"/>
                <a:gd name="connsiteX41" fmla="*/ 93677 w 194668"/>
                <a:gd name="connsiteY41" fmla="*/ 213703 h 500575"/>
                <a:gd name="connsiteX42" fmla="*/ 16577 w 194668"/>
                <a:gd name="connsiteY42" fmla="*/ 238828 h 500575"/>
                <a:gd name="connsiteX43" fmla="*/ 21755 w 194668"/>
                <a:gd name="connsiteY43" fmla="*/ 131041 h 500575"/>
                <a:gd name="connsiteX44" fmla="*/ 95499 w 194668"/>
                <a:gd name="connsiteY44" fmla="*/ 219745 h 500575"/>
                <a:gd name="connsiteX45" fmla="*/ 95499 w 194668"/>
                <a:gd name="connsiteY45" fmla="*/ 316695 h 500575"/>
                <a:gd name="connsiteX46" fmla="*/ 23194 w 194668"/>
                <a:gd name="connsiteY46" fmla="*/ 243239 h 500575"/>
                <a:gd name="connsiteX47" fmla="*/ 95499 w 194668"/>
                <a:gd name="connsiteY47" fmla="*/ 219745 h 500575"/>
                <a:gd name="connsiteX48" fmla="*/ 102883 w 194668"/>
                <a:gd name="connsiteY48" fmla="*/ 219649 h 500575"/>
                <a:gd name="connsiteX49" fmla="*/ 174996 w 194668"/>
                <a:gd name="connsiteY49" fmla="*/ 243239 h 500575"/>
                <a:gd name="connsiteX50" fmla="*/ 102883 w 194668"/>
                <a:gd name="connsiteY50" fmla="*/ 316887 h 500575"/>
                <a:gd name="connsiteX51" fmla="*/ 102883 w 194668"/>
                <a:gd name="connsiteY51" fmla="*/ 219649 h 500575"/>
                <a:gd name="connsiteX52" fmla="*/ 104705 w 194668"/>
                <a:gd name="connsiteY52" fmla="*/ 213703 h 500575"/>
                <a:gd name="connsiteX53" fmla="*/ 173270 w 194668"/>
                <a:gd name="connsiteY53" fmla="*/ 134973 h 500575"/>
                <a:gd name="connsiteX54" fmla="*/ 178257 w 194668"/>
                <a:gd name="connsiteY54" fmla="*/ 237581 h 500575"/>
                <a:gd name="connsiteX55" fmla="*/ 104705 w 194668"/>
                <a:gd name="connsiteY55" fmla="*/ 213703 h 500575"/>
                <a:gd name="connsiteX56" fmla="*/ 167804 w 194668"/>
                <a:gd name="connsiteY56" fmla="*/ 20953 h 500575"/>
                <a:gd name="connsiteX57" fmla="*/ 172695 w 194668"/>
                <a:gd name="connsiteY57" fmla="*/ 122219 h 500575"/>
                <a:gd name="connsiteX58" fmla="*/ 104417 w 194668"/>
                <a:gd name="connsiteY58" fmla="*/ 85875 h 500575"/>
                <a:gd name="connsiteX59" fmla="*/ 167804 w 194668"/>
                <a:gd name="connsiteY59" fmla="*/ 20953 h 500575"/>
                <a:gd name="connsiteX60" fmla="*/ 170585 w 194668"/>
                <a:gd name="connsiteY60" fmla="*/ 128260 h 500575"/>
                <a:gd name="connsiteX61" fmla="*/ 102883 w 194668"/>
                <a:gd name="connsiteY61" fmla="*/ 206128 h 500575"/>
                <a:gd name="connsiteX62" fmla="*/ 102883 w 194668"/>
                <a:gd name="connsiteY62" fmla="*/ 92300 h 500575"/>
                <a:gd name="connsiteX63" fmla="*/ 170585 w 194668"/>
                <a:gd name="connsiteY63" fmla="*/ 128260 h 500575"/>
                <a:gd name="connsiteX64" fmla="*/ 95499 w 194668"/>
                <a:gd name="connsiteY64" fmla="*/ 206128 h 500575"/>
                <a:gd name="connsiteX65" fmla="*/ 27893 w 194668"/>
                <a:gd name="connsiteY65" fmla="*/ 128260 h 500575"/>
                <a:gd name="connsiteX66" fmla="*/ 95499 w 194668"/>
                <a:gd name="connsiteY66" fmla="*/ 92395 h 500575"/>
                <a:gd name="connsiteX67" fmla="*/ 95499 w 194668"/>
                <a:gd name="connsiteY67" fmla="*/ 206128 h 500575"/>
                <a:gd name="connsiteX68" fmla="*/ 27125 w 194668"/>
                <a:gd name="connsiteY68" fmla="*/ 17405 h 500575"/>
                <a:gd name="connsiteX69" fmla="*/ 94156 w 194668"/>
                <a:gd name="connsiteY69" fmla="*/ 85875 h 500575"/>
                <a:gd name="connsiteX70" fmla="*/ 22043 w 194668"/>
                <a:gd name="connsiteY70" fmla="*/ 124041 h 500575"/>
                <a:gd name="connsiteX71" fmla="*/ 27125 w 194668"/>
                <a:gd name="connsiteY71" fmla="*/ 17405 h 500575"/>
                <a:gd name="connsiteX72" fmla="*/ 16289 w 194668"/>
                <a:gd name="connsiteY72" fmla="*/ 245349 h 500575"/>
                <a:gd name="connsiteX73" fmla="*/ 94156 w 194668"/>
                <a:gd name="connsiteY73" fmla="*/ 324463 h 500575"/>
                <a:gd name="connsiteX74" fmla="*/ 10152 w 194668"/>
                <a:gd name="connsiteY74" fmla="*/ 372602 h 500575"/>
                <a:gd name="connsiteX75" fmla="*/ 16289 w 194668"/>
                <a:gd name="connsiteY75" fmla="*/ 245349 h 500575"/>
                <a:gd name="connsiteX76" fmla="*/ 95499 w 194668"/>
                <a:gd name="connsiteY76" fmla="*/ 330984 h 500575"/>
                <a:gd name="connsiteX77" fmla="*/ 95499 w 194668"/>
                <a:gd name="connsiteY77" fmla="*/ 486718 h 500575"/>
                <a:gd name="connsiteX78" fmla="*/ 15714 w 194668"/>
                <a:gd name="connsiteY78" fmla="*/ 376918 h 500575"/>
                <a:gd name="connsiteX79" fmla="*/ 95499 w 194668"/>
                <a:gd name="connsiteY79" fmla="*/ 330984 h 500575"/>
                <a:gd name="connsiteX80" fmla="*/ 102883 w 194668"/>
                <a:gd name="connsiteY80" fmla="*/ 487006 h 500575"/>
                <a:gd name="connsiteX81" fmla="*/ 102883 w 194668"/>
                <a:gd name="connsiteY81" fmla="*/ 330888 h 500575"/>
                <a:gd name="connsiteX82" fmla="*/ 182668 w 194668"/>
                <a:gd name="connsiteY82" fmla="*/ 376918 h 500575"/>
                <a:gd name="connsiteX83" fmla="*/ 102883 w 194668"/>
                <a:gd name="connsiteY83" fmla="*/ 487006 h 500575"/>
                <a:gd name="connsiteX84" fmla="*/ 104417 w 194668"/>
                <a:gd name="connsiteY84" fmla="*/ 324367 h 500575"/>
                <a:gd name="connsiteX85" fmla="*/ 178736 w 194668"/>
                <a:gd name="connsiteY85" fmla="*/ 248705 h 500575"/>
                <a:gd name="connsiteX86" fmla="*/ 184586 w 194668"/>
                <a:gd name="connsiteY86" fmla="*/ 370397 h 500575"/>
                <a:gd name="connsiteX87" fmla="*/ 104417 w 194668"/>
                <a:gd name="connsiteY87" fmla="*/ 324367 h 50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94668" h="500575">
                  <a:moveTo>
                    <a:pt x="173750" y="3692"/>
                  </a:moveTo>
                  <a:cubicBezTo>
                    <a:pt x="173750" y="1966"/>
                    <a:pt x="172216" y="719"/>
                    <a:pt x="170489" y="719"/>
                  </a:cubicBezTo>
                  <a:cubicBezTo>
                    <a:pt x="168763" y="719"/>
                    <a:pt x="167229" y="2254"/>
                    <a:pt x="167229" y="3980"/>
                  </a:cubicBezTo>
                  <a:lnTo>
                    <a:pt x="167325" y="12610"/>
                  </a:lnTo>
                  <a:cubicBezTo>
                    <a:pt x="164832" y="15199"/>
                    <a:pt x="153612" y="26707"/>
                    <a:pt x="102787" y="78682"/>
                  </a:cubicBezTo>
                  <a:cubicBezTo>
                    <a:pt x="102787" y="68134"/>
                    <a:pt x="102787" y="85683"/>
                    <a:pt x="102787" y="57585"/>
                  </a:cubicBezTo>
                  <a:cubicBezTo>
                    <a:pt x="102787" y="55763"/>
                    <a:pt x="101061" y="54325"/>
                    <a:pt x="99143" y="54325"/>
                  </a:cubicBezTo>
                  <a:cubicBezTo>
                    <a:pt x="97129" y="54325"/>
                    <a:pt x="95499" y="55859"/>
                    <a:pt x="95499" y="57585"/>
                  </a:cubicBezTo>
                  <a:cubicBezTo>
                    <a:pt x="95499" y="57585"/>
                    <a:pt x="95499" y="70723"/>
                    <a:pt x="95499" y="78395"/>
                  </a:cubicBezTo>
                  <a:cubicBezTo>
                    <a:pt x="87731" y="70531"/>
                    <a:pt x="70278" y="52599"/>
                    <a:pt x="30290" y="11747"/>
                  </a:cubicBezTo>
                  <a:cubicBezTo>
                    <a:pt x="29523" y="10980"/>
                    <a:pt x="28372" y="10692"/>
                    <a:pt x="27413" y="10884"/>
                  </a:cubicBezTo>
                  <a:cubicBezTo>
                    <a:pt x="28180" y="9925"/>
                    <a:pt x="28180" y="9925"/>
                    <a:pt x="28276" y="8295"/>
                  </a:cubicBezTo>
                  <a:cubicBezTo>
                    <a:pt x="28276" y="6569"/>
                    <a:pt x="27030" y="5035"/>
                    <a:pt x="25303" y="5035"/>
                  </a:cubicBezTo>
                  <a:cubicBezTo>
                    <a:pt x="23577" y="5035"/>
                    <a:pt x="22043" y="6281"/>
                    <a:pt x="22043" y="8007"/>
                  </a:cubicBezTo>
                  <a:cubicBezTo>
                    <a:pt x="22043" y="8007"/>
                    <a:pt x="23481" y="-37735"/>
                    <a:pt x="754" y="438291"/>
                  </a:cubicBezTo>
                  <a:cubicBezTo>
                    <a:pt x="466" y="440017"/>
                    <a:pt x="2001" y="441551"/>
                    <a:pt x="3727" y="441743"/>
                  </a:cubicBezTo>
                  <a:cubicBezTo>
                    <a:pt x="5453" y="441743"/>
                    <a:pt x="6987" y="440209"/>
                    <a:pt x="6987" y="438770"/>
                  </a:cubicBezTo>
                  <a:cubicBezTo>
                    <a:pt x="6987" y="438770"/>
                    <a:pt x="6987" y="438770"/>
                    <a:pt x="9864" y="379219"/>
                  </a:cubicBezTo>
                  <a:cubicBezTo>
                    <a:pt x="13796" y="384589"/>
                    <a:pt x="29906" y="406837"/>
                    <a:pt x="95595" y="497171"/>
                  </a:cubicBezTo>
                  <a:cubicBezTo>
                    <a:pt x="95691" y="498130"/>
                    <a:pt x="96266" y="498993"/>
                    <a:pt x="97129" y="499568"/>
                  </a:cubicBezTo>
                  <a:cubicBezTo>
                    <a:pt x="97129" y="499664"/>
                    <a:pt x="97225" y="499664"/>
                    <a:pt x="97225" y="499760"/>
                  </a:cubicBezTo>
                  <a:cubicBezTo>
                    <a:pt x="97321" y="499760"/>
                    <a:pt x="97417" y="499856"/>
                    <a:pt x="97513" y="499856"/>
                  </a:cubicBezTo>
                  <a:cubicBezTo>
                    <a:pt x="97705" y="499952"/>
                    <a:pt x="97896" y="499952"/>
                    <a:pt x="98088" y="500048"/>
                  </a:cubicBezTo>
                  <a:cubicBezTo>
                    <a:pt x="98376" y="500144"/>
                    <a:pt x="98664" y="500144"/>
                    <a:pt x="98951" y="500239"/>
                  </a:cubicBezTo>
                  <a:cubicBezTo>
                    <a:pt x="99047" y="500239"/>
                    <a:pt x="99143" y="500239"/>
                    <a:pt x="99239" y="500239"/>
                  </a:cubicBezTo>
                  <a:cubicBezTo>
                    <a:pt x="99239" y="500239"/>
                    <a:pt x="99239" y="500239"/>
                    <a:pt x="99239" y="500239"/>
                  </a:cubicBezTo>
                  <a:cubicBezTo>
                    <a:pt x="99239" y="500239"/>
                    <a:pt x="99239" y="500239"/>
                    <a:pt x="99239" y="500239"/>
                  </a:cubicBezTo>
                  <a:cubicBezTo>
                    <a:pt x="99239" y="500239"/>
                    <a:pt x="99239" y="500239"/>
                    <a:pt x="99335" y="500239"/>
                  </a:cubicBezTo>
                  <a:cubicBezTo>
                    <a:pt x="99335" y="500239"/>
                    <a:pt x="99335" y="500239"/>
                    <a:pt x="99431" y="500239"/>
                  </a:cubicBezTo>
                  <a:cubicBezTo>
                    <a:pt x="99718" y="500239"/>
                    <a:pt x="100102" y="500144"/>
                    <a:pt x="100486" y="500048"/>
                  </a:cubicBezTo>
                  <a:cubicBezTo>
                    <a:pt x="100581" y="500048"/>
                    <a:pt x="100677" y="499952"/>
                    <a:pt x="100773" y="499952"/>
                  </a:cubicBezTo>
                  <a:cubicBezTo>
                    <a:pt x="100869" y="499856"/>
                    <a:pt x="101061" y="499856"/>
                    <a:pt x="101157" y="499760"/>
                  </a:cubicBezTo>
                  <a:cubicBezTo>
                    <a:pt x="101253" y="499664"/>
                    <a:pt x="101253" y="499664"/>
                    <a:pt x="101253" y="499568"/>
                  </a:cubicBezTo>
                  <a:cubicBezTo>
                    <a:pt x="102020" y="499089"/>
                    <a:pt x="102499" y="498417"/>
                    <a:pt x="102691" y="497650"/>
                  </a:cubicBezTo>
                  <a:cubicBezTo>
                    <a:pt x="106048" y="493047"/>
                    <a:pt x="120720" y="472813"/>
                    <a:pt x="185257" y="383726"/>
                  </a:cubicBezTo>
                  <a:cubicBezTo>
                    <a:pt x="186120" y="401371"/>
                    <a:pt x="186983" y="419687"/>
                    <a:pt x="187942" y="438770"/>
                  </a:cubicBezTo>
                  <a:cubicBezTo>
                    <a:pt x="187942" y="440305"/>
                    <a:pt x="189477" y="441743"/>
                    <a:pt x="190915" y="441743"/>
                  </a:cubicBezTo>
                  <a:lnTo>
                    <a:pt x="191203" y="441743"/>
                  </a:lnTo>
                  <a:cubicBezTo>
                    <a:pt x="192929" y="441455"/>
                    <a:pt x="194176" y="440017"/>
                    <a:pt x="194176" y="438291"/>
                  </a:cubicBezTo>
                  <a:cubicBezTo>
                    <a:pt x="194176" y="438387"/>
                    <a:pt x="196477" y="479718"/>
                    <a:pt x="173750" y="3692"/>
                  </a:cubicBezTo>
                  <a:close/>
                  <a:moveTo>
                    <a:pt x="21755" y="131041"/>
                  </a:moveTo>
                  <a:cubicBezTo>
                    <a:pt x="25399" y="135165"/>
                    <a:pt x="39400" y="151275"/>
                    <a:pt x="93677" y="213703"/>
                  </a:cubicBezTo>
                  <a:cubicBezTo>
                    <a:pt x="93677" y="213703"/>
                    <a:pt x="93677" y="213703"/>
                    <a:pt x="16577" y="238828"/>
                  </a:cubicBezTo>
                  <a:cubicBezTo>
                    <a:pt x="18111" y="207854"/>
                    <a:pt x="19742" y="172181"/>
                    <a:pt x="21755" y="131041"/>
                  </a:cubicBezTo>
                  <a:close/>
                  <a:moveTo>
                    <a:pt x="95499" y="219745"/>
                  </a:moveTo>
                  <a:cubicBezTo>
                    <a:pt x="95499" y="248226"/>
                    <a:pt x="95499" y="280351"/>
                    <a:pt x="95499" y="316695"/>
                  </a:cubicBezTo>
                  <a:cubicBezTo>
                    <a:pt x="87348" y="308448"/>
                    <a:pt x="68169" y="288981"/>
                    <a:pt x="23194" y="243239"/>
                  </a:cubicBezTo>
                  <a:cubicBezTo>
                    <a:pt x="23194" y="243335"/>
                    <a:pt x="23194" y="243239"/>
                    <a:pt x="95499" y="219745"/>
                  </a:cubicBezTo>
                  <a:close/>
                  <a:moveTo>
                    <a:pt x="102883" y="219649"/>
                  </a:moveTo>
                  <a:cubicBezTo>
                    <a:pt x="109979" y="221950"/>
                    <a:pt x="128295" y="227992"/>
                    <a:pt x="174996" y="243239"/>
                  </a:cubicBezTo>
                  <a:cubicBezTo>
                    <a:pt x="174996" y="243239"/>
                    <a:pt x="174996" y="243239"/>
                    <a:pt x="102883" y="316887"/>
                  </a:cubicBezTo>
                  <a:cubicBezTo>
                    <a:pt x="102883" y="289077"/>
                    <a:pt x="102883" y="256856"/>
                    <a:pt x="102883" y="219649"/>
                  </a:cubicBezTo>
                  <a:close/>
                  <a:moveTo>
                    <a:pt x="104705" y="213703"/>
                  </a:moveTo>
                  <a:cubicBezTo>
                    <a:pt x="104705" y="213703"/>
                    <a:pt x="104705" y="213607"/>
                    <a:pt x="173270" y="134973"/>
                  </a:cubicBezTo>
                  <a:cubicBezTo>
                    <a:pt x="174709" y="164029"/>
                    <a:pt x="176339" y="197976"/>
                    <a:pt x="178257" y="237581"/>
                  </a:cubicBezTo>
                  <a:cubicBezTo>
                    <a:pt x="171736" y="235472"/>
                    <a:pt x="153995" y="229718"/>
                    <a:pt x="104705" y="213703"/>
                  </a:cubicBezTo>
                  <a:close/>
                  <a:moveTo>
                    <a:pt x="167804" y="20953"/>
                  </a:moveTo>
                  <a:cubicBezTo>
                    <a:pt x="168955" y="44160"/>
                    <a:pt x="170489" y="76764"/>
                    <a:pt x="172695" y="122219"/>
                  </a:cubicBezTo>
                  <a:cubicBezTo>
                    <a:pt x="165982" y="118671"/>
                    <a:pt x="148721" y="109465"/>
                    <a:pt x="104417" y="85875"/>
                  </a:cubicBezTo>
                  <a:cubicBezTo>
                    <a:pt x="104417" y="85875"/>
                    <a:pt x="104417" y="85875"/>
                    <a:pt x="167804" y="20953"/>
                  </a:cubicBezTo>
                  <a:close/>
                  <a:moveTo>
                    <a:pt x="170585" y="128260"/>
                  </a:moveTo>
                  <a:cubicBezTo>
                    <a:pt x="170585" y="128260"/>
                    <a:pt x="170585" y="128260"/>
                    <a:pt x="102883" y="206128"/>
                  </a:cubicBezTo>
                  <a:cubicBezTo>
                    <a:pt x="102883" y="172276"/>
                    <a:pt x="102883" y="134494"/>
                    <a:pt x="102883" y="92300"/>
                  </a:cubicBezTo>
                  <a:cubicBezTo>
                    <a:pt x="110075" y="96231"/>
                    <a:pt x="127720" y="105533"/>
                    <a:pt x="170585" y="128260"/>
                  </a:cubicBezTo>
                  <a:close/>
                  <a:moveTo>
                    <a:pt x="95499" y="206128"/>
                  </a:moveTo>
                  <a:cubicBezTo>
                    <a:pt x="87636" y="197018"/>
                    <a:pt x="69511" y="176208"/>
                    <a:pt x="27893" y="128260"/>
                  </a:cubicBezTo>
                  <a:cubicBezTo>
                    <a:pt x="27893" y="128260"/>
                    <a:pt x="27893" y="128260"/>
                    <a:pt x="95499" y="92395"/>
                  </a:cubicBezTo>
                  <a:cubicBezTo>
                    <a:pt x="95499" y="120876"/>
                    <a:pt x="95499" y="157892"/>
                    <a:pt x="95499" y="206128"/>
                  </a:cubicBezTo>
                  <a:close/>
                  <a:moveTo>
                    <a:pt x="27125" y="17405"/>
                  </a:moveTo>
                  <a:cubicBezTo>
                    <a:pt x="30578" y="20953"/>
                    <a:pt x="43811" y="34474"/>
                    <a:pt x="94156" y="85875"/>
                  </a:cubicBezTo>
                  <a:cubicBezTo>
                    <a:pt x="94156" y="85875"/>
                    <a:pt x="94156" y="85875"/>
                    <a:pt x="22043" y="124041"/>
                  </a:cubicBezTo>
                  <a:cubicBezTo>
                    <a:pt x="23577" y="91916"/>
                    <a:pt x="25303" y="56435"/>
                    <a:pt x="27125" y="17405"/>
                  </a:cubicBezTo>
                  <a:close/>
                  <a:moveTo>
                    <a:pt x="16289" y="245349"/>
                  </a:moveTo>
                  <a:cubicBezTo>
                    <a:pt x="19550" y="248705"/>
                    <a:pt x="33646" y="262994"/>
                    <a:pt x="94156" y="324463"/>
                  </a:cubicBezTo>
                  <a:cubicBezTo>
                    <a:pt x="94156" y="324463"/>
                    <a:pt x="94156" y="324463"/>
                    <a:pt x="10152" y="372602"/>
                  </a:cubicBezTo>
                  <a:cubicBezTo>
                    <a:pt x="11590" y="344025"/>
                    <a:pt x="13508" y="303366"/>
                    <a:pt x="16289" y="245349"/>
                  </a:cubicBezTo>
                  <a:close/>
                  <a:moveTo>
                    <a:pt x="95499" y="330984"/>
                  </a:moveTo>
                  <a:cubicBezTo>
                    <a:pt x="95499" y="376342"/>
                    <a:pt x="95499" y="428030"/>
                    <a:pt x="95499" y="486718"/>
                  </a:cubicBezTo>
                  <a:cubicBezTo>
                    <a:pt x="86772" y="474635"/>
                    <a:pt x="65867" y="445867"/>
                    <a:pt x="15714" y="376918"/>
                  </a:cubicBezTo>
                  <a:cubicBezTo>
                    <a:pt x="15810" y="376822"/>
                    <a:pt x="15810" y="376822"/>
                    <a:pt x="95499" y="330984"/>
                  </a:cubicBezTo>
                  <a:close/>
                  <a:moveTo>
                    <a:pt x="102883" y="487006"/>
                  </a:moveTo>
                  <a:cubicBezTo>
                    <a:pt x="102883" y="471471"/>
                    <a:pt x="102883" y="431770"/>
                    <a:pt x="102883" y="330888"/>
                  </a:cubicBezTo>
                  <a:cubicBezTo>
                    <a:pt x="110746" y="335395"/>
                    <a:pt x="130980" y="347094"/>
                    <a:pt x="182668" y="376918"/>
                  </a:cubicBezTo>
                  <a:cubicBezTo>
                    <a:pt x="182668" y="376822"/>
                    <a:pt x="182572" y="376918"/>
                    <a:pt x="102883" y="487006"/>
                  </a:cubicBezTo>
                  <a:close/>
                  <a:moveTo>
                    <a:pt x="104417" y="324367"/>
                  </a:moveTo>
                  <a:cubicBezTo>
                    <a:pt x="104417" y="324367"/>
                    <a:pt x="104513" y="324271"/>
                    <a:pt x="178736" y="248705"/>
                  </a:cubicBezTo>
                  <a:cubicBezTo>
                    <a:pt x="180463" y="284570"/>
                    <a:pt x="182380" y="324942"/>
                    <a:pt x="184586" y="370397"/>
                  </a:cubicBezTo>
                  <a:cubicBezTo>
                    <a:pt x="177490" y="366273"/>
                    <a:pt x="157927" y="355053"/>
                    <a:pt x="104417" y="324367"/>
                  </a:cubicBez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4C6D6059-7DEA-85D1-5501-289A72AB3D21}"/>
                </a:ext>
              </a:extLst>
            </p:cNvPr>
            <p:cNvSpPr/>
            <p:nvPr/>
          </p:nvSpPr>
          <p:spPr>
            <a:xfrm>
              <a:off x="1757208" y="2385111"/>
              <a:ext cx="182202" cy="117952"/>
            </a:xfrm>
            <a:custGeom>
              <a:avLst/>
              <a:gdLst>
                <a:gd name="connsiteX0" fmla="*/ 169112 w 182201"/>
                <a:gd name="connsiteY0" fmla="*/ 46270 h 117951"/>
                <a:gd name="connsiteX1" fmla="*/ 91436 w 182201"/>
                <a:gd name="connsiteY1" fmla="*/ 719 h 117951"/>
                <a:gd name="connsiteX2" fmla="*/ 13665 w 182201"/>
                <a:gd name="connsiteY2" fmla="*/ 46270 h 117951"/>
                <a:gd name="connsiteX3" fmla="*/ 719 w 182201"/>
                <a:gd name="connsiteY3" fmla="*/ 46270 h 117951"/>
                <a:gd name="connsiteX4" fmla="*/ 719 w 182201"/>
                <a:gd name="connsiteY4" fmla="*/ 63723 h 117951"/>
                <a:gd name="connsiteX5" fmla="*/ 91436 w 182201"/>
                <a:gd name="connsiteY5" fmla="*/ 117328 h 117951"/>
                <a:gd name="connsiteX6" fmla="*/ 182058 w 182201"/>
                <a:gd name="connsiteY6" fmla="*/ 63723 h 117951"/>
                <a:gd name="connsiteX7" fmla="*/ 182058 w 182201"/>
                <a:gd name="connsiteY7" fmla="*/ 46270 h 117951"/>
                <a:gd name="connsiteX8" fmla="*/ 169112 w 182201"/>
                <a:gd name="connsiteY8" fmla="*/ 46270 h 117951"/>
                <a:gd name="connsiteX9" fmla="*/ 169112 w 182201"/>
                <a:gd name="connsiteY9" fmla="*/ 46270 h 1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201" h="117951">
                  <a:moveTo>
                    <a:pt x="169112" y="46270"/>
                  </a:moveTo>
                  <a:lnTo>
                    <a:pt x="91436" y="719"/>
                  </a:lnTo>
                  <a:lnTo>
                    <a:pt x="13665" y="46270"/>
                  </a:lnTo>
                  <a:lnTo>
                    <a:pt x="719" y="46270"/>
                  </a:lnTo>
                  <a:lnTo>
                    <a:pt x="719" y="63723"/>
                  </a:lnTo>
                  <a:lnTo>
                    <a:pt x="91436" y="117328"/>
                  </a:lnTo>
                  <a:lnTo>
                    <a:pt x="182058" y="63723"/>
                  </a:lnTo>
                  <a:lnTo>
                    <a:pt x="182058" y="46270"/>
                  </a:lnTo>
                  <a:lnTo>
                    <a:pt x="169112" y="46270"/>
                  </a:lnTo>
                  <a:lnTo>
                    <a:pt x="169112" y="46270"/>
                  </a:ln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CE0F5F8A-0B2D-CCA9-B9F0-9B0BD7DE3F9D}"/>
                </a:ext>
              </a:extLst>
            </p:cNvPr>
            <p:cNvSpPr/>
            <p:nvPr/>
          </p:nvSpPr>
          <p:spPr>
            <a:xfrm>
              <a:off x="1757208" y="2378686"/>
              <a:ext cx="182202" cy="104526"/>
            </a:xfrm>
            <a:custGeom>
              <a:avLst/>
              <a:gdLst>
                <a:gd name="connsiteX0" fmla="*/ 182058 w 182201"/>
                <a:gd name="connsiteY0" fmla="*/ 52503 h 104526"/>
                <a:gd name="connsiteX1" fmla="*/ 91436 w 182201"/>
                <a:gd name="connsiteY1" fmla="*/ 104382 h 104526"/>
                <a:gd name="connsiteX2" fmla="*/ 719 w 182201"/>
                <a:gd name="connsiteY2" fmla="*/ 52503 h 104526"/>
                <a:gd name="connsiteX3" fmla="*/ 91436 w 182201"/>
                <a:gd name="connsiteY3" fmla="*/ 719 h 104526"/>
                <a:gd name="connsiteX4" fmla="*/ 182058 w 182201"/>
                <a:gd name="connsiteY4" fmla="*/ 52503 h 104526"/>
                <a:gd name="connsiteX5" fmla="*/ 182058 w 182201"/>
                <a:gd name="connsiteY5" fmla="*/ 52503 h 1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201" h="104526">
                  <a:moveTo>
                    <a:pt x="182058" y="52503"/>
                  </a:moveTo>
                  <a:lnTo>
                    <a:pt x="91436" y="104382"/>
                  </a:lnTo>
                  <a:lnTo>
                    <a:pt x="719" y="52503"/>
                  </a:lnTo>
                  <a:lnTo>
                    <a:pt x="91436" y="719"/>
                  </a:lnTo>
                  <a:lnTo>
                    <a:pt x="182058" y="52503"/>
                  </a:lnTo>
                  <a:lnTo>
                    <a:pt x="182058" y="52503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B3F809E5-790B-0247-03BC-863F4C871A80}"/>
                </a:ext>
              </a:extLst>
            </p:cNvPr>
            <p:cNvSpPr/>
            <p:nvPr/>
          </p:nvSpPr>
          <p:spPr>
            <a:xfrm>
              <a:off x="1792594" y="2051538"/>
              <a:ext cx="104526" cy="59455"/>
            </a:xfrm>
            <a:custGeom>
              <a:avLst/>
              <a:gdLst>
                <a:gd name="connsiteX0" fmla="*/ 103040 w 104526"/>
                <a:gd name="connsiteY0" fmla="*/ 29824 h 59455"/>
                <a:gd name="connsiteX1" fmla="*/ 102369 w 104526"/>
                <a:gd name="connsiteY1" fmla="*/ 28769 h 59455"/>
                <a:gd name="connsiteX2" fmla="*/ 52599 w 104526"/>
                <a:gd name="connsiteY2" fmla="*/ 56291 h 59455"/>
                <a:gd name="connsiteX3" fmla="*/ 4651 w 104526"/>
                <a:gd name="connsiteY3" fmla="*/ 29824 h 59455"/>
                <a:gd name="connsiteX4" fmla="*/ 52599 w 104526"/>
                <a:gd name="connsiteY4" fmla="*/ 3356 h 59455"/>
                <a:gd name="connsiteX5" fmla="*/ 102369 w 104526"/>
                <a:gd name="connsiteY5" fmla="*/ 30878 h 59455"/>
                <a:gd name="connsiteX6" fmla="*/ 103040 w 104526"/>
                <a:gd name="connsiteY6" fmla="*/ 29824 h 59455"/>
                <a:gd name="connsiteX7" fmla="*/ 102369 w 104526"/>
                <a:gd name="connsiteY7" fmla="*/ 28769 h 59455"/>
                <a:gd name="connsiteX8" fmla="*/ 103040 w 104526"/>
                <a:gd name="connsiteY8" fmla="*/ 29824 h 59455"/>
                <a:gd name="connsiteX9" fmla="*/ 103711 w 104526"/>
                <a:gd name="connsiteY9" fmla="*/ 28769 h 59455"/>
                <a:gd name="connsiteX10" fmla="*/ 53366 w 104526"/>
                <a:gd name="connsiteY10" fmla="*/ 863 h 59455"/>
                <a:gd name="connsiteX11" fmla="*/ 52023 w 104526"/>
                <a:gd name="connsiteY11" fmla="*/ 863 h 59455"/>
                <a:gd name="connsiteX12" fmla="*/ 1390 w 104526"/>
                <a:gd name="connsiteY12" fmla="*/ 28769 h 59455"/>
                <a:gd name="connsiteX13" fmla="*/ 719 w 104526"/>
                <a:gd name="connsiteY13" fmla="*/ 29824 h 59455"/>
                <a:gd name="connsiteX14" fmla="*/ 1390 w 104526"/>
                <a:gd name="connsiteY14" fmla="*/ 30878 h 59455"/>
                <a:gd name="connsiteX15" fmla="*/ 52023 w 104526"/>
                <a:gd name="connsiteY15" fmla="*/ 58784 h 59455"/>
                <a:gd name="connsiteX16" fmla="*/ 53366 w 104526"/>
                <a:gd name="connsiteY16" fmla="*/ 58784 h 59455"/>
                <a:gd name="connsiteX17" fmla="*/ 103711 w 104526"/>
                <a:gd name="connsiteY17" fmla="*/ 30878 h 59455"/>
                <a:gd name="connsiteX18" fmla="*/ 104382 w 104526"/>
                <a:gd name="connsiteY18" fmla="*/ 29824 h 59455"/>
                <a:gd name="connsiteX19" fmla="*/ 103711 w 104526"/>
                <a:gd name="connsiteY19" fmla="*/ 28769 h 59455"/>
                <a:gd name="connsiteX20" fmla="*/ 103040 w 104526"/>
                <a:gd name="connsiteY20" fmla="*/ 29824 h 59455"/>
                <a:gd name="connsiteX21" fmla="*/ 103040 w 104526"/>
                <a:gd name="connsiteY21" fmla="*/ 29824 h 59455"/>
                <a:gd name="connsiteX22" fmla="*/ 103040 w 104526"/>
                <a:gd name="connsiteY22" fmla="*/ 29824 h 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526" h="59455">
                  <a:moveTo>
                    <a:pt x="103040" y="29824"/>
                  </a:moveTo>
                  <a:cubicBezTo>
                    <a:pt x="102369" y="28769"/>
                    <a:pt x="102369" y="28769"/>
                    <a:pt x="102369" y="28769"/>
                  </a:cubicBezTo>
                  <a:cubicBezTo>
                    <a:pt x="52599" y="56291"/>
                    <a:pt x="52599" y="56291"/>
                    <a:pt x="52599" y="56291"/>
                  </a:cubicBezTo>
                  <a:cubicBezTo>
                    <a:pt x="4651" y="29824"/>
                    <a:pt x="4651" y="29824"/>
                    <a:pt x="4651" y="29824"/>
                  </a:cubicBezTo>
                  <a:cubicBezTo>
                    <a:pt x="52599" y="3356"/>
                    <a:pt x="52599" y="3356"/>
                    <a:pt x="52599" y="3356"/>
                  </a:cubicBezTo>
                  <a:cubicBezTo>
                    <a:pt x="102369" y="30878"/>
                    <a:pt x="102369" y="30878"/>
                    <a:pt x="102369" y="30878"/>
                  </a:cubicBezTo>
                  <a:cubicBezTo>
                    <a:pt x="103040" y="29824"/>
                    <a:pt x="103040" y="29824"/>
                    <a:pt x="103040" y="29824"/>
                  </a:cubicBezTo>
                  <a:cubicBezTo>
                    <a:pt x="102369" y="28769"/>
                    <a:pt x="102369" y="28769"/>
                    <a:pt x="102369" y="28769"/>
                  </a:cubicBezTo>
                  <a:cubicBezTo>
                    <a:pt x="103040" y="29824"/>
                    <a:pt x="103040" y="29824"/>
                    <a:pt x="103040" y="29824"/>
                  </a:cubicBezTo>
                  <a:cubicBezTo>
                    <a:pt x="103711" y="28769"/>
                    <a:pt x="103711" y="28769"/>
                    <a:pt x="103711" y="28769"/>
                  </a:cubicBezTo>
                  <a:cubicBezTo>
                    <a:pt x="53366" y="863"/>
                    <a:pt x="53366" y="863"/>
                    <a:pt x="53366" y="863"/>
                  </a:cubicBezTo>
                  <a:cubicBezTo>
                    <a:pt x="52886" y="671"/>
                    <a:pt x="52503" y="671"/>
                    <a:pt x="52023" y="863"/>
                  </a:cubicBezTo>
                  <a:cubicBezTo>
                    <a:pt x="1390" y="28769"/>
                    <a:pt x="1390" y="28769"/>
                    <a:pt x="1390" y="28769"/>
                  </a:cubicBezTo>
                  <a:cubicBezTo>
                    <a:pt x="1199" y="28960"/>
                    <a:pt x="719" y="29440"/>
                    <a:pt x="719" y="29824"/>
                  </a:cubicBezTo>
                  <a:cubicBezTo>
                    <a:pt x="719" y="30207"/>
                    <a:pt x="1199" y="30687"/>
                    <a:pt x="1390" y="30878"/>
                  </a:cubicBezTo>
                  <a:cubicBezTo>
                    <a:pt x="52023" y="58784"/>
                    <a:pt x="52023" y="58784"/>
                    <a:pt x="52023" y="58784"/>
                  </a:cubicBezTo>
                  <a:cubicBezTo>
                    <a:pt x="52503" y="58976"/>
                    <a:pt x="52886" y="58976"/>
                    <a:pt x="53366" y="58784"/>
                  </a:cubicBezTo>
                  <a:cubicBezTo>
                    <a:pt x="103711" y="30878"/>
                    <a:pt x="103711" y="30878"/>
                    <a:pt x="103711" y="30878"/>
                  </a:cubicBezTo>
                  <a:cubicBezTo>
                    <a:pt x="104191" y="30687"/>
                    <a:pt x="104382" y="30207"/>
                    <a:pt x="104382" y="29824"/>
                  </a:cubicBezTo>
                  <a:cubicBezTo>
                    <a:pt x="104382" y="29440"/>
                    <a:pt x="104191" y="28960"/>
                    <a:pt x="103711" y="28769"/>
                  </a:cubicBezTo>
                  <a:lnTo>
                    <a:pt x="103040" y="29824"/>
                  </a:lnTo>
                  <a:lnTo>
                    <a:pt x="103040" y="29824"/>
                  </a:lnTo>
                  <a:lnTo>
                    <a:pt x="103040" y="2982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2FC4BA5D-2D77-BB7B-0C7E-3FA68851A6C1}"/>
                </a:ext>
              </a:extLst>
            </p:cNvPr>
            <p:cNvSpPr/>
            <p:nvPr/>
          </p:nvSpPr>
          <p:spPr>
            <a:xfrm>
              <a:off x="1773475" y="2077382"/>
              <a:ext cx="145761" cy="396049"/>
            </a:xfrm>
            <a:custGeom>
              <a:avLst/>
              <a:gdLst>
                <a:gd name="connsiteX0" fmla="*/ 130884 w 145761"/>
                <a:gd name="connsiteY0" fmla="*/ 3404 h 396048"/>
                <a:gd name="connsiteX1" fmla="*/ 128199 w 145761"/>
                <a:gd name="connsiteY1" fmla="*/ 719 h 396048"/>
                <a:gd name="connsiteX2" fmla="*/ 125898 w 145761"/>
                <a:gd name="connsiteY2" fmla="*/ 3788 h 396048"/>
                <a:gd name="connsiteX3" fmla="*/ 126090 w 145761"/>
                <a:gd name="connsiteY3" fmla="*/ 8774 h 396048"/>
                <a:gd name="connsiteX4" fmla="*/ 125610 w 145761"/>
                <a:gd name="connsiteY4" fmla="*/ 8199 h 396048"/>
                <a:gd name="connsiteX5" fmla="*/ 121583 w 145761"/>
                <a:gd name="connsiteY5" fmla="*/ 8391 h 396048"/>
                <a:gd name="connsiteX6" fmla="*/ 78142 w 145761"/>
                <a:gd name="connsiteY6" fmla="*/ 59791 h 396048"/>
                <a:gd name="connsiteX7" fmla="*/ 78142 w 145761"/>
                <a:gd name="connsiteY7" fmla="*/ 35913 h 396048"/>
                <a:gd name="connsiteX8" fmla="*/ 74881 w 145761"/>
                <a:gd name="connsiteY8" fmla="*/ 33036 h 396048"/>
                <a:gd name="connsiteX9" fmla="*/ 71621 w 145761"/>
                <a:gd name="connsiteY9" fmla="*/ 35913 h 396048"/>
                <a:gd name="connsiteX10" fmla="*/ 71621 w 145761"/>
                <a:gd name="connsiteY10" fmla="*/ 59599 h 396048"/>
                <a:gd name="connsiteX11" fmla="*/ 28276 w 145761"/>
                <a:gd name="connsiteY11" fmla="*/ 8487 h 396048"/>
                <a:gd name="connsiteX12" fmla="*/ 26166 w 145761"/>
                <a:gd name="connsiteY12" fmla="*/ 7528 h 396048"/>
                <a:gd name="connsiteX13" fmla="*/ 26358 w 145761"/>
                <a:gd name="connsiteY13" fmla="*/ 3788 h 396048"/>
                <a:gd name="connsiteX14" fmla="*/ 23098 w 145761"/>
                <a:gd name="connsiteY14" fmla="*/ 719 h 396048"/>
                <a:gd name="connsiteX15" fmla="*/ 19837 w 145761"/>
                <a:gd name="connsiteY15" fmla="*/ 3404 h 396048"/>
                <a:gd name="connsiteX16" fmla="*/ 754 w 145761"/>
                <a:gd name="connsiteY16" fmla="*/ 353999 h 396048"/>
                <a:gd name="connsiteX17" fmla="*/ 3823 w 145761"/>
                <a:gd name="connsiteY17" fmla="*/ 357067 h 396048"/>
                <a:gd name="connsiteX18" fmla="*/ 4110 w 145761"/>
                <a:gd name="connsiteY18" fmla="*/ 357067 h 396048"/>
                <a:gd name="connsiteX19" fmla="*/ 7179 w 145761"/>
                <a:gd name="connsiteY19" fmla="*/ 354190 h 396048"/>
                <a:gd name="connsiteX20" fmla="*/ 10056 w 145761"/>
                <a:gd name="connsiteY20" fmla="*/ 302790 h 396048"/>
                <a:gd name="connsiteX21" fmla="*/ 71909 w 145761"/>
                <a:gd name="connsiteY21" fmla="*/ 393412 h 396048"/>
                <a:gd name="connsiteX22" fmla="*/ 74306 w 145761"/>
                <a:gd name="connsiteY22" fmla="*/ 395809 h 396048"/>
                <a:gd name="connsiteX23" fmla="*/ 74498 w 145761"/>
                <a:gd name="connsiteY23" fmla="*/ 395809 h 396048"/>
                <a:gd name="connsiteX24" fmla="*/ 75073 w 145761"/>
                <a:gd name="connsiteY24" fmla="*/ 395905 h 396048"/>
                <a:gd name="connsiteX25" fmla="*/ 75073 w 145761"/>
                <a:gd name="connsiteY25" fmla="*/ 395905 h 396048"/>
                <a:gd name="connsiteX26" fmla="*/ 75169 w 145761"/>
                <a:gd name="connsiteY26" fmla="*/ 395905 h 396048"/>
                <a:gd name="connsiteX27" fmla="*/ 75169 w 145761"/>
                <a:gd name="connsiteY27" fmla="*/ 395905 h 396048"/>
                <a:gd name="connsiteX28" fmla="*/ 75169 w 145761"/>
                <a:gd name="connsiteY28" fmla="*/ 395905 h 396048"/>
                <a:gd name="connsiteX29" fmla="*/ 76128 w 145761"/>
                <a:gd name="connsiteY29" fmla="*/ 395713 h 396048"/>
                <a:gd name="connsiteX30" fmla="*/ 76512 w 145761"/>
                <a:gd name="connsiteY30" fmla="*/ 395521 h 396048"/>
                <a:gd name="connsiteX31" fmla="*/ 76799 w 145761"/>
                <a:gd name="connsiteY31" fmla="*/ 395426 h 396048"/>
                <a:gd name="connsiteX32" fmla="*/ 76895 w 145761"/>
                <a:gd name="connsiteY32" fmla="*/ 395330 h 396048"/>
                <a:gd name="connsiteX33" fmla="*/ 78238 w 145761"/>
                <a:gd name="connsiteY33" fmla="*/ 393316 h 396048"/>
                <a:gd name="connsiteX34" fmla="*/ 138364 w 145761"/>
                <a:gd name="connsiteY34" fmla="*/ 304996 h 396048"/>
                <a:gd name="connsiteX35" fmla="*/ 140378 w 145761"/>
                <a:gd name="connsiteY35" fmla="*/ 354190 h 396048"/>
                <a:gd name="connsiteX36" fmla="*/ 142871 w 145761"/>
                <a:gd name="connsiteY36" fmla="*/ 357067 h 396048"/>
                <a:gd name="connsiteX37" fmla="*/ 143063 w 145761"/>
                <a:gd name="connsiteY37" fmla="*/ 357067 h 396048"/>
                <a:gd name="connsiteX38" fmla="*/ 145365 w 145761"/>
                <a:gd name="connsiteY38" fmla="*/ 353999 h 396048"/>
                <a:gd name="connsiteX39" fmla="*/ 130884 w 145761"/>
                <a:gd name="connsiteY39" fmla="*/ 3404 h 396048"/>
                <a:gd name="connsiteX40" fmla="*/ 20221 w 145761"/>
                <a:gd name="connsiteY40" fmla="*/ 114451 h 396048"/>
                <a:gd name="connsiteX41" fmla="*/ 70374 w 145761"/>
                <a:gd name="connsiteY41" fmla="*/ 163454 h 396048"/>
                <a:gd name="connsiteX42" fmla="*/ 15810 w 145761"/>
                <a:gd name="connsiteY42" fmla="*/ 194812 h 396048"/>
                <a:gd name="connsiteX43" fmla="*/ 20221 w 145761"/>
                <a:gd name="connsiteY43" fmla="*/ 114451 h 396048"/>
                <a:gd name="connsiteX44" fmla="*/ 71717 w 145761"/>
                <a:gd name="connsiteY44" fmla="*/ 169016 h 396048"/>
                <a:gd name="connsiteX45" fmla="*/ 71717 w 145761"/>
                <a:gd name="connsiteY45" fmla="*/ 264240 h 396048"/>
                <a:gd name="connsiteX46" fmla="*/ 18782 w 145761"/>
                <a:gd name="connsiteY46" fmla="*/ 199703 h 396048"/>
                <a:gd name="connsiteX47" fmla="*/ 71717 w 145761"/>
                <a:gd name="connsiteY47" fmla="*/ 169016 h 396048"/>
                <a:gd name="connsiteX48" fmla="*/ 78142 w 145761"/>
                <a:gd name="connsiteY48" fmla="*/ 169112 h 396048"/>
                <a:gd name="connsiteX49" fmla="*/ 130884 w 145761"/>
                <a:gd name="connsiteY49" fmla="*/ 199703 h 396048"/>
                <a:gd name="connsiteX50" fmla="*/ 78142 w 145761"/>
                <a:gd name="connsiteY50" fmla="*/ 264432 h 396048"/>
                <a:gd name="connsiteX51" fmla="*/ 78142 w 145761"/>
                <a:gd name="connsiteY51" fmla="*/ 169112 h 396048"/>
                <a:gd name="connsiteX52" fmla="*/ 79676 w 145761"/>
                <a:gd name="connsiteY52" fmla="*/ 163454 h 396048"/>
                <a:gd name="connsiteX53" fmla="*/ 130405 w 145761"/>
                <a:gd name="connsiteY53" fmla="*/ 113684 h 396048"/>
                <a:gd name="connsiteX54" fmla="*/ 133761 w 145761"/>
                <a:gd name="connsiteY54" fmla="*/ 194620 h 396048"/>
                <a:gd name="connsiteX55" fmla="*/ 79676 w 145761"/>
                <a:gd name="connsiteY55" fmla="*/ 163454 h 396048"/>
                <a:gd name="connsiteX56" fmla="*/ 125802 w 145761"/>
                <a:gd name="connsiteY56" fmla="*/ 12227 h 396048"/>
                <a:gd name="connsiteX57" fmla="*/ 126186 w 145761"/>
                <a:gd name="connsiteY57" fmla="*/ 11651 h 396048"/>
                <a:gd name="connsiteX58" fmla="*/ 130021 w 145761"/>
                <a:gd name="connsiteY58" fmla="*/ 105150 h 396048"/>
                <a:gd name="connsiteX59" fmla="*/ 79005 w 145761"/>
                <a:gd name="connsiteY59" fmla="*/ 67654 h 396048"/>
                <a:gd name="connsiteX60" fmla="*/ 125802 w 145761"/>
                <a:gd name="connsiteY60" fmla="*/ 12227 h 396048"/>
                <a:gd name="connsiteX61" fmla="*/ 126473 w 145761"/>
                <a:gd name="connsiteY61" fmla="*/ 109465 h 396048"/>
                <a:gd name="connsiteX62" fmla="*/ 78142 w 145761"/>
                <a:gd name="connsiteY62" fmla="*/ 156837 h 396048"/>
                <a:gd name="connsiteX63" fmla="*/ 78142 w 145761"/>
                <a:gd name="connsiteY63" fmla="*/ 73792 h 396048"/>
                <a:gd name="connsiteX64" fmla="*/ 126473 w 145761"/>
                <a:gd name="connsiteY64" fmla="*/ 109465 h 396048"/>
                <a:gd name="connsiteX65" fmla="*/ 71717 w 145761"/>
                <a:gd name="connsiteY65" fmla="*/ 156741 h 396048"/>
                <a:gd name="connsiteX66" fmla="*/ 23194 w 145761"/>
                <a:gd name="connsiteY66" fmla="*/ 109465 h 396048"/>
                <a:gd name="connsiteX67" fmla="*/ 71717 w 145761"/>
                <a:gd name="connsiteY67" fmla="*/ 73792 h 396048"/>
                <a:gd name="connsiteX68" fmla="*/ 71717 w 145761"/>
                <a:gd name="connsiteY68" fmla="*/ 156741 h 396048"/>
                <a:gd name="connsiteX69" fmla="*/ 25783 w 145761"/>
                <a:gd name="connsiteY69" fmla="*/ 14528 h 396048"/>
                <a:gd name="connsiteX70" fmla="*/ 70854 w 145761"/>
                <a:gd name="connsiteY70" fmla="*/ 67558 h 396048"/>
                <a:gd name="connsiteX71" fmla="*/ 20892 w 145761"/>
                <a:gd name="connsiteY71" fmla="*/ 104382 h 396048"/>
                <a:gd name="connsiteX72" fmla="*/ 25783 w 145761"/>
                <a:gd name="connsiteY72" fmla="*/ 14528 h 396048"/>
                <a:gd name="connsiteX73" fmla="*/ 15330 w 145761"/>
                <a:gd name="connsiteY73" fmla="*/ 204306 h 396048"/>
                <a:gd name="connsiteX74" fmla="*/ 70374 w 145761"/>
                <a:gd name="connsiteY74" fmla="*/ 271720 h 396048"/>
                <a:gd name="connsiteX75" fmla="*/ 10344 w 145761"/>
                <a:gd name="connsiteY75" fmla="*/ 294352 h 396048"/>
                <a:gd name="connsiteX76" fmla="*/ 15330 w 145761"/>
                <a:gd name="connsiteY76" fmla="*/ 204306 h 396048"/>
                <a:gd name="connsiteX77" fmla="*/ 71717 w 145761"/>
                <a:gd name="connsiteY77" fmla="*/ 277090 h 396048"/>
                <a:gd name="connsiteX78" fmla="*/ 71717 w 145761"/>
                <a:gd name="connsiteY78" fmla="*/ 383439 h 396048"/>
                <a:gd name="connsiteX79" fmla="*/ 14084 w 145761"/>
                <a:gd name="connsiteY79" fmla="*/ 298955 h 396048"/>
                <a:gd name="connsiteX80" fmla="*/ 71717 w 145761"/>
                <a:gd name="connsiteY80" fmla="*/ 277090 h 396048"/>
                <a:gd name="connsiteX81" fmla="*/ 78142 w 145761"/>
                <a:gd name="connsiteY81" fmla="*/ 383343 h 396048"/>
                <a:gd name="connsiteX82" fmla="*/ 78142 w 145761"/>
                <a:gd name="connsiteY82" fmla="*/ 277090 h 396048"/>
                <a:gd name="connsiteX83" fmla="*/ 135583 w 145761"/>
                <a:gd name="connsiteY83" fmla="*/ 298955 h 396048"/>
                <a:gd name="connsiteX84" fmla="*/ 78142 w 145761"/>
                <a:gd name="connsiteY84" fmla="*/ 383343 h 396048"/>
                <a:gd name="connsiteX85" fmla="*/ 79676 w 145761"/>
                <a:gd name="connsiteY85" fmla="*/ 271720 h 396048"/>
                <a:gd name="connsiteX86" fmla="*/ 134145 w 145761"/>
                <a:gd name="connsiteY86" fmla="*/ 204593 h 396048"/>
                <a:gd name="connsiteX87" fmla="*/ 137789 w 145761"/>
                <a:gd name="connsiteY87" fmla="*/ 293776 h 396048"/>
                <a:gd name="connsiteX88" fmla="*/ 79676 w 145761"/>
                <a:gd name="connsiteY88" fmla="*/ 271720 h 39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5761" h="396048">
                  <a:moveTo>
                    <a:pt x="130884" y="3404"/>
                  </a:moveTo>
                  <a:cubicBezTo>
                    <a:pt x="130693" y="1870"/>
                    <a:pt x="129542" y="719"/>
                    <a:pt x="128199" y="719"/>
                  </a:cubicBezTo>
                  <a:cubicBezTo>
                    <a:pt x="126857" y="911"/>
                    <a:pt x="125898" y="2254"/>
                    <a:pt x="125898" y="3788"/>
                  </a:cubicBezTo>
                  <a:cubicBezTo>
                    <a:pt x="125898" y="3788"/>
                    <a:pt x="125898" y="3788"/>
                    <a:pt x="126090" y="8774"/>
                  </a:cubicBezTo>
                  <a:cubicBezTo>
                    <a:pt x="125994" y="8583"/>
                    <a:pt x="125802" y="8391"/>
                    <a:pt x="125610" y="8199"/>
                  </a:cubicBezTo>
                  <a:cubicBezTo>
                    <a:pt x="124268" y="7144"/>
                    <a:pt x="122541" y="7336"/>
                    <a:pt x="121583" y="8391"/>
                  </a:cubicBezTo>
                  <a:cubicBezTo>
                    <a:pt x="121583" y="8391"/>
                    <a:pt x="121583" y="8391"/>
                    <a:pt x="78142" y="59791"/>
                  </a:cubicBezTo>
                  <a:cubicBezTo>
                    <a:pt x="78142" y="52023"/>
                    <a:pt x="78142" y="44064"/>
                    <a:pt x="78142" y="35913"/>
                  </a:cubicBezTo>
                  <a:cubicBezTo>
                    <a:pt x="78142" y="34379"/>
                    <a:pt x="76607" y="33036"/>
                    <a:pt x="74881" y="33036"/>
                  </a:cubicBezTo>
                  <a:cubicBezTo>
                    <a:pt x="73155" y="33036"/>
                    <a:pt x="71621" y="34379"/>
                    <a:pt x="71621" y="35913"/>
                  </a:cubicBezTo>
                  <a:cubicBezTo>
                    <a:pt x="71621" y="35913"/>
                    <a:pt x="71621" y="35913"/>
                    <a:pt x="71621" y="59599"/>
                  </a:cubicBezTo>
                  <a:cubicBezTo>
                    <a:pt x="65675" y="52599"/>
                    <a:pt x="53497" y="38214"/>
                    <a:pt x="28276" y="8487"/>
                  </a:cubicBezTo>
                  <a:cubicBezTo>
                    <a:pt x="27701" y="7911"/>
                    <a:pt x="26934" y="7624"/>
                    <a:pt x="26166" y="7528"/>
                  </a:cubicBezTo>
                  <a:cubicBezTo>
                    <a:pt x="26262" y="6281"/>
                    <a:pt x="26262" y="5035"/>
                    <a:pt x="26358" y="3788"/>
                  </a:cubicBezTo>
                  <a:cubicBezTo>
                    <a:pt x="26358" y="2254"/>
                    <a:pt x="24824" y="911"/>
                    <a:pt x="23098" y="719"/>
                  </a:cubicBezTo>
                  <a:cubicBezTo>
                    <a:pt x="21276" y="719"/>
                    <a:pt x="19837" y="1870"/>
                    <a:pt x="19837" y="3404"/>
                  </a:cubicBezTo>
                  <a:cubicBezTo>
                    <a:pt x="19837" y="3404"/>
                    <a:pt x="19837" y="3404"/>
                    <a:pt x="754" y="353999"/>
                  </a:cubicBezTo>
                  <a:cubicBezTo>
                    <a:pt x="466" y="355533"/>
                    <a:pt x="2001" y="356876"/>
                    <a:pt x="3823" y="357067"/>
                  </a:cubicBezTo>
                  <a:cubicBezTo>
                    <a:pt x="3823" y="357067"/>
                    <a:pt x="3823" y="357067"/>
                    <a:pt x="4110" y="357067"/>
                  </a:cubicBezTo>
                  <a:cubicBezTo>
                    <a:pt x="5645" y="357067"/>
                    <a:pt x="7179" y="355725"/>
                    <a:pt x="7179" y="354190"/>
                  </a:cubicBezTo>
                  <a:cubicBezTo>
                    <a:pt x="7179" y="354190"/>
                    <a:pt x="7179" y="354190"/>
                    <a:pt x="10056" y="302790"/>
                  </a:cubicBezTo>
                  <a:cubicBezTo>
                    <a:pt x="14947" y="309983"/>
                    <a:pt x="29331" y="331080"/>
                    <a:pt x="71909" y="393412"/>
                  </a:cubicBezTo>
                  <a:cubicBezTo>
                    <a:pt x="72100" y="394562"/>
                    <a:pt x="73059" y="395521"/>
                    <a:pt x="74306" y="395809"/>
                  </a:cubicBezTo>
                  <a:cubicBezTo>
                    <a:pt x="74402" y="395809"/>
                    <a:pt x="74498" y="395809"/>
                    <a:pt x="74498" y="395809"/>
                  </a:cubicBezTo>
                  <a:cubicBezTo>
                    <a:pt x="74690" y="395809"/>
                    <a:pt x="74881" y="395905"/>
                    <a:pt x="75073" y="395905"/>
                  </a:cubicBezTo>
                  <a:cubicBezTo>
                    <a:pt x="75073" y="395905"/>
                    <a:pt x="75073" y="395905"/>
                    <a:pt x="75073" y="395905"/>
                  </a:cubicBezTo>
                  <a:cubicBezTo>
                    <a:pt x="75073" y="395905"/>
                    <a:pt x="75073" y="395905"/>
                    <a:pt x="75169" y="395905"/>
                  </a:cubicBezTo>
                  <a:cubicBezTo>
                    <a:pt x="75169" y="395905"/>
                    <a:pt x="75169" y="395905"/>
                    <a:pt x="75169" y="395905"/>
                  </a:cubicBezTo>
                  <a:cubicBezTo>
                    <a:pt x="75169" y="395905"/>
                    <a:pt x="75169" y="395905"/>
                    <a:pt x="75169" y="395905"/>
                  </a:cubicBezTo>
                  <a:cubicBezTo>
                    <a:pt x="75457" y="395905"/>
                    <a:pt x="75744" y="395809"/>
                    <a:pt x="76128" y="395713"/>
                  </a:cubicBezTo>
                  <a:cubicBezTo>
                    <a:pt x="76224" y="395713"/>
                    <a:pt x="76416" y="395617"/>
                    <a:pt x="76512" y="395521"/>
                  </a:cubicBezTo>
                  <a:cubicBezTo>
                    <a:pt x="76607" y="395521"/>
                    <a:pt x="76703" y="395426"/>
                    <a:pt x="76799" y="395426"/>
                  </a:cubicBezTo>
                  <a:cubicBezTo>
                    <a:pt x="76895" y="395426"/>
                    <a:pt x="76895" y="395330"/>
                    <a:pt x="76895" y="395330"/>
                  </a:cubicBezTo>
                  <a:cubicBezTo>
                    <a:pt x="77662" y="394850"/>
                    <a:pt x="78142" y="394179"/>
                    <a:pt x="78238" y="393316"/>
                  </a:cubicBezTo>
                  <a:cubicBezTo>
                    <a:pt x="80923" y="389384"/>
                    <a:pt x="92143" y="372986"/>
                    <a:pt x="138364" y="304996"/>
                  </a:cubicBezTo>
                  <a:cubicBezTo>
                    <a:pt x="139036" y="320531"/>
                    <a:pt x="139707" y="336929"/>
                    <a:pt x="140378" y="354190"/>
                  </a:cubicBezTo>
                  <a:cubicBezTo>
                    <a:pt x="140570" y="355725"/>
                    <a:pt x="141529" y="357067"/>
                    <a:pt x="142871" y="357067"/>
                  </a:cubicBezTo>
                  <a:lnTo>
                    <a:pt x="143063" y="357067"/>
                  </a:lnTo>
                  <a:cubicBezTo>
                    <a:pt x="144406" y="356876"/>
                    <a:pt x="145365" y="355533"/>
                    <a:pt x="145365" y="353999"/>
                  </a:cubicBezTo>
                  <a:cubicBezTo>
                    <a:pt x="145269" y="353999"/>
                    <a:pt x="145269" y="353999"/>
                    <a:pt x="130884" y="3404"/>
                  </a:cubicBezTo>
                  <a:close/>
                  <a:moveTo>
                    <a:pt x="20221" y="114451"/>
                  </a:moveTo>
                  <a:cubicBezTo>
                    <a:pt x="25303" y="119342"/>
                    <a:pt x="38057" y="131904"/>
                    <a:pt x="70374" y="163454"/>
                  </a:cubicBezTo>
                  <a:cubicBezTo>
                    <a:pt x="70374" y="163454"/>
                    <a:pt x="70374" y="163454"/>
                    <a:pt x="15810" y="194812"/>
                  </a:cubicBezTo>
                  <a:cubicBezTo>
                    <a:pt x="17056" y="171605"/>
                    <a:pt x="18591" y="144946"/>
                    <a:pt x="20221" y="114451"/>
                  </a:cubicBezTo>
                  <a:close/>
                  <a:moveTo>
                    <a:pt x="71717" y="169016"/>
                  </a:moveTo>
                  <a:cubicBezTo>
                    <a:pt x="71717" y="195195"/>
                    <a:pt x="71717" y="226649"/>
                    <a:pt x="71717" y="264240"/>
                  </a:cubicBezTo>
                  <a:cubicBezTo>
                    <a:pt x="65100" y="256185"/>
                    <a:pt x="50620" y="238444"/>
                    <a:pt x="18782" y="199703"/>
                  </a:cubicBezTo>
                  <a:cubicBezTo>
                    <a:pt x="18687" y="199703"/>
                    <a:pt x="18782" y="199703"/>
                    <a:pt x="71717" y="169016"/>
                  </a:cubicBezTo>
                  <a:close/>
                  <a:moveTo>
                    <a:pt x="78142" y="169112"/>
                  </a:moveTo>
                  <a:cubicBezTo>
                    <a:pt x="84279" y="172660"/>
                    <a:pt x="98376" y="180811"/>
                    <a:pt x="130884" y="199703"/>
                  </a:cubicBezTo>
                  <a:cubicBezTo>
                    <a:pt x="130884" y="199703"/>
                    <a:pt x="130884" y="199703"/>
                    <a:pt x="78142" y="264432"/>
                  </a:cubicBezTo>
                  <a:cubicBezTo>
                    <a:pt x="78142" y="238349"/>
                    <a:pt x="78142" y="206895"/>
                    <a:pt x="78142" y="169112"/>
                  </a:cubicBezTo>
                  <a:close/>
                  <a:moveTo>
                    <a:pt x="79676" y="163454"/>
                  </a:moveTo>
                  <a:cubicBezTo>
                    <a:pt x="79676" y="163454"/>
                    <a:pt x="79676" y="163454"/>
                    <a:pt x="130405" y="113684"/>
                  </a:cubicBezTo>
                  <a:cubicBezTo>
                    <a:pt x="131364" y="135836"/>
                    <a:pt x="132419" y="162591"/>
                    <a:pt x="133761" y="194620"/>
                  </a:cubicBezTo>
                  <a:cubicBezTo>
                    <a:pt x="128679" y="191839"/>
                    <a:pt x="115349" y="184072"/>
                    <a:pt x="79676" y="163454"/>
                  </a:cubicBezTo>
                  <a:close/>
                  <a:moveTo>
                    <a:pt x="125802" y="12227"/>
                  </a:moveTo>
                  <a:cubicBezTo>
                    <a:pt x="125994" y="12035"/>
                    <a:pt x="125994" y="11843"/>
                    <a:pt x="126186" y="11651"/>
                  </a:cubicBezTo>
                  <a:cubicBezTo>
                    <a:pt x="126665" y="22200"/>
                    <a:pt x="127624" y="46941"/>
                    <a:pt x="130021" y="105150"/>
                  </a:cubicBezTo>
                  <a:cubicBezTo>
                    <a:pt x="125418" y="101793"/>
                    <a:pt x="112952" y="92587"/>
                    <a:pt x="79005" y="67654"/>
                  </a:cubicBezTo>
                  <a:cubicBezTo>
                    <a:pt x="79005" y="67558"/>
                    <a:pt x="79005" y="67558"/>
                    <a:pt x="125802" y="12227"/>
                  </a:cubicBezTo>
                  <a:close/>
                  <a:moveTo>
                    <a:pt x="126473" y="109465"/>
                  </a:moveTo>
                  <a:cubicBezTo>
                    <a:pt x="126473" y="109465"/>
                    <a:pt x="126473" y="109465"/>
                    <a:pt x="78142" y="156837"/>
                  </a:cubicBezTo>
                  <a:cubicBezTo>
                    <a:pt x="78142" y="131904"/>
                    <a:pt x="78142" y="104286"/>
                    <a:pt x="78142" y="73792"/>
                  </a:cubicBezTo>
                  <a:cubicBezTo>
                    <a:pt x="84087" y="78203"/>
                    <a:pt x="97321" y="87984"/>
                    <a:pt x="126473" y="109465"/>
                  </a:cubicBezTo>
                  <a:close/>
                  <a:moveTo>
                    <a:pt x="71717" y="156741"/>
                  </a:moveTo>
                  <a:cubicBezTo>
                    <a:pt x="65484" y="150700"/>
                    <a:pt x="52154" y="137658"/>
                    <a:pt x="23194" y="109465"/>
                  </a:cubicBezTo>
                  <a:cubicBezTo>
                    <a:pt x="23194" y="109465"/>
                    <a:pt x="23194" y="109465"/>
                    <a:pt x="71717" y="73792"/>
                  </a:cubicBezTo>
                  <a:cubicBezTo>
                    <a:pt x="71717" y="91628"/>
                    <a:pt x="71717" y="118000"/>
                    <a:pt x="71717" y="156741"/>
                  </a:cubicBezTo>
                  <a:close/>
                  <a:moveTo>
                    <a:pt x="25783" y="14528"/>
                  </a:moveTo>
                  <a:cubicBezTo>
                    <a:pt x="29427" y="18844"/>
                    <a:pt x="40071" y="31310"/>
                    <a:pt x="70854" y="67558"/>
                  </a:cubicBezTo>
                  <a:cubicBezTo>
                    <a:pt x="70854" y="67558"/>
                    <a:pt x="70854" y="67558"/>
                    <a:pt x="20892" y="104382"/>
                  </a:cubicBezTo>
                  <a:cubicBezTo>
                    <a:pt x="22331" y="77436"/>
                    <a:pt x="23961" y="47612"/>
                    <a:pt x="25783" y="14528"/>
                  </a:cubicBezTo>
                  <a:close/>
                  <a:moveTo>
                    <a:pt x="15330" y="204306"/>
                  </a:moveTo>
                  <a:cubicBezTo>
                    <a:pt x="20413" y="210539"/>
                    <a:pt x="34030" y="227225"/>
                    <a:pt x="70374" y="271720"/>
                  </a:cubicBezTo>
                  <a:cubicBezTo>
                    <a:pt x="70374" y="271720"/>
                    <a:pt x="70374" y="271720"/>
                    <a:pt x="10344" y="294352"/>
                  </a:cubicBezTo>
                  <a:cubicBezTo>
                    <a:pt x="11494" y="272967"/>
                    <a:pt x="13125" y="243815"/>
                    <a:pt x="15330" y="204306"/>
                  </a:cubicBezTo>
                  <a:close/>
                  <a:moveTo>
                    <a:pt x="71717" y="277090"/>
                  </a:moveTo>
                  <a:cubicBezTo>
                    <a:pt x="71717" y="308256"/>
                    <a:pt x="71717" y="343546"/>
                    <a:pt x="71717" y="383439"/>
                  </a:cubicBezTo>
                  <a:cubicBezTo>
                    <a:pt x="64812" y="373274"/>
                    <a:pt x="49181" y="350451"/>
                    <a:pt x="14084" y="298955"/>
                  </a:cubicBezTo>
                  <a:cubicBezTo>
                    <a:pt x="14084" y="298955"/>
                    <a:pt x="14084" y="298955"/>
                    <a:pt x="71717" y="277090"/>
                  </a:cubicBezTo>
                  <a:close/>
                  <a:moveTo>
                    <a:pt x="78142" y="383343"/>
                  </a:moveTo>
                  <a:cubicBezTo>
                    <a:pt x="78142" y="370876"/>
                    <a:pt x="78142" y="342299"/>
                    <a:pt x="78142" y="277090"/>
                  </a:cubicBezTo>
                  <a:cubicBezTo>
                    <a:pt x="84279" y="279392"/>
                    <a:pt x="99143" y="285050"/>
                    <a:pt x="135583" y="298955"/>
                  </a:cubicBezTo>
                  <a:cubicBezTo>
                    <a:pt x="135583" y="298955"/>
                    <a:pt x="135583" y="298955"/>
                    <a:pt x="78142" y="383343"/>
                  </a:cubicBezTo>
                  <a:close/>
                  <a:moveTo>
                    <a:pt x="79676" y="271720"/>
                  </a:moveTo>
                  <a:cubicBezTo>
                    <a:pt x="79676" y="271720"/>
                    <a:pt x="79676" y="271624"/>
                    <a:pt x="134145" y="204593"/>
                  </a:cubicBezTo>
                  <a:cubicBezTo>
                    <a:pt x="135200" y="230773"/>
                    <a:pt x="136446" y="260309"/>
                    <a:pt x="137789" y="293776"/>
                  </a:cubicBezTo>
                  <a:cubicBezTo>
                    <a:pt x="132515" y="291762"/>
                    <a:pt x="118226" y="286296"/>
                    <a:pt x="79676" y="271720"/>
                  </a:cubicBez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7AE5A68-57F6-BC69-F796-049751B3FC60}"/>
                </a:ext>
              </a:extLst>
            </p:cNvPr>
            <p:cNvSpPr/>
            <p:nvPr/>
          </p:nvSpPr>
          <p:spPr>
            <a:xfrm>
              <a:off x="1766702" y="2038545"/>
              <a:ext cx="163023" cy="92060"/>
            </a:xfrm>
            <a:custGeom>
              <a:avLst/>
              <a:gdLst>
                <a:gd name="connsiteX0" fmla="*/ 150796 w 163022"/>
                <a:gd name="connsiteY0" fmla="*/ 39653 h 92059"/>
                <a:gd name="connsiteX1" fmla="*/ 81655 w 163022"/>
                <a:gd name="connsiteY1" fmla="*/ 719 h 92059"/>
                <a:gd name="connsiteX2" fmla="*/ 12227 w 163022"/>
                <a:gd name="connsiteY2" fmla="*/ 39653 h 92059"/>
                <a:gd name="connsiteX3" fmla="*/ 719 w 163022"/>
                <a:gd name="connsiteY3" fmla="*/ 33611 h 92059"/>
                <a:gd name="connsiteX4" fmla="*/ 719 w 163022"/>
                <a:gd name="connsiteY4" fmla="*/ 46078 h 92059"/>
                <a:gd name="connsiteX5" fmla="*/ 81655 w 163022"/>
                <a:gd name="connsiteY5" fmla="*/ 91341 h 92059"/>
                <a:gd name="connsiteX6" fmla="*/ 162591 w 163022"/>
                <a:gd name="connsiteY6" fmla="*/ 46078 h 92059"/>
                <a:gd name="connsiteX7" fmla="*/ 162591 w 163022"/>
                <a:gd name="connsiteY7" fmla="*/ 33611 h 92059"/>
                <a:gd name="connsiteX8" fmla="*/ 150796 w 163022"/>
                <a:gd name="connsiteY8" fmla="*/ 39653 h 92059"/>
                <a:gd name="connsiteX9" fmla="*/ 150796 w 163022"/>
                <a:gd name="connsiteY9" fmla="*/ 39653 h 9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022" h="92059">
                  <a:moveTo>
                    <a:pt x="150796" y="39653"/>
                  </a:moveTo>
                  <a:lnTo>
                    <a:pt x="81655" y="719"/>
                  </a:lnTo>
                  <a:lnTo>
                    <a:pt x="12227" y="39653"/>
                  </a:lnTo>
                  <a:lnTo>
                    <a:pt x="719" y="33611"/>
                  </a:lnTo>
                  <a:lnTo>
                    <a:pt x="719" y="46078"/>
                  </a:lnTo>
                  <a:lnTo>
                    <a:pt x="81655" y="91341"/>
                  </a:lnTo>
                  <a:lnTo>
                    <a:pt x="162591" y="46078"/>
                  </a:lnTo>
                  <a:lnTo>
                    <a:pt x="162591" y="33611"/>
                  </a:lnTo>
                  <a:lnTo>
                    <a:pt x="150796" y="39653"/>
                  </a:lnTo>
                  <a:lnTo>
                    <a:pt x="150796" y="39653"/>
                  </a:ln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864758D4-C165-CD2D-5169-5920788C425C}"/>
                </a:ext>
              </a:extLst>
            </p:cNvPr>
            <p:cNvSpPr/>
            <p:nvPr/>
          </p:nvSpPr>
          <p:spPr>
            <a:xfrm>
              <a:off x="1766702" y="2025503"/>
              <a:ext cx="163023" cy="92060"/>
            </a:xfrm>
            <a:custGeom>
              <a:avLst/>
              <a:gdLst>
                <a:gd name="connsiteX0" fmla="*/ 162591 w 163022"/>
                <a:gd name="connsiteY0" fmla="*/ 46174 h 92059"/>
                <a:gd name="connsiteX1" fmla="*/ 81655 w 163022"/>
                <a:gd name="connsiteY1" fmla="*/ 91436 h 92059"/>
                <a:gd name="connsiteX2" fmla="*/ 719 w 163022"/>
                <a:gd name="connsiteY2" fmla="*/ 46174 h 92059"/>
                <a:gd name="connsiteX3" fmla="*/ 81655 w 163022"/>
                <a:gd name="connsiteY3" fmla="*/ 719 h 92059"/>
                <a:gd name="connsiteX4" fmla="*/ 162591 w 163022"/>
                <a:gd name="connsiteY4" fmla="*/ 46174 h 92059"/>
                <a:gd name="connsiteX5" fmla="*/ 162591 w 163022"/>
                <a:gd name="connsiteY5" fmla="*/ 46174 h 9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22" h="92059">
                  <a:moveTo>
                    <a:pt x="162591" y="46174"/>
                  </a:moveTo>
                  <a:lnTo>
                    <a:pt x="81655" y="91436"/>
                  </a:lnTo>
                  <a:lnTo>
                    <a:pt x="719" y="46174"/>
                  </a:lnTo>
                  <a:lnTo>
                    <a:pt x="81655" y="719"/>
                  </a:lnTo>
                  <a:lnTo>
                    <a:pt x="162591" y="46174"/>
                  </a:lnTo>
                  <a:lnTo>
                    <a:pt x="162591" y="46174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9817C2A2-6511-B51E-CD2F-5380B77CD7B5}"/>
                </a:ext>
              </a:extLst>
            </p:cNvPr>
            <p:cNvSpPr/>
            <p:nvPr/>
          </p:nvSpPr>
          <p:spPr>
            <a:xfrm>
              <a:off x="1831527" y="1947731"/>
              <a:ext cx="26851" cy="136172"/>
            </a:xfrm>
            <a:custGeom>
              <a:avLst/>
              <a:gdLst>
                <a:gd name="connsiteX0" fmla="*/ 26611 w 26850"/>
                <a:gd name="connsiteY0" fmla="*/ 129123 h 136171"/>
                <a:gd name="connsiteX1" fmla="*/ 26611 w 26850"/>
                <a:gd name="connsiteY1" fmla="*/ 719 h 136171"/>
                <a:gd name="connsiteX2" fmla="*/ 719 w 26850"/>
                <a:gd name="connsiteY2" fmla="*/ 719 h 136171"/>
                <a:gd name="connsiteX3" fmla="*/ 719 w 26850"/>
                <a:gd name="connsiteY3" fmla="*/ 129123 h 136171"/>
                <a:gd name="connsiteX4" fmla="*/ 4459 w 26850"/>
                <a:gd name="connsiteY4" fmla="*/ 134206 h 136171"/>
                <a:gd name="connsiteX5" fmla="*/ 22775 w 26850"/>
                <a:gd name="connsiteY5" fmla="*/ 134206 h 136171"/>
                <a:gd name="connsiteX6" fmla="*/ 26611 w 26850"/>
                <a:gd name="connsiteY6" fmla="*/ 129123 h 136171"/>
                <a:gd name="connsiteX7" fmla="*/ 26611 w 26850"/>
                <a:gd name="connsiteY7" fmla="*/ 129123 h 13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50" h="136171">
                  <a:moveTo>
                    <a:pt x="26611" y="129123"/>
                  </a:moveTo>
                  <a:cubicBezTo>
                    <a:pt x="26611" y="719"/>
                    <a:pt x="26611" y="719"/>
                    <a:pt x="26611" y="719"/>
                  </a:cubicBezTo>
                  <a:cubicBezTo>
                    <a:pt x="719" y="719"/>
                    <a:pt x="719" y="719"/>
                    <a:pt x="719" y="719"/>
                  </a:cubicBezTo>
                  <a:cubicBezTo>
                    <a:pt x="719" y="129123"/>
                    <a:pt x="719" y="129123"/>
                    <a:pt x="719" y="129123"/>
                  </a:cubicBezTo>
                  <a:cubicBezTo>
                    <a:pt x="719" y="130850"/>
                    <a:pt x="1870" y="132672"/>
                    <a:pt x="4459" y="134206"/>
                  </a:cubicBezTo>
                  <a:cubicBezTo>
                    <a:pt x="9542" y="136795"/>
                    <a:pt x="17884" y="136795"/>
                    <a:pt x="22775" y="134206"/>
                  </a:cubicBezTo>
                  <a:cubicBezTo>
                    <a:pt x="25173" y="132672"/>
                    <a:pt x="26611" y="130945"/>
                    <a:pt x="26611" y="129123"/>
                  </a:cubicBezTo>
                  <a:lnTo>
                    <a:pt x="26611" y="129123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55392F62-235A-8382-E798-E3577E6681C0}"/>
                </a:ext>
              </a:extLst>
            </p:cNvPr>
            <p:cNvSpPr/>
            <p:nvPr/>
          </p:nvSpPr>
          <p:spPr>
            <a:xfrm>
              <a:off x="1831527" y="1935505"/>
              <a:ext cx="26851" cy="136172"/>
            </a:xfrm>
            <a:custGeom>
              <a:avLst/>
              <a:gdLst>
                <a:gd name="connsiteX0" fmla="*/ 719 w 26850"/>
                <a:gd name="connsiteY0" fmla="*/ 7959 h 136171"/>
                <a:gd name="connsiteX1" fmla="*/ 719 w 26850"/>
                <a:gd name="connsiteY1" fmla="*/ 136076 h 136171"/>
                <a:gd name="connsiteX2" fmla="*/ 26611 w 26850"/>
                <a:gd name="connsiteY2" fmla="*/ 136076 h 136171"/>
                <a:gd name="connsiteX3" fmla="*/ 26611 w 26850"/>
                <a:gd name="connsiteY3" fmla="*/ 7959 h 136171"/>
                <a:gd name="connsiteX4" fmla="*/ 22679 w 26850"/>
                <a:gd name="connsiteY4" fmla="*/ 2877 h 136171"/>
                <a:gd name="connsiteX5" fmla="*/ 4363 w 26850"/>
                <a:gd name="connsiteY5" fmla="*/ 2877 h 136171"/>
                <a:gd name="connsiteX6" fmla="*/ 719 w 26850"/>
                <a:gd name="connsiteY6" fmla="*/ 7959 h 136171"/>
                <a:gd name="connsiteX7" fmla="*/ 719 w 26850"/>
                <a:gd name="connsiteY7" fmla="*/ 7959 h 13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50" h="136171">
                  <a:moveTo>
                    <a:pt x="719" y="7959"/>
                  </a:moveTo>
                  <a:cubicBezTo>
                    <a:pt x="719" y="136076"/>
                    <a:pt x="719" y="136076"/>
                    <a:pt x="719" y="136076"/>
                  </a:cubicBezTo>
                  <a:cubicBezTo>
                    <a:pt x="26611" y="136076"/>
                    <a:pt x="26611" y="136076"/>
                    <a:pt x="26611" y="136076"/>
                  </a:cubicBezTo>
                  <a:cubicBezTo>
                    <a:pt x="26611" y="7959"/>
                    <a:pt x="26611" y="7959"/>
                    <a:pt x="26611" y="7959"/>
                  </a:cubicBezTo>
                  <a:cubicBezTo>
                    <a:pt x="26611" y="5946"/>
                    <a:pt x="25268" y="4219"/>
                    <a:pt x="22679" y="2877"/>
                  </a:cubicBezTo>
                  <a:cubicBezTo>
                    <a:pt x="17789" y="0"/>
                    <a:pt x="9542" y="0"/>
                    <a:pt x="4363" y="2877"/>
                  </a:cubicBezTo>
                  <a:cubicBezTo>
                    <a:pt x="1870" y="4219"/>
                    <a:pt x="719" y="5946"/>
                    <a:pt x="719" y="7959"/>
                  </a:cubicBezTo>
                  <a:lnTo>
                    <a:pt x="719" y="7959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E5A6553C-0254-4BD0-066A-E568331933DA}"/>
                </a:ext>
              </a:extLst>
            </p:cNvPr>
            <p:cNvSpPr/>
            <p:nvPr/>
          </p:nvSpPr>
          <p:spPr>
            <a:xfrm>
              <a:off x="1844473" y="1811871"/>
              <a:ext cx="7672" cy="130418"/>
            </a:xfrm>
            <a:custGeom>
              <a:avLst/>
              <a:gdLst>
                <a:gd name="connsiteX0" fmla="*/ 719 w 7671"/>
                <a:gd name="connsiteY0" fmla="*/ 1942 h 130418"/>
                <a:gd name="connsiteX1" fmla="*/ 719 w 7671"/>
                <a:gd name="connsiteY1" fmla="*/ 130154 h 130418"/>
                <a:gd name="connsiteX2" fmla="*/ 7240 w 7671"/>
                <a:gd name="connsiteY2" fmla="*/ 130154 h 130418"/>
                <a:gd name="connsiteX3" fmla="*/ 7240 w 7671"/>
                <a:gd name="connsiteY3" fmla="*/ 1942 h 130418"/>
                <a:gd name="connsiteX4" fmla="*/ 6185 w 7671"/>
                <a:gd name="connsiteY4" fmla="*/ 1079 h 130418"/>
                <a:gd name="connsiteX5" fmla="*/ 1486 w 7671"/>
                <a:gd name="connsiteY5" fmla="*/ 1079 h 130418"/>
                <a:gd name="connsiteX6" fmla="*/ 719 w 7671"/>
                <a:gd name="connsiteY6" fmla="*/ 1942 h 130418"/>
                <a:gd name="connsiteX7" fmla="*/ 719 w 7671"/>
                <a:gd name="connsiteY7" fmla="*/ 1942 h 13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1" h="130418">
                  <a:moveTo>
                    <a:pt x="719" y="1942"/>
                  </a:moveTo>
                  <a:cubicBezTo>
                    <a:pt x="719" y="130154"/>
                    <a:pt x="719" y="130154"/>
                    <a:pt x="719" y="130154"/>
                  </a:cubicBezTo>
                  <a:cubicBezTo>
                    <a:pt x="7240" y="130154"/>
                    <a:pt x="7240" y="130154"/>
                    <a:pt x="7240" y="130154"/>
                  </a:cubicBezTo>
                  <a:cubicBezTo>
                    <a:pt x="7240" y="1942"/>
                    <a:pt x="7240" y="1942"/>
                    <a:pt x="7240" y="1942"/>
                  </a:cubicBezTo>
                  <a:cubicBezTo>
                    <a:pt x="7240" y="1750"/>
                    <a:pt x="6856" y="1271"/>
                    <a:pt x="6185" y="1079"/>
                  </a:cubicBezTo>
                  <a:cubicBezTo>
                    <a:pt x="5130" y="599"/>
                    <a:pt x="2925" y="599"/>
                    <a:pt x="1486" y="1079"/>
                  </a:cubicBezTo>
                  <a:cubicBezTo>
                    <a:pt x="1007" y="1271"/>
                    <a:pt x="719" y="1750"/>
                    <a:pt x="719" y="1942"/>
                  </a:cubicBezTo>
                  <a:lnTo>
                    <a:pt x="719" y="1942"/>
                  </a:lnTo>
                  <a:close/>
                </a:path>
              </a:pathLst>
            </a:custGeom>
            <a:solidFill>
              <a:srgbClr val="D1D3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F75A12C-6CEB-323E-AFCB-8A55076ADBB2}"/>
                </a:ext>
              </a:extLst>
            </p:cNvPr>
            <p:cNvSpPr/>
            <p:nvPr/>
          </p:nvSpPr>
          <p:spPr>
            <a:xfrm>
              <a:off x="2071842" y="2576135"/>
              <a:ext cx="35481" cy="22056"/>
            </a:xfrm>
            <a:custGeom>
              <a:avLst/>
              <a:gdLst>
                <a:gd name="connsiteX0" fmla="*/ 34187 w 35481"/>
                <a:gd name="connsiteY0" fmla="*/ 6473 h 22055"/>
                <a:gd name="connsiteX1" fmla="*/ 34187 w 35481"/>
                <a:gd name="connsiteY1" fmla="*/ 6473 h 22055"/>
                <a:gd name="connsiteX2" fmla="*/ 35433 w 35481"/>
                <a:gd name="connsiteY2" fmla="*/ 10980 h 22055"/>
                <a:gd name="connsiteX3" fmla="*/ 18076 w 35481"/>
                <a:gd name="connsiteY3" fmla="*/ 21912 h 22055"/>
                <a:gd name="connsiteX4" fmla="*/ 719 w 35481"/>
                <a:gd name="connsiteY4" fmla="*/ 10980 h 22055"/>
                <a:gd name="connsiteX5" fmla="*/ 2637 w 35481"/>
                <a:gd name="connsiteY5" fmla="*/ 6473 h 22055"/>
                <a:gd name="connsiteX6" fmla="*/ 18076 w 35481"/>
                <a:gd name="connsiteY6" fmla="*/ 719 h 22055"/>
                <a:gd name="connsiteX7" fmla="*/ 34187 w 35481"/>
                <a:gd name="connsiteY7" fmla="*/ 6473 h 22055"/>
                <a:gd name="connsiteX8" fmla="*/ 34187 w 35481"/>
                <a:gd name="connsiteY8" fmla="*/ 6473 h 2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81" h="22055">
                  <a:moveTo>
                    <a:pt x="34187" y="6473"/>
                  </a:moveTo>
                  <a:lnTo>
                    <a:pt x="34187" y="6473"/>
                  </a:lnTo>
                  <a:cubicBezTo>
                    <a:pt x="34858" y="7720"/>
                    <a:pt x="35433" y="9733"/>
                    <a:pt x="35433" y="10980"/>
                  </a:cubicBezTo>
                  <a:cubicBezTo>
                    <a:pt x="35433" y="16734"/>
                    <a:pt x="27762" y="21912"/>
                    <a:pt x="18076" y="21912"/>
                  </a:cubicBezTo>
                  <a:cubicBezTo>
                    <a:pt x="8391" y="21912"/>
                    <a:pt x="719" y="16734"/>
                    <a:pt x="719" y="10980"/>
                  </a:cubicBezTo>
                  <a:cubicBezTo>
                    <a:pt x="719" y="9733"/>
                    <a:pt x="1390" y="7720"/>
                    <a:pt x="2637" y="6473"/>
                  </a:cubicBezTo>
                  <a:cubicBezTo>
                    <a:pt x="5226" y="3212"/>
                    <a:pt x="11651" y="719"/>
                    <a:pt x="18076" y="719"/>
                  </a:cubicBezTo>
                  <a:cubicBezTo>
                    <a:pt x="25173" y="719"/>
                    <a:pt x="30926" y="3308"/>
                    <a:pt x="34187" y="6473"/>
                  </a:cubicBezTo>
                  <a:lnTo>
                    <a:pt x="34187" y="64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E876BB12-9DB5-C86C-2DBC-8B155A52D5CF}"/>
                </a:ext>
              </a:extLst>
            </p:cNvPr>
            <p:cNvSpPr/>
            <p:nvPr/>
          </p:nvSpPr>
          <p:spPr>
            <a:xfrm>
              <a:off x="2037223" y="2516380"/>
              <a:ext cx="222478" cy="120828"/>
            </a:xfrm>
            <a:custGeom>
              <a:avLst/>
              <a:gdLst>
                <a:gd name="connsiteX0" fmla="*/ 111766 w 222477"/>
                <a:gd name="connsiteY0" fmla="*/ 731 h 120828"/>
                <a:gd name="connsiteX1" fmla="*/ 103423 w 222477"/>
                <a:gd name="connsiteY1" fmla="*/ 731 h 120828"/>
                <a:gd name="connsiteX2" fmla="*/ 91820 w 222477"/>
                <a:gd name="connsiteY2" fmla="*/ 1403 h 120828"/>
                <a:gd name="connsiteX3" fmla="*/ 87313 w 222477"/>
                <a:gd name="connsiteY3" fmla="*/ 2074 h 120828"/>
                <a:gd name="connsiteX4" fmla="*/ 86066 w 222477"/>
                <a:gd name="connsiteY4" fmla="*/ 3321 h 120828"/>
                <a:gd name="connsiteX5" fmla="*/ 86738 w 222477"/>
                <a:gd name="connsiteY5" fmla="*/ 2074 h 120828"/>
                <a:gd name="connsiteX6" fmla="*/ 56531 w 222477"/>
                <a:gd name="connsiteY6" fmla="*/ 8499 h 120828"/>
                <a:gd name="connsiteX7" fmla="*/ 36009 w 222477"/>
                <a:gd name="connsiteY7" fmla="*/ 16171 h 120828"/>
                <a:gd name="connsiteX8" fmla="*/ 10309 w 222477"/>
                <a:gd name="connsiteY8" fmla="*/ 35446 h 120828"/>
                <a:gd name="connsiteX9" fmla="*/ 719 w 222477"/>
                <a:gd name="connsiteY9" fmla="*/ 60474 h 120828"/>
                <a:gd name="connsiteX10" fmla="*/ 54708 w 222477"/>
                <a:gd name="connsiteY10" fmla="*/ 111874 h 120828"/>
                <a:gd name="connsiteX11" fmla="*/ 77148 w 222477"/>
                <a:gd name="connsiteY11" fmla="*/ 117053 h 120828"/>
                <a:gd name="connsiteX12" fmla="*/ 92587 w 222477"/>
                <a:gd name="connsiteY12" fmla="*/ 119642 h 120828"/>
                <a:gd name="connsiteX13" fmla="*/ 103519 w 222477"/>
                <a:gd name="connsiteY13" fmla="*/ 120313 h 120828"/>
                <a:gd name="connsiteX14" fmla="*/ 111862 w 222477"/>
                <a:gd name="connsiteY14" fmla="*/ 120313 h 120828"/>
                <a:gd name="connsiteX15" fmla="*/ 191456 w 222477"/>
                <a:gd name="connsiteY15" fmla="*/ 101710 h 120828"/>
                <a:gd name="connsiteX16" fmla="*/ 210059 w 222477"/>
                <a:gd name="connsiteY16" fmla="*/ 88188 h 120828"/>
                <a:gd name="connsiteX17" fmla="*/ 222238 w 222477"/>
                <a:gd name="connsiteY17" fmla="*/ 60570 h 120828"/>
                <a:gd name="connsiteX18" fmla="*/ 111766 w 222477"/>
                <a:gd name="connsiteY18" fmla="*/ 731 h 120828"/>
                <a:gd name="connsiteX19" fmla="*/ 75806 w 222477"/>
                <a:gd name="connsiteY19" fmla="*/ 81092 h 120828"/>
                <a:gd name="connsiteX20" fmla="*/ 52695 w 222477"/>
                <a:gd name="connsiteY20" fmla="*/ 95189 h 120828"/>
                <a:gd name="connsiteX21" fmla="*/ 29584 w 222477"/>
                <a:gd name="connsiteY21" fmla="*/ 81092 h 120828"/>
                <a:gd name="connsiteX22" fmla="*/ 29584 w 222477"/>
                <a:gd name="connsiteY22" fmla="*/ 69489 h 120828"/>
                <a:gd name="connsiteX23" fmla="*/ 30255 w 222477"/>
                <a:gd name="connsiteY23" fmla="*/ 69489 h 120828"/>
                <a:gd name="connsiteX24" fmla="*/ 52695 w 222477"/>
                <a:gd name="connsiteY24" fmla="*/ 56639 h 120828"/>
                <a:gd name="connsiteX25" fmla="*/ 75806 w 222477"/>
                <a:gd name="connsiteY25" fmla="*/ 69489 h 120828"/>
                <a:gd name="connsiteX26" fmla="*/ 75806 w 222477"/>
                <a:gd name="connsiteY26" fmla="*/ 70160 h 120828"/>
                <a:gd name="connsiteX27" fmla="*/ 75806 w 222477"/>
                <a:gd name="connsiteY27" fmla="*/ 81092 h 12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2477" h="120828">
                  <a:moveTo>
                    <a:pt x="111766" y="731"/>
                  </a:moveTo>
                  <a:cubicBezTo>
                    <a:pt x="108602" y="731"/>
                    <a:pt x="106013" y="731"/>
                    <a:pt x="103423" y="731"/>
                  </a:cubicBezTo>
                  <a:cubicBezTo>
                    <a:pt x="99588" y="731"/>
                    <a:pt x="95752" y="731"/>
                    <a:pt x="91820" y="1403"/>
                  </a:cubicBezTo>
                  <a:cubicBezTo>
                    <a:pt x="90573" y="1403"/>
                    <a:pt x="89231" y="1403"/>
                    <a:pt x="87313" y="2074"/>
                  </a:cubicBezTo>
                  <a:cubicBezTo>
                    <a:pt x="86642" y="2074"/>
                    <a:pt x="86642" y="2745"/>
                    <a:pt x="86066" y="3321"/>
                  </a:cubicBezTo>
                  <a:cubicBezTo>
                    <a:pt x="86066" y="2649"/>
                    <a:pt x="86738" y="2074"/>
                    <a:pt x="86738" y="2074"/>
                  </a:cubicBezTo>
                  <a:cubicBezTo>
                    <a:pt x="75806" y="3321"/>
                    <a:pt x="65545" y="5334"/>
                    <a:pt x="56531" y="8499"/>
                  </a:cubicBezTo>
                  <a:cubicBezTo>
                    <a:pt x="48859" y="11088"/>
                    <a:pt x="42434" y="13677"/>
                    <a:pt x="36009" y="16171"/>
                  </a:cubicBezTo>
                  <a:cubicBezTo>
                    <a:pt x="25748" y="21924"/>
                    <a:pt x="16734" y="28349"/>
                    <a:pt x="10309" y="35446"/>
                  </a:cubicBezTo>
                  <a:cubicBezTo>
                    <a:pt x="4555" y="43117"/>
                    <a:pt x="719" y="51556"/>
                    <a:pt x="719" y="60474"/>
                  </a:cubicBezTo>
                  <a:cubicBezTo>
                    <a:pt x="719" y="82339"/>
                    <a:pt x="22583" y="100942"/>
                    <a:pt x="54708" y="111874"/>
                  </a:cubicBezTo>
                  <a:cubicBezTo>
                    <a:pt x="61805" y="113792"/>
                    <a:pt x="69476" y="115710"/>
                    <a:pt x="77148" y="117053"/>
                  </a:cubicBezTo>
                  <a:cubicBezTo>
                    <a:pt x="82326" y="118299"/>
                    <a:pt x="87409" y="118971"/>
                    <a:pt x="92587" y="119642"/>
                  </a:cubicBezTo>
                  <a:cubicBezTo>
                    <a:pt x="95752" y="119642"/>
                    <a:pt x="99684" y="119642"/>
                    <a:pt x="103519" y="120313"/>
                  </a:cubicBezTo>
                  <a:cubicBezTo>
                    <a:pt x="106108" y="120313"/>
                    <a:pt x="109273" y="120313"/>
                    <a:pt x="111862" y="120313"/>
                  </a:cubicBezTo>
                  <a:cubicBezTo>
                    <a:pt x="143316" y="120313"/>
                    <a:pt x="171605" y="113217"/>
                    <a:pt x="191456" y="101710"/>
                  </a:cubicBezTo>
                  <a:cubicBezTo>
                    <a:pt x="199127" y="97874"/>
                    <a:pt x="204977" y="93367"/>
                    <a:pt x="210059" y="88188"/>
                  </a:cubicBezTo>
                  <a:cubicBezTo>
                    <a:pt x="217731" y="79845"/>
                    <a:pt x="222238" y="70160"/>
                    <a:pt x="222238" y="60570"/>
                  </a:cubicBezTo>
                  <a:cubicBezTo>
                    <a:pt x="222238" y="27103"/>
                    <a:pt x="172852" y="60"/>
                    <a:pt x="111766" y="731"/>
                  </a:cubicBezTo>
                  <a:close/>
                  <a:moveTo>
                    <a:pt x="75806" y="81092"/>
                  </a:moveTo>
                  <a:cubicBezTo>
                    <a:pt x="75806" y="88764"/>
                    <a:pt x="65545" y="95189"/>
                    <a:pt x="52695" y="95189"/>
                  </a:cubicBezTo>
                  <a:cubicBezTo>
                    <a:pt x="39845" y="95189"/>
                    <a:pt x="29584" y="88764"/>
                    <a:pt x="29584" y="81092"/>
                  </a:cubicBezTo>
                  <a:cubicBezTo>
                    <a:pt x="29584" y="79845"/>
                    <a:pt x="28913" y="70831"/>
                    <a:pt x="29584" y="69489"/>
                  </a:cubicBezTo>
                  <a:cubicBezTo>
                    <a:pt x="29584" y="69489"/>
                    <a:pt x="29584" y="69489"/>
                    <a:pt x="30255" y="69489"/>
                  </a:cubicBezTo>
                  <a:cubicBezTo>
                    <a:pt x="30926" y="62392"/>
                    <a:pt x="41187" y="57310"/>
                    <a:pt x="52695" y="56639"/>
                  </a:cubicBezTo>
                  <a:cubicBezTo>
                    <a:pt x="64873" y="56639"/>
                    <a:pt x="74559" y="62392"/>
                    <a:pt x="75806" y="69489"/>
                  </a:cubicBezTo>
                  <a:cubicBezTo>
                    <a:pt x="75806" y="70160"/>
                    <a:pt x="75806" y="70160"/>
                    <a:pt x="75806" y="70160"/>
                  </a:cubicBezTo>
                  <a:cubicBezTo>
                    <a:pt x="76477" y="71407"/>
                    <a:pt x="75806" y="79749"/>
                    <a:pt x="75806" y="81092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1C530FE3-28FB-9F1C-F2D1-EEC5B295DD98}"/>
                </a:ext>
              </a:extLst>
            </p:cNvPr>
            <p:cNvSpPr/>
            <p:nvPr/>
          </p:nvSpPr>
          <p:spPr>
            <a:xfrm>
              <a:off x="2065789" y="2572300"/>
              <a:ext cx="47948" cy="39317"/>
            </a:xfrm>
            <a:custGeom>
              <a:avLst/>
              <a:gdLst>
                <a:gd name="connsiteX0" fmla="*/ 41485 w 47947"/>
                <a:gd name="connsiteY0" fmla="*/ 14816 h 39317"/>
                <a:gd name="connsiteX1" fmla="*/ 41485 w 47947"/>
                <a:gd name="connsiteY1" fmla="*/ 14816 h 39317"/>
                <a:gd name="connsiteX2" fmla="*/ 40239 w 47947"/>
                <a:gd name="connsiteY2" fmla="*/ 10309 h 39317"/>
                <a:gd name="connsiteX3" fmla="*/ 24224 w 47947"/>
                <a:gd name="connsiteY3" fmla="*/ 4555 h 39317"/>
                <a:gd name="connsiteX4" fmla="*/ 8785 w 47947"/>
                <a:gd name="connsiteY4" fmla="*/ 10309 h 39317"/>
                <a:gd name="connsiteX5" fmla="*/ 6867 w 47947"/>
                <a:gd name="connsiteY5" fmla="*/ 14816 h 39317"/>
                <a:gd name="connsiteX6" fmla="*/ 24224 w 47947"/>
                <a:gd name="connsiteY6" fmla="*/ 25748 h 39317"/>
                <a:gd name="connsiteX7" fmla="*/ 41485 w 47947"/>
                <a:gd name="connsiteY7" fmla="*/ 14816 h 39317"/>
                <a:gd name="connsiteX8" fmla="*/ 41485 w 47947"/>
                <a:gd name="connsiteY8" fmla="*/ 14816 h 39317"/>
                <a:gd name="connsiteX9" fmla="*/ 47239 w 47947"/>
                <a:gd name="connsiteY9" fmla="*/ 25173 h 39317"/>
                <a:gd name="connsiteX10" fmla="*/ 47239 w 47947"/>
                <a:gd name="connsiteY10" fmla="*/ 25173 h 39317"/>
                <a:gd name="connsiteX11" fmla="*/ 24128 w 47947"/>
                <a:gd name="connsiteY11" fmla="*/ 39269 h 39317"/>
                <a:gd name="connsiteX12" fmla="*/ 1018 w 47947"/>
                <a:gd name="connsiteY12" fmla="*/ 25173 h 39317"/>
                <a:gd name="connsiteX13" fmla="*/ 1018 w 47947"/>
                <a:gd name="connsiteY13" fmla="*/ 13569 h 39317"/>
                <a:gd name="connsiteX14" fmla="*/ 1689 w 47947"/>
                <a:gd name="connsiteY14" fmla="*/ 13569 h 39317"/>
                <a:gd name="connsiteX15" fmla="*/ 24128 w 47947"/>
                <a:gd name="connsiteY15" fmla="*/ 719 h 39317"/>
                <a:gd name="connsiteX16" fmla="*/ 47239 w 47947"/>
                <a:gd name="connsiteY16" fmla="*/ 13569 h 39317"/>
                <a:gd name="connsiteX17" fmla="*/ 47239 w 47947"/>
                <a:gd name="connsiteY17" fmla="*/ 14240 h 39317"/>
                <a:gd name="connsiteX18" fmla="*/ 47239 w 47947"/>
                <a:gd name="connsiteY18" fmla="*/ 25173 h 39317"/>
                <a:gd name="connsiteX19" fmla="*/ 47239 w 47947"/>
                <a:gd name="connsiteY19" fmla="*/ 25173 h 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947" h="39317">
                  <a:moveTo>
                    <a:pt x="41485" y="14816"/>
                  </a:moveTo>
                  <a:lnTo>
                    <a:pt x="41485" y="14816"/>
                  </a:lnTo>
                  <a:cubicBezTo>
                    <a:pt x="41485" y="13569"/>
                    <a:pt x="40814" y="11555"/>
                    <a:pt x="40239" y="10309"/>
                  </a:cubicBezTo>
                  <a:cubicBezTo>
                    <a:pt x="37074" y="7048"/>
                    <a:pt x="31225" y="4555"/>
                    <a:pt x="24224" y="4555"/>
                  </a:cubicBezTo>
                  <a:cubicBezTo>
                    <a:pt x="17799" y="4555"/>
                    <a:pt x="11374" y="7144"/>
                    <a:pt x="8785" y="10309"/>
                  </a:cubicBezTo>
                  <a:cubicBezTo>
                    <a:pt x="7538" y="11555"/>
                    <a:pt x="6867" y="13569"/>
                    <a:pt x="6867" y="14816"/>
                  </a:cubicBezTo>
                  <a:cubicBezTo>
                    <a:pt x="6867" y="20570"/>
                    <a:pt x="14539" y="25748"/>
                    <a:pt x="24224" y="25748"/>
                  </a:cubicBezTo>
                  <a:cubicBezTo>
                    <a:pt x="33910" y="25748"/>
                    <a:pt x="41485" y="20665"/>
                    <a:pt x="41485" y="14816"/>
                  </a:cubicBezTo>
                  <a:lnTo>
                    <a:pt x="41485" y="14816"/>
                  </a:lnTo>
                  <a:close/>
                  <a:moveTo>
                    <a:pt x="47239" y="25173"/>
                  </a:moveTo>
                  <a:lnTo>
                    <a:pt x="47239" y="25173"/>
                  </a:lnTo>
                  <a:cubicBezTo>
                    <a:pt x="47239" y="32844"/>
                    <a:pt x="36978" y="39269"/>
                    <a:pt x="24128" y="39269"/>
                  </a:cubicBezTo>
                  <a:cubicBezTo>
                    <a:pt x="11278" y="39269"/>
                    <a:pt x="1018" y="32844"/>
                    <a:pt x="1018" y="25173"/>
                  </a:cubicBezTo>
                  <a:cubicBezTo>
                    <a:pt x="1018" y="23926"/>
                    <a:pt x="346" y="14912"/>
                    <a:pt x="1018" y="13569"/>
                  </a:cubicBezTo>
                  <a:cubicBezTo>
                    <a:pt x="1018" y="13569"/>
                    <a:pt x="1018" y="13569"/>
                    <a:pt x="1689" y="13569"/>
                  </a:cubicBezTo>
                  <a:cubicBezTo>
                    <a:pt x="2360" y="6473"/>
                    <a:pt x="12621" y="1390"/>
                    <a:pt x="24128" y="719"/>
                  </a:cubicBezTo>
                  <a:cubicBezTo>
                    <a:pt x="36307" y="719"/>
                    <a:pt x="45993" y="6473"/>
                    <a:pt x="47239" y="13569"/>
                  </a:cubicBezTo>
                  <a:cubicBezTo>
                    <a:pt x="47239" y="14240"/>
                    <a:pt x="47239" y="14240"/>
                    <a:pt x="47239" y="14240"/>
                  </a:cubicBezTo>
                  <a:cubicBezTo>
                    <a:pt x="47910" y="15487"/>
                    <a:pt x="47239" y="23830"/>
                    <a:pt x="47239" y="25173"/>
                  </a:cubicBezTo>
                  <a:lnTo>
                    <a:pt x="47239" y="25173"/>
                  </a:ln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12BBA4D0-9737-BAB8-233E-AD0B3053A605}"/>
                </a:ext>
              </a:extLst>
            </p:cNvPr>
            <p:cNvSpPr/>
            <p:nvPr/>
          </p:nvSpPr>
          <p:spPr>
            <a:xfrm>
              <a:off x="2025716" y="2698306"/>
              <a:ext cx="245493" cy="166858"/>
            </a:xfrm>
            <a:custGeom>
              <a:avLst/>
              <a:gdLst>
                <a:gd name="connsiteX0" fmla="*/ 220320 w 245492"/>
                <a:gd name="connsiteY0" fmla="*/ 30255 h 166858"/>
                <a:gd name="connsiteX1" fmla="*/ 213224 w 245492"/>
                <a:gd name="connsiteY1" fmla="*/ 34762 h 166858"/>
                <a:gd name="connsiteX2" fmla="*/ 195867 w 245492"/>
                <a:gd name="connsiteY2" fmla="*/ 43105 h 166858"/>
                <a:gd name="connsiteX3" fmla="*/ 122698 w 245492"/>
                <a:gd name="connsiteY3" fmla="*/ 56626 h 166858"/>
                <a:gd name="connsiteX4" fmla="*/ 115027 w 245492"/>
                <a:gd name="connsiteY4" fmla="*/ 56626 h 166858"/>
                <a:gd name="connsiteX5" fmla="*/ 104095 w 245492"/>
                <a:gd name="connsiteY5" fmla="*/ 55955 h 166858"/>
                <a:gd name="connsiteX6" fmla="*/ 95752 w 245492"/>
                <a:gd name="connsiteY6" fmla="*/ 54708 h 166858"/>
                <a:gd name="connsiteX7" fmla="*/ 72641 w 245492"/>
                <a:gd name="connsiteY7" fmla="*/ 50873 h 166858"/>
                <a:gd name="connsiteX8" fmla="*/ 32173 w 245492"/>
                <a:gd name="connsiteY8" fmla="*/ 34762 h 166858"/>
                <a:gd name="connsiteX9" fmla="*/ 719 w 245492"/>
                <a:gd name="connsiteY9" fmla="*/ 719 h 166858"/>
                <a:gd name="connsiteX10" fmla="*/ 719 w 245492"/>
                <a:gd name="connsiteY10" fmla="*/ 70148 h 166858"/>
                <a:gd name="connsiteX11" fmla="*/ 719 w 245492"/>
                <a:gd name="connsiteY11" fmla="*/ 73983 h 166858"/>
                <a:gd name="connsiteX12" fmla="*/ 719 w 245492"/>
                <a:gd name="connsiteY12" fmla="*/ 79162 h 166858"/>
                <a:gd name="connsiteX13" fmla="*/ 1391 w 245492"/>
                <a:gd name="connsiteY13" fmla="*/ 84916 h 166858"/>
                <a:gd name="connsiteX14" fmla="*/ 40612 w 245492"/>
                <a:gd name="connsiteY14" fmla="*/ 145330 h 166858"/>
                <a:gd name="connsiteX15" fmla="*/ 82998 w 245492"/>
                <a:gd name="connsiteY15" fmla="*/ 162016 h 166858"/>
                <a:gd name="connsiteX16" fmla="*/ 205648 w 245492"/>
                <a:gd name="connsiteY16" fmla="*/ 144659 h 166858"/>
                <a:gd name="connsiteX17" fmla="*/ 206319 w 245492"/>
                <a:gd name="connsiteY17" fmla="*/ 143987 h 166858"/>
                <a:gd name="connsiteX18" fmla="*/ 244869 w 245492"/>
                <a:gd name="connsiteY18" fmla="*/ 78395 h 166858"/>
                <a:gd name="connsiteX19" fmla="*/ 245541 w 245492"/>
                <a:gd name="connsiteY19" fmla="*/ 79066 h 166858"/>
                <a:gd name="connsiteX20" fmla="*/ 245541 w 245492"/>
                <a:gd name="connsiteY20" fmla="*/ 44352 h 166858"/>
                <a:gd name="connsiteX21" fmla="*/ 245541 w 245492"/>
                <a:gd name="connsiteY21" fmla="*/ 29584 h 166858"/>
                <a:gd name="connsiteX22" fmla="*/ 245541 w 245492"/>
                <a:gd name="connsiteY22" fmla="*/ 5802 h 166858"/>
                <a:gd name="connsiteX23" fmla="*/ 220320 w 245492"/>
                <a:gd name="connsiteY23" fmla="*/ 30255 h 16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5492" h="166858">
                  <a:moveTo>
                    <a:pt x="220320" y="30255"/>
                  </a:moveTo>
                  <a:cubicBezTo>
                    <a:pt x="218402" y="32173"/>
                    <a:pt x="215813" y="33516"/>
                    <a:pt x="213224" y="34762"/>
                  </a:cubicBezTo>
                  <a:cubicBezTo>
                    <a:pt x="208046" y="38023"/>
                    <a:pt x="201620" y="40516"/>
                    <a:pt x="195867" y="43105"/>
                  </a:cubicBezTo>
                  <a:cubicBezTo>
                    <a:pt x="174003" y="52119"/>
                    <a:pt x="148303" y="56626"/>
                    <a:pt x="122698" y="56626"/>
                  </a:cubicBezTo>
                  <a:cubicBezTo>
                    <a:pt x="120109" y="56626"/>
                    <a:pt x="117520" y="56626"/>
                    <a:pt x="115027" y="56626"/>
                  </a:cubicBezTo>
                  <a:cubicBezTo>
                    <a:pt x="111191" y="55955"/>
                    <a:pt x="107931" y="55955"/>
                    <a:pt x="104095" y="55955"/>
                  </a:cubicBezTo>
                  <a:cubicBezTo>
                    <a:pt x="101506" y="55284"/>
                    <a:pt x="98341" y="55284"/>
                    <a:pt x="95752" y="54708"/>
                  </a:cubicBezTo>
                  <a:cubicBezTo>
                    <a:pt x="88080" y="54037"/>
                    <a:pt x="80313" y="52791"/>
                    <a:pt x="72641" y="50873"/>
                  </a:cubicBezTo>
                  <a:cubicBezTo>
                    <a:pt x="57873" y="47037"/>
                    <a:pt x="44352" y="41858"/>
                    <a:pt x="32173" y="34762"/>
                  </a:cubicBezTo>
                  <a:cubicBezTo>
                    <a:pt x="16159" y="25748"/>
                    <a:pt x="6473" y="12898"/>
                    <a:pt x="719" y="719"/>
                  </a:cubicBezTo>
                  <a:lnTo>
                    <a:pt x="719" y="70148"/>
                  </a:lnTo>
                  <a:lnTo>
                    <a:pt x="719" y="73983"/>
                  </a:lnTo>
                  <a:lnTo>
                    <a:pt x="719" y="79162"/>
                  </a:lnTo>
                  <a:cubicBezTo>
                    <a:pt x="719" y="80409"/>
                    <a:pt x="719" y="82422"/>
                    <a:pt x="1391" y="84916"/>
                  </a:cubicBezTo>
                  <a:cubicBezTo>
                    <a:pt x="3308" y="99683"/>
                    <a:pt x="11651" y="126726"/>
                    <a:pt x="40612" y="145330"/>
                  </a:cubicBezTo>
                  <a:cubicBezTo>
                    <a:pt x="52791" y="153001"/>
                    <a:pt x="67559" y="158180"/>
                    <a:pt x="82998" y="162016"/>
                  </a:cubicBezTo>
                  <a:cubicBezTo>
                    <a:pt x="124712" y="171030"/>
                    <a:pt x="173523" y="165276"/>
                    <a:pt x="205648" y="144659"/>
                  </a:cubicBezTo>
                  <a:lnTo>
                    <a:pt x="206319" y="143987"/>
                  </a:lnTo>
                  <a:cubicBezTo>
                    <a:pt x="248034" y="117041"/>
                    <a:pt x="244869" y="79737"/>
                    <a:pt x="244869" y="78395"/>
                  </a:cubicBezTo>
                  <a:cubicBezTo>
                    <a:pt x="244869" y="78395"/>
                    <a:pt x="244869" y="78395"/>
                    <a:pt x="245541" y="79066"/>
                  </a:cubicBezTo>
                  <a:lnTo>
                    <a:pt x="245541" y="44352"/>
                  </a:lnTo>
                  <a:lnTo>
                    <a:pt x="245541" y="29584"/>
                  </a:lnTo>
                  <a:lnTo>
                    <a:pt x="245541" y="5802"/>
                  </a:lnTo>
                  <a:cubicBezTo>
                    <a:pt x="239595" y="14816"/>
                    <a:pt x="231252" y="23159"/>
                    <a:pt x="220320" y="30255"/>
                  </a:cubicBez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24146A1E-CF5F-8F47-2B73-5F97CF240248}"/>
                </a:ext>
              </a:extLst>
            </p:cNvPr>
            <p:cNvSpPr/>
            <p:nvPr/>
          </p:nvSpPr>
          <p:spPr>
            <a:xfrm>
              <a:off x="2025620" y="2822299"/>
              <a:ext cx="245493" cy="156310"/>
            </a:xfrm>
            <a:custGeom>
              <a:avLst/>
              <a:gdLst>
                <a:gd name="connsiteX0" fmla="*/ 233266 w 245492"/>
                <a:gd name="connsiteY0" fmla="*/ 20666 h 156309"/>
                <a:gd name="connsiteX1" fmla="*/ 213991 w 245492"/>
                <a:gd name="connsiteY1" fmla="*/ 35433 h 156309"/>
                <a:gd name="connsiteX2" fmla="*/ 122794 w 245492"/>
                <a:gd name="connsiteY2" fmla="*/ 56626 h 156309"/>
                <a:gd name="connsiteX3" fmla="*/ 62380 w 245492"/>
                <a:gd name="connsiteY3" fmla="*/ 48283 h 156309"/>
                <a:gd name="connsiteX4" fmla="*/ 32173 w 245492"/>
                <a:gd name="connsiteY4" fmla="*/ 35433 h 156309"/>
                <a:gd name="connsiteX5" fmla="*/ 719 w 245492"/>
                <a:gd name="connsiteY5" fmla="*/ 719 h 156309"/>
                <a:gd name="connsiteX6" fmla="*/ 719 w 245492"/>
                <a:gd name="connsiteY6" fmla="*/ 60462 h 156309"/>
                <a:gd name="connsiteX7" fmla="*/ 719 w 245492"/>
                <a:gd name="connsiteY7" fmla="*/ 84244 h 156309"/>
                <a:gd name="connsiteX8" fmla="*/ 719 w 245492"/>
                <a:gd name="connsiteY8" fmla="*/ 87505 h 156309"/>
                <a:gd name="connsiteX9" fmla="*/ 36680 w 245492"/>
                <a:gd name="connsiteY9" fmla="*/ 135740 h 156309"/>
                <a:gd name="connsiteX10" fmla="*/ 209484 w 245492"/>
                <a:gd name="connsiteY10" fmla="*/ 135740 h 156309"/>
                <a:gd name="connsiteX11" fmla="*/ 245445 w 245492"/>
                <a:gd name="connsiteY11" fmla="*/ 87505 h 156309"/>
                <a:gd name="connsiteX12" fmla="*/ 245445 w 245492"/>
                <a:gd name="connsiteY12" fmla="*/ 84244 h 156309"/>
                <a:gd name="connsiteX13" fmla="*/ 245445 w 245492"/>
                <a:gd name="connsiteY13" fmla="*/ 19994 h 156309"/>
                <a:gd name="connsiteX14" fmla="*/ 245445 w 245492"/>
                <a:gd name="connsiteY14" fmla="*/ 5898 h 156309"/>
                <a:gd name="connsiteX15" fmla="*/ 233266 w 245492"/>
                <a:gd name="connsiteY15" fmla="*/ 20666 h 15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5492" h="156309">
                  <a:moveTo>
                    <a:pt x="233266" y="20666"/>
                  </a:moveTo>
                  <a:cubicBezTo>
                    <a:pt x="227512" y="25844"/>
                    <a:pt x="221087" y="30926"/>
                    <a:pt x="213991" y="35433"/>
                  </a:cubicBezTo>
                  <a:cubicBezTo>
                    <a:pt x="188962" y="49530"/>
                    <a:pt x="156166" y="56626"/>
                    <a:pt x="122794" y="56626"/>
                  </a:cubicBezTo>
                  <a:cubicBezTo>
                    <a:pt x="102273" y="56626"/>
                    <a:pt x="81080" y="54037"/>
                    <a:pt x="62380" y="48283"/>
                  </a:cubicBezTo>
                  <a:cubicBezTo>
                    <a:pt x="51448" y="45023"/>
                    <a:pt x="41187" y="40612"/>
                    <a:pt x="32173" y="35433"/>
                  </a:cubicBezTo>
                  <a:cubicBezTo>
                    <a:pt x="16158" y="25748"/>
                    <a:pt x="6473" y="13569"/>
                    <a:pt x="719" y="719"/>
                  </a:cubicBezTo>
                  <a:lnTo>
                    <a:pt x="719" y="60462"/>
                  </a:lnTo>
                  <a:lnTo>
                    <a:pt x="719" y="84244"/>
                  </a:lnTo>
                  <a:lnTo>
                    <a:pt x="719" y="87505"/>
                  </a:lnTo>
                  <a:cubicBezTo>
                    <a:pt x="1391" y="105533"/>
                    <a:pt x="13569" y="122890"/>
                    <a:pt x="36680" y="135740"/>
                  </a:cubicBezTo>
                  <a:cubicBezTo>
                    <a:pt x="84244" y="163358"/>
                    <a:pt x="161920" y="163358"/>
                    <a:pt x="209484" y="135740"/>
                  </a:cubicBezTo>
                  <a:cubicBezTo>
                    <a:pt x="232595" y="122219"/>
                    <a:pt x="244774" y="104862"/>
                    <a:pt x="245445" y="87505"/>
                  </a:cubicBezTo>
                  <a:cubicBezTo>
                    <a:pt x="245445" y="86258"/>
                    <a:pt x="245445" y="85587"/>
                    <a:pt x="245445" y="84244"/>
                  </a:cubicBezTo>
                  <a:lnTo>
                    <a:pt x="245445" y="19994"/>
                  </a:lnTo>
                  <a:lnTo>
                    <a:pt x="245445" y="5898"/>
                  </a:lnTo>
                  <a:cubicBezTo>
                    <a:pt x="242184" y="10980"/>
                    <a:pt x="237677" y="16158"/>
                    <a:pt x="233266" y="20666"/>
                  </a:cubicBez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F1FE7369-FDBD-09C4-7A95-C3A06A6AAC66}"/>
                </a:ext>
              </a:extLst>
            </p:cNvPr>
            <p:cNvSpPr/>
            <p:nvPr/>
          </p:nvSpPr>
          <p:spPr>
            <a:xfrm>
              <a:off x="2025716" y="2579971"/>
              <a:ext cx="245493" cy="161105"/>
            </a:xfrm>
            <a:custGeom>
              <a:avLst/>
              <a:gdLst>
                <a:gd name="connsiteX0" fmla="*/ 244678 w 245492"/>
                <a:gd name="connsiteY0" fmla="*/ 719 h 161104"/>
                <a:gd name="connsiteX1" fmla="*/ 237006 w 245492"/>
                <a:gd name="connsiteY1" fmla="*/ 23830 h 161104"/>
                <a:gd name="connsiteX2" fmla="*/ 223485 w 245492"/>
                <a:gd name="connsiteY2" fmla="*/ 39269 h 161104"/>
                <a:gd name="connsiteX3" fmla="*/ 209388 w 245492"/>
                <a:gd name="connsiteY3" fmla="*/ 48955 h 161104"/>
                <a:gd name="connsiteX4" fmla="*/ 114931 w 245492"/>
                <a:gd name="connsiteY4" fmla="*/ 69476 h 161104"/>
                <a:gd name="connsiteX5" fmla="*/ 104670 w 245492"/>
                <a:gd name="connsiteY5" fmla="*/ 69476 h 161104"/>
                <a:gd name="connsiteX6" fmla="*/ 96998 w 245492"/>
                <a:gd name="connsiteY6" fmla="*/ 68230 h 161104"/>
                <a:gd name="connsiteX7" fmla="*/ 71298 w 245492"/>
                <a:gd name="connsiteY7" fmla="*/ 63723 h 161104"/>
                <a:gd name="connsiteX8" fmla="*/ 48188 w 245492"/>
                <a:gd name="connsiteY8" fmla="*/ 55380 h 161104"/>
                <a:gd name="connsiteX9" fmla="*/ 36009 w 245492"/>
                <a:gd name="connsiteY9" fmla="*/ 49626 h 161104"/>
                <a:gd name="connsiteX10" fmla="*/ 719 w 245492"/>
                <a:gd name="connsiteY10" fmla="*/ 1390 h 161104"/>
                <a:gd name="connsiteX11" fmla="*/ 719 w 245492"/>
                <a:gd name="connsiteY11" fmla="*/ 64394 h 161104"/>
                <a:gd name="connsiteX12" fmla="*/ 719 w 245492"/>
                <a:gd name="connsiteY12" fmla="*/ 67654 h 161104"/>
                <a:gd name="connsiteX13" fmla="*/ 719 w 245492"/>
                <a:gd name="connsiteY13" fmla="*/ 72833 h 161104"/>
                <a:gd name="connsiteX14" fmla="*/ 1391 w 245492"/>
                <a:gd name="connsiteY14" fmla="*/ 79258 h 161104"/>
                <a:gd name="connsiteX15" fmla="*/ 40612 w 245492"/>
                <a:gd name="connsiteY15" fmla="*/ 139001 h 161104"/>
                <a:gd name="connsiteX16" fmla="*/ 88751 w 245492"/>
                <a:gd name="connsiteY16" fmla="*/ 157029 h 161104"/>
                <a:gd name="connsiteX17" fmla="*/ 104191 w 245492"/>
                <a:gd name="connsiteY17" fmla="*/ 158947 h 161104"/>
                <a:gd name="connsiteX18" fmla="*/ 109944 w 245492"/>
                <a:gd name="connsiteY18" fmla="*/ 159618 h 161104"/>
                <a:gd name="connsiteX19" fmla="*/ 115123 w 245492"/>
                <a:gd name="connsiteY19" fmla="*/ 160289 h 161104"/>
                <a:gd name="connsiteX20" fmla="*/ 165852 w 245492"/>
                <a:gd name="connsiteY20" fmla="*/ 155111 h 161104"/>
                <a:gd name="connsiteX21" fmla="*/ 192223 w 245492"/>
                <a:gd name="connsiteY21" fmla="*/ 146097 h 161104"/>
                <a:gd name="connsiteX22" fmla="*/ 205073 w 245492"/>
                <a:gd name="connsiteY22" fmla="*/ 139001 h 161104"/>
                <a:gd name="connsiteX23" fmla="*/ 244869 w 245492"/>
                <a:gd name="connsiteY23" fmla="*/ 72833 h 161104"/>
                <a:gd name="connsiteX24" fmla="*/ 245541 w 245492"/>
                <a:gd name="connsiteY24" fmla="*/ 72833 h 161104"/>
                <a:gd name="connsiteX25" fmla="*/ 245541 w 245492"/>
                <a:gd name="connsiteY25" fmla="*/ 38790 h 161104"/>
                <a:gd name="connsiteX26" fmla="*/ 245541 w 245492"/>
                <a:gd name="connsiteY26" fmla="*/ 23351 h 161104"/>
                <a:gd name="connsiteX27" fmla="*/ 244678 w 245492"/>
                <a:gd name="connsiteY27" fmla="*/ 719 h 1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492" h="161104">
                  <a:moveTo>
                    <a:pt x="244678" y="719"/>
                  </a:moveTo>
                  <a:cubicBezTo>
                    <a:pt x="244678" y="9062"/>
                    <a:pt x="242088" y="16830"/>
                    <a:pt x="237006" y="23830"/>
                  </a:cubicBezTo>
                  <a:cubicBezTo>
                    <a:pt x="233842" y="29584"/>
                    <a:pt x="229334" y="34762"/>
                    <a:pt x="223485" y="39269"/>
                  </a:cubicBezTo>
                  <a:cubicBezTo>
                    <a:pt x="219649" y="42530"/>
                    <a:pt x="214471" y="46366"/>
                    <a:pt x="209388" y="48955"/>
                  </a:cubicBezTo>
                  <a:cubicBezTo>
                    <a:pt x="183017" y="64394"/>
                    <a:pt x="148974" y="70819"/>
                    <a:pt x="114931" y="69476"/>
                  </a:cubicBezTo>
                  <a:cubicBezTo>
                    <a:pt x="111766" y="69476"/>
                    <a:pt x="107835" y="69476"/>
                    <a:pt x="104670" y="69476"/>
                  </a:cubicBezTo>
                  <a:cubicBezTo>
                    <a:pt x="102081" y="68805"/>
                    <a:pt x="99492" y="68805"/>
                    <a:pt x="96998" y="68230"/>
                  </a:cubicBezTo>
                  <a:cubicBezTo>
                    <a:pt x="87984" y="67558"/>
                    <a:pt x="79641" y="65640"/>
                    <a:pt x="71298" y="63723"/>
                  </a:cubicBezTo>
                  <a:cubicBezTo>
                    <a:pt x="62955" y="61133"/>
                    <a:pt x="55284" y="58544"/>
                    <a:pt x="48188" y="55380"/>
                  </a:cubicBezTo>
                  <a:cubicBezTo>
                    <a:pt x="44352" y="53462"/>
                    <a:pt x="39845" y="51544"/>
                    <a:pt x="36009" y="49626"/>
                  </a:cubicBezTo>
                  <a:cubicBezTo>
                    <a:pt x="12898" y="36105"/>
                    <a:pt x="1295" y="18748"/>
                    <a:pt x="719" y="1390"/>
                  </a:cubicBezTo>
                  <a:lnTo>
                    <a:pt x="719" y="64394"/>
                  </a:lnTo>
                  <a:lnTo>
                    <a:pt x="719" y="67654"/>
                  </a:lnTo>
                  <a:lnTo>
                    <a:pt x="719" y="72833"/>
                  </a:lnTo>
                  <a:cubicBezTo>
                    <a:pt x="719" y="74751"/>
                    <a:pt x="719" y="76668"/>
                    <a:pt x="1391" y="79258"/>
                  </a:cubicBezTo>
                  <a:cubicBezTo>
                    <a:pt x="3308" y="94026"/>
                    <a:pt x="11651" y="120397"/>
                    <a:pt x="40612" y="139001"/>
                  </a:cubicBezTo>
                  <a:cubicBezTo>
                    <a:pt x="54133" y="148015"/>
                    <a:pt x="70819" y="153769"/>
                    <a:pt x="88751" y="157029"/>
                  </a:cubicBezTo>
                  <a:cubicBezTo>
                    <a:pt x="93930" y="158276"/>
                    <a:pt x="99012" y="158947"/>
                    <a:pt x="104191" y="158947"/>
                  </a:cubicBezTo>
                  <a:cubicBezTo>
                    <a:pt x="106108" y="159618"/>
                    <a:pt x="108026" y="159618"/>
                    <a:pt x="109944" y="159618"/>
                  </a:cubicBezTo>
                  <a:cubicBezTo>
                    <a:pt x="111862" y="159618"/>
                    <a:pt x="113780" y="160289"/>
                    <a:pt x="115123" y="160289"/>
                  </a:cubicBezTo>
                  <a:cubicBezTo>
                    <a:pt x="132480" y="160961"/>
                    <a:pt x="149837" y="159043"/>
                    <a:pt x="165852" y="155111"/>
                  </a:cubicBezTo>
                  <a:cubicBezTo>
                    <a:pt x="175441" y="152522"/>
                    <a:pt x="184455" y="149933"/>
                    <a:pt x="192223" y="146097"/>
                  </a:cubicBezTo>
                  <a:cubicBezTo>
                    <a:pt x="196730" y="143508"/>
                    <a:pt x="201237" y="141590"/>
                    <a:pt x="205073" y="139001"/>
                  </a:cubicBezTo>
                  <a:cubicBezTo>
                    <a:pt x="248130" y="111383"/>
                    <a:pt x="244869" y="74079"/>
                    <a:pt x="244869" y="72833"/>
                  </a:cubicBezTo>
                  <a:cubicBezTo>
                    <a:pt x="244869" y="72833"/>
                    <a:pt x="244869" y="72833"/>
                    <a:pt x="245541" y="72833"/>
                  </a:cubicBezTo>
                  <a:lnTo>
                    <a:pt x="245541" y="38790"/>
                  </a:lnTo>
                  <a:lnTo>
                    <a:pt x="245541" y="23351"/>
                  </a:lnTo>
                  <a:lnTo>
                    <a:pt x="244678" y="719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A2D201D5-F079-7BCF-C7EB-9F1C65BA657F}"/>
                </a:ext>
              </a:extLst>
            </p:cNvPr>
            <p:cNvSpPr/>
            <p:nvPr/>
          </p:nvSpPr>
          <p:spPr>
            <a:xfrm>
              <a:off x="2025716" y="2507889"/>
              <a:ext cx="244534" cy="142884"/>
            </a:xfrm>
            <a:custGeom>
              <a:avLst/>
              <a:gdLst>
                <a:gd name="connsiteX0" fmla="*/ 209388 w 244533"/>
                <a:gd name="connsiteY0" fmla="*/ 21401 h 142884"/>
                <a:gd name="connsiteX1" fmla="*/ 114931 w 244533"/>
                <a:gd name="connsiteY1" fmla="*/ 880 h 142884"/>
                <a:gd name="connsiteX2" fmla="*/ 106588 w 244533"/>
                <a:gd name="connsiteY2" fmla="*/ 1551 h 142884"/>
                <a:gd name="connsiteX3" fmla="*/ 103423 w 244533"/>
                <a:gd name="connsiteY3" fmla="*/ 1551 h 142884"/>
                <a:gd name="connsiteX4" fmla="*/ 87409 w 244533"/>
                <a:gd name="connsiteY4" fmla="*/ 3469 h 142884"/>
                <a:gd name="connsiteX5" fmla="*/ 36009 w 244533"/>
                <a:gd name="connsiteY5" fmla="*/ 21497 h 142884"/>
                <a:gd name="connsiteX6" fmla="*/ 23159 w 244533"/>
                <a:gd name="connsiteY6" fmla="*/ 30512 h 142884"/>
                <a:gd name="connsiteX7" fmla="*/ 9062 w 244533"/>
                <a:gd name="connsiteY7" fmla="*/ 45951 h 142884"/>
                <a:gd name="connsiteX8" fmla="*/ 719 w 244533"/>
                <a:gd name="connsiteY8" fmla="*/ 69733 h 142884"/>
                <a:gd name="connsiteX9" fmla="*/ 719 w 244533"/>
                <a:gd name="connsiteY9" fmla="*/ 73569 h 142884"/>
                <a:gd name="connsiteX10" fmla="*/ 36009 w 244533"/>
                <a:gd name="connsiteY10" fmla="*/ 121804 h 142884"/>
                <a:gd name="connsiteX11" fmla="*/ 48188 w 244533"/>
                <a:gd name="connsiteY11" fmla="*/ 127558 h 142884"/>
                <a:gd name="connsiteX12" fmla="*/ 71298 w 244533"/>
                <a:gd name="connsiteY12" fmla="*/ 135901 h 142884"/>
                <a:gd name="connsiteX13" fmla="*/ 96998 w 244533"/>
                <a:gd name="connsiteY13" fmla="*/ 140408 h 142884"/>
                <a:gd name="connsiteX14" fmla="*/ 104670 w 244533"/>
                <a:gd name="connsiteY14" fmla="*/ 141655 h 142884"/>
                <a:gd name="connsiteX15" fmla="*/ 114931 w 244533"/>
                <a:gd name="connsiteY15" fmla="*/ 142326 h 142884"/>
                <a:gd name="connsiteX16" fmla="*/ 114931 w 244533"/>
                <a:gd name="connsiteY16" fmla="*/ 141655 h 142884"/>
                <a:gd name="connsiteX17" fmla="*/ 209388 w 244533"/>
                <a:gd name="connsiteY17" fmla="*/ 121133 h 142884"/>
                <a:gd name="connsiteX18" fmla="*/ 223485 w 244533"/>
                <a:gd name="connsiteY18" fmla="*/ 111447 h 142884"/>
                <a:gd name="connsiteX19" fmla="*/ 237006 w 244533"/>
                <a:gd name="connsiteY19" fmla="*/ 96008 h 142884"/>
                <a:gd name="connsiteX20" fmla="*/ 244678 w 244533"/>
                <a:gd name="connsiteY20" fmla="*/ 72897 h 142884"/>
                <a:gd name="connsiteX21" fmla="*/ 244678 w 244533"/>
                <a:gd name="connsiteY21" fmla="*/ 69637 h 142884"/>
                <a:gd name="connsiteX22" fmla="*/ 209388 w 244533"/>
                <a:gd name="connsiteY22" fmla="*/ 21401 h 142884"/>
                <a:gd name="connsiteX23" fmla="*/ 202963 w 244533"/>
                <a:gd name="connsiteY23" fmla="*/ 110105 h 142884"/>
                <a:gd name="connsiteX24" fmla="*/ 123370 w 244533"/>
                <a:gd name="connsiteY24" fmla="*/ 128709 h 142884"/>
                <a:gd name="connsiteX25" fmla="*/ 115027 w 244533"/>
                <a:gd name="connsiteY25" fmla="*/ 128709 h 142884"/>
                <a:gd name="connsiteX26" fmla="*/ 104095 w 244533"/>
                <a:gd name="connsiteY26" fmla="*/ 128037 h 142884"/>
                <a:gd name="connsiteX27" fmla="*/ 88656 w 244533"/>
                <a:gd name="connsiteY27" fmla="*/ 125448 h 142884"/>
                <a:gd name="connsiteX28" fmla="*/ 66216 w 244533"/>
                <a:gd name="connsiteY28" fmla="*/ 120270 h 142884"/>
                <a:gd name="connsiteX29" fmla="*/ 12227 w 244533"/>
                <a:gd name="connsiteY29" fmla="*/ 68870 h 142884"/>
                <a:gd name="connsiteX30" fmla="*/ 21816 w 244533"/>
                <a:gd name="connsiteY30" fmla="*/ 43841 h 142884"/>
                <a:gd name="connsiteX31" fmla="*/ 47516 w 244533"/>
                <a:gd name="connsiteY31" fmla="*/ 24566 h 142884"/>
                <a:gd name="connsiteX32" fmla="*/ 68038 w 244533"/>
                <a:gd name="connsiteY32" fmla="*/ 16894 h 142884"/>
                <a:gd name="connsiteX33" fmla="*/ 98245 w 244533"/>
                <a:gd name="connsiteY33" fmla="*/ 10469 h 142884"/>
                <a:gd name="connsiteX34" fmla="*/ 97574 w 244533"/>
                <a:gd name="connsiteY34" fmla="*/ 11716 h 142884"/>
                <a:gd name="connsiteX35" fmla="*/ 98820 w 244533"/>
                <a:gd name="connsiteY35" fmla="*/ 10469 h 142884"/>
                <a:gd name="connsiteX36" fmla="*/ 103328 w 244533"/>
                <a:gd name="connsiteY36" fmla="*/ 9798 h 142884"/>
                <a:gd name="connsiteX37" fmla="*/ 114931 w 244533"/>
                <a:gd name="connsiteY37" fmla="*/ 9127 h 142884"/>
                <a:gd name="connsiteX38" fmla="*/ 123274 w 244533"/>
                <a:gd name="connsiteY38" fmla="*/ 9127 h 142884"/>
                <a:gd name="connsiteX39" fmla="*/ 233746 w 244533"/>
                <a:gd name="connsiteY39" fmla="*/ 68870 h 142884"/>
                <a:gd name="connsiteX40" fmla="*/ 221567 w 244533"/>
                <a:gd name="connsiteY40" fmla="*/ 96488 h 142884"/>
                <a:gd name="connsiteX41" fmla="*/ 202963 w 244533"/>
                <a:gd name="connsiteY41" fmla="*/ 110105 h 14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533" h="142884">
                  <a:moveTo>
                    <a:pt x="209388" y="21401"/>
                  </a:moveTo>
                  <a:cubicBezTo>
                    <a:pt x="183017" y="6634"/>
                    <a:pt x="148398" y="-463"/>
                    <a:pt x="114931" y="880"/>
                  </a:cubicBezTo>
                  <a:cubicBezTo>
                    <a:pt x="111766" y="880"/>
                    <a:pt x="109177" y="880"/>
                    <a:pt x="106588" y="1551"/>
                  </a:cubicBezTo>
                  <a:cubicBezTo>
                    <a:pt x="105341" y="1551"/>
                    <a:pt x="104670" y="1551"/>
                    <a:pt x="103423" y="1551"/>
                  </a:cubicBezTo>
                  <a:cubicBezTo>
                    <a:pt x="98245" y="2222"/>
                    <a:pt x="93163" y="2798"/>
                    <a:pt x="87409" y="3469"/>
                  </a:cubicBezTo>
                  <a:cubicBezTo>
                    <a:pt x="68805" y="7305"/>
                    <a:pt x="50777" y="13154"/>
                    <a:pt x="36009" y="21497"/>
                  </a:cubicBezTo>
                  <a:cubicBezTo>
                    <a:pt x="31502" y="24758"/>
                    <a:pt x="26995" y="27251"/>
                    <a:pt x="23159" y="30512"/>
                  </a:cubicBezTo>
                  <a:cubicBezTo>
                    <a:pt x="16734" y="35690"/>
                    <a:pt x="12227" y="40772"/>
                    <a:pt x="9062" y="45951"/>
                  </a:cubicBezTo>
                  <a:cubicBezTo>
                    <a:pt x="3308" y="53622"/>
                    <a:pt x="719" y="62061"/>
                    <a:pt x="719" y="69733"/>
                  </a:cubicBezTo>
                  <a:lnTo>
                    <a:pt x="719" y="73569"/>
                  </a:lnTo>
                  <a:cubicBezTo>
                    <a:pt x="1391" y="90926"/>
                    <a:pt x="12898" y="108283"/>
                    <a:pt x="36009" y="121804"/>
                  </a:cubicBezTo>
                  <a:cubicBezTo>
                    <a:pt x="39845" y="123722"/>
                    <a:pt x="44352" y="125640"/>
                    <a:pt x="48188" y="127558"/>
                  </a:cubicBezTo>
                  <a:cubicBezTo>
                    <a:pt x="55284" y="130818"/>
                    <a:pt x="62955" y="133312"/>
                    <a:pt x="71298" y="135901"/>
                  </a:cubicBezTo>
                  <a:cubicBezTo>
                    <a:pt x="79641" y="137819"/>
                    <a:pt x="87984" y="139737"/>
                    <a:pt x="96998" y="140408"/>
                  </a:cubicBezTo>
                  <a:cubicBezTo>
                    <a:pt x="99588" y="141079"/>
                    <a:pt x="102177" y="141079"/>
                    <a:pt x="104670" y="141655"/>
                  </a:cubicBezTo>
                  <a:cubicBezTo>
                    <a:pt x="107835" y="141655"/>
                    <a:pt x="111766" y="141655"/>
                    <a:pt x="114931" y="142326"/>
                  </a:cubicBezTo>
                  <a:lnTo>
                    <a:pt x="114931" y="141655"/>
                  </a:lnTo>
                  <a:cubicBezTo>
                    <a:pt x="148974" y="142901"/>
                    <a:pt x="183017" y="136476"/>
                    <a:pt x="209388" y="121133"/>
                  </a:cubicBezTo>
                  <a:cubicBezTo>
                    <a:pt x="214566" y="118544"/>
                    <a:pt x="219649" y="114708"/>
                    <a:pt x="223485" y="111447"/>
                  </a:cubicBezTo>
                  <a:cubicBezTo>
                    <a:pt x="229238" y="106940"/>
                    <a:pt x="233746" y="101762"/>
                    <a:pt x="237006" y="96008"/>
                  </a:cubicBezTo>
                  <a:cubicBezTo>
                    <a:pt x="242184" y="88912"/>
                    <a:pt x="244678" y="80569"/>
                    <a:pt x="244678" y="72897"/>
                  </a:cubicBezTo>
                  <a:lnTo>
                    <a:pt x="244678" y="69637"/>
                  </a:lnTo>
                  <a:cubicBezTo>
                    <a:pt x="244006" y="52280"/>
                    <a:pt x="232499" y="34923"/>
                    <a:pt x="209388" y="21401"/>
                  </a:cubicBezTo>
                  <a:close/>
                  <a:moveTo>
                    <a:pt x="202963" y="110105"/>
                  </a:moveTo>
                  <a:cubicBezTo>
                    <a:pt x="183017" y="121708"/>
                    <a:pt x="154824" y="128709"/>
                    <a:pt x="123370" y="128709"/>
                  </a:cubicBezTo>
                  <a:cubicBezTo>
                    <a:pt x="120781" y="128709"/>
                    <a:pt x="117616" y="128709"/>
                    <a:pt x="115027" y="128709"/>
                  </a:cubicBezTo>
                  <a:cubicBezTo>
                    <a:pt x="111191" y="128037"/>
                    <a:pt x="107355" y="128037"/>
                    <a:pt x="104095" y="128037"/>
                  </a:cubicBezTo>
                  <a:cubicBezTo>
                    <a:pt x="98916" y="127366"/>
                    <a:pt x="93834" y="126791"/>
                    <a:pt x="88656" y="125448"/>
                  </a:cubicBezTo>
                  <a:cubicBezTo>
                    <a:pt x="80984" y="124202"/>
                    <a:pt x="73216" y="122188"/>
                    <a:pt x="66216" y="120270"/>
                  </a:cubicBezTo>
                  <a:cubicBezTo>
                    <a:pt x="34091" y="109338"/>
                    <a:pt x="12227" y="90734"/>
                    <a:pt x="12227" y="68870"/>
                  </a:cubicBezTo>
                  <a:cubicBezTo>
                    <a:pt x="12227" y="59856"/>
                    <a:pt x="16063" y="51513"/>
                    <a:pt x="21816" y="43841"/>
                  </a:cubicBezTo>
                  <a:cubicBezTo>
                    <a:pt x="28241" y="36745"/>
                    <a:pt x="37256" y="30320"/>
                    <a:pt x="47516" y="24566"/>
                  </a:cubicBezTo>
                  <a:cubicBezTo>
                    <a:pt x="53941" y="21977"/>
                    <a:pt x="60366" y="19388"/>
                    <a:pt x="68038" y="16894"/>
                  </a:cubicBezTo>
                  <a:cubicBezTo>
                    <a:pt x="77052" y="13634"/>
                    <a:pt x="87313" y="11716"/>
                    <a:pt x="98245" y="10469"/>
                  </a:cubicBezTo>
                  <a:cubicBezTo>
                    <a:pt x="98245" y="10469"/>
                    <a:pt x="97574" y="11141"/>
                    <a:pt x="97574" y="11716"/>
                  </a:cubicBezTo>
                  <a:cubicBezTo>
                    <a:pt x="98245" y="11045"/>
                    <a:pt x="98245" y="10469"/>
                    <a:pt x="98820" y="10469"/>
                  </a:cubicBezTo>
                  <a:cubicBezTo>
                    <a:pt x="100738" y="9798"/>
                    <a:pt x="101985" y="9798"/>
                    <a:pt x="103328" y="9798"/>
                  </a:cubicBezTo>
                  <a:cubicBezTo>
                    <a:pt x="107163" y="9127"/>
                    <a:pt x="110999" y="9127"/>
                    <a:pt x="114931" y="9127"/>
                  </a:cubicBezTo>
                  <a:cubicBezTo>
                    <a:pt x="117520" y="9127"/>
                    <a:pt x="120109" y="9127"/>
                    <a:pt x="123274" y="9127"/>
                  </a:cubicBezTo>
                  <a:cubicBezTo>
                    <a:pt x="184263" y="8456"/>
                    <a:pt x="233746" y="35498"/>
                    <a:pt x="233746" y="68870"/>
                  </a:cubicBezTo>
                  <a:cubicBezTo>
                    <a:pt x="233746" y="78555"/>
                    <a:pt x="229238" y="88145"/>
                    <a:pt x="221567" y="96488"/>
                  </a:cubicBezTo>
                  <a:cubicBezTo>
                    <a:pt x="216388" y="101762"/>
                    <a:pt x="210635" y="106269"/>
                    <a:pt x="202963" y="110105"/>
                  </a:cubicBez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A86AA694-B23E-BC24-1857-F682D2E626D1}"/>
                </a:ext>
              </a:extLst>
            </p:cNvPr>
            <p:cNvSpPr/>
            <p:nvPr/>
          </p:nvSpPr>
          <p:spPr>
            <a:xfrm>
              <a:off x="2025321" y="2646810"/>
              <a:ext cx="959" cy="5754"/>
            </a:xfrm>
            <a:custGeom>
              <a:avLst/>
              <a:gdLst>
                <a:gd name="connsiteX0" fmla="*/ 1018 w 958"/>
                <a:gd name="connsiteY0" fmla="*/ 5898 h 5753"/>
                <a:gd name="connsiteX1" fmla="*/ 1018 w 958"/>
                <a:gd name="connsiteY1" fmla="*/ 719 h 5753"/>
                <a:gd name="connsiteX2" fmla="*/ 1018 w 958"/>
                <a:gd name="connsiteY2" fmla="*/ 5898 h 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" h="5753">
                  <a:moveTo>
                    <a:pt x="1018" y="5898"/>
                  </a:moveTo>
                  <a:lnTo>
                    <a:pt x="1018" y="719"/>
                  </a:lnTo>
                  <a:cubicBezTo>
                    <a:pt x="1018" y="1390"/>
                    <a:pt x="346" y="2637"/>
                    <a:pt x="1018" y="58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7A40EC02-411C-72C5-BB7B-528FC80BD116}"/>
                </a:ext>
              </a:extLst>
            </p:cNvPr>
            <p:cNvSpPr/>
            <p:nvPr/>
          </p:nvSpPr>
          <p:spPr>
            <a:xfrm>
              <a:off x="2018129" y="2771571"/>
              <a:ext cx="261795" cy="107403"/>
            </a:xfrm>
            <a:custGeom>
              <a:avLst/>
              <a:gdLst>
                <a:gd name="connsiteX0" fmla="*/ 252935 w 261794"/>
                <a:gd name="connsiteY0" fmla="*/ 5802 h 107403"/>
                <a:gd name="connsiteX1" fmla="*/ 252264 w 261794"/>
                <a:gd name="connsiteY1" fmla="*/ 5131 h 107403"/>
                <a:gd name="connsiteX2" fmla="*/ 213714 w 261794"/>
                <a:gd name="connsiteY2" fmla="*/ 70723 h 107403"/>
                <a:gd name="connsiteX3" fmla="*/ 213043 w 261794"/>
                <a:gd name="connsiteY3" fmla="*/ 71394 h 107403"/>
                <a:gd name="connsiteX4" fmla="*/ 90392 w 261794"/>
                <a:gd name="connsiteY4" fmla="*/ 88751 h 107403"/>
                <a:gd name="connsiteX5" fmla="*/ 48006 w 261794"/>
                <a:gd name="connsiteY5" fmla="*/ 72066 h 107403"/>
                <a:gd name="connsiteX6" fmla="*/ 8785 w 261794"/>
                <a:gd name="connsiteY6" fmla="*/ 11651 h 107403"/>
                <a:gd name="connsiteX7" fmla="*/ 8114 w 261794"/>
                <a:gd name="connsiteY7" fmla="*/ 5898 h 107403"/>
                <a:gd name="connsiteX8" fmla="*/ 8114 w 261794"/>
                <a:gd name="connsiteY8" fmla="*/ 719 h 107403"/>
                <a:gd name="connsiteX9" fmla="*/ 1018 w 261794"/>
                <a:gd name="connsiteY9" fmla="*/ 11651 h 107403"/>
                <a:gd name="connsiteX10" fmla="*/ 1018 w 261794"/>
                <a:gd name="connsiteY10" fmla="*/ 14241 h 107403"/>
                <a:gd name="connsiteX11" fmla="*/ 1018 w 261794"/>
                <a:gd name="connsiteY11" fmla="*/ 30926 h 107403"/>
                <a:gd name="connsiteX12" fmla="*/ 8114 w 261794"/>
                <a:gd name="connsiteY12" fmla="*/ 51448 h 107403"/>
                <a:gd name="connsiteX13" fmla="*/ 39568 w 261794"/>
                <a:gd name="connsiteY13" fmla="*/ 86162 h 107403"/>
                <a:gd name="connsiteX14" fmla="*/ 69775 w 261794"/>
                <a:gd name="connsiteY14" fmla="*/ 99012 h 107403"/>
                <a:gd name="connsiteX15" fmla="*/ 130189 w 261794"/>
                <a:gd name="connsiteY15" fmla="*/ 107355 h 107403"/>
                <a:gd name="connsiteX16" fmla="*/ 221386 w 261794"/>
                <a:gd name="connsiteY16" fmla="*/ 86162 h 107403"/>
                <a:gd name="connsiteX17" fmla="*/ 240661 w 261794"/>
                <a:gd name="connsiteY17" fmla="*/ 71394 h 107403"/>
                <a:gd name="connsiteX18" fmla="*/ 252839 w 261794"/>
                <a:gd name="connsiteY18" fmla="*/ 56626 h 107403"/>
                <a:gd name="connsiteX19" fmla="*/ 261182 w 261794"/>
                <a:gd name="connsiteY19" fmla="*/ 30255 h 107403"/>
                <a:gd name="connsiteX20" fmla="*/ 261182 w 261794"/>
                <a:gd name="connsiteY20" fmla="*/ 26419 h 107403"/>
                <a:gd name="connsiteX21" fmla="*/ 252935 w 261794"/>
                <a:gd name="connsiteY21" fmla="*/ 5802 h 1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794" h="107403">
                  <a:moveTo>
                    <a:pt x="252935" y="5802"/>
                  </a:moveTo>
                  <a:cubicBezTo>
                    <a:pt x="252264" y="5131"/>
                    <a:pt x="252264" y="5131"/>
                    <a:pt x="252264" y="5131"/>
                  </a:cubicBezTo>
                  <a:cubicBezTo>
                    <a:pt x="252264" y="6377"/>
                    <a:pt x="255429" y="43680"/>
                    <a:pt x="213714" y="70723"/>
                  </a:cubicBezTo>
                  <a:lnTo>
                    <a:pt x="213043" y="71394"/>
                  </a:lnTo>
                  <a:cubicBezTo>
                    <a:pt x="180918" y="91916"/>
                    <a:pt x="132107" y="97766"/>
                    <a:pt x="90392" y="88751"/>
                  </a:cubicBezTo>
                  <a:cubicBezTo>
                    <a:pt x="74953" y="84916"/>
                    <a:pt x="60185" y="79737"/>
                    <a:pt x="48006" y="72066"/>
                  </a:cubicBezTo>
                  <a:cubicBezTo>
                    <a:pt x="19142" y="53462"/>
                    <a:pt x="10799" y="26419"/>
                    <a:pt x="8785" y="11651"/>
                  </a:cubicBezTo>
                  <a:cubicBezTo>
                    <a:pt x="8114" y="9062"/>
                    <a:pt x="8114" y="7144"/>
                    <a:pt x="8114" y="5898"/>
                  </a:cubicBezTo>
                  <a:cubicBezTo>
                    <a:pt x="8114" y="2637"/>
                    <a:pt x="8114" y="719"/>
                    <a:pt x="8114" y="719"/>
                  </a:cubicBezTo>
                  <a:cubicBezTo>
                    <a:pt x="8114" y="719"/>
                    <a:pt x="2935" y="719"/>
                    <a:pt x="1018" y="11651"/>
                  </a:cubicBezTo>
                  <a:cubicBezTo>
                    <a:pt x="1018" y="12323"/>
                    <a:pt x="1018" y="12898"/>
                    <a:pt x="1018" y="14241"/>
                  </a:cubicBezTo>
                  <a:cubicBezTo>
                    <a:pt x="346" y="23255"/>
                    <a:pt x="1018" y="30926"/>
                    <a:pt x="1018" y="30926"/>
                  </a:cubicBezTo>
                  <a:cubicBezTo>
                    <a:pt x="2935" y="37351"/>
                    <a:pt x="4853" y="44448"/>
                    <a:pt x="8114" y="51448"/>
                  </a:cubicBezTo>
                  <a:cubicBezTo>
                    <a:pt x="13868" y="64298"/>
                    <a:pt x="23553" y="76477"/>
                    <a:pt x="39568" y="86162"/>
                  </a:cubicBezTo>
                  <a:cubicBezTo>
                    <a:pt x="48582" y="91341"/>
                    <a:pt x="58843" y="95848"/>
                    <a:pt x="69775" y="99012"/>
                  </a:cubicBezTo>
                  <a:cubicBezTo>
                    <a:pt x="88378" y="104766"/>
                    <a:pt x="109571" y="108026"/>
                    <a:pt x="130189" y="107355"/>
                  </a:cubicBezTo>
                  <a:cubicBezTo>
                    <a:pt x="163561" y="107355"/>
                    <a:pt x="196357" y="100259"/>
                    <a:pt x="221386" y="86162"/>
                  </a:cubicBezTo>
                  <a:cubicBezTo>
                    <a:pt x="228482" y="81655"/>
                    <a:pt x="234907" y="76477"/>
                    <a:pt x="240661" y="71394"/>
                  </a:cubicBezTo>
                  <a:cubicBezTo>
                    <a:pt x="245168" y="66887"/>
                    <a:pt x="249675" y="61709"/>
                    <a:pt x="252839" y="56626"/>
                  </a:cubicBezTo>
                  <a:cubicBezTo>
                    <a:pt x="258018" y="48955"/>
                    <a:pt x="260511" y="39941"/>
                    <a:pt x="261182" y="30255"/>
                  </a:cubicBezTo>
                  <a:lnTo>
                    <a:pt x="261182" y="26419"/>
                  </a:lnTo>
                  <a:cubicBezTo>
                    <a:pt x="261278" y="11651"/>
                    <a:pt x="254853" y="6473"/>
                    <a:pt x="252935" y="5802"/>
                  </a:cubicBez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E8C607EB-24F8-3CBC-B31C-B97DEC9E9AE5}"/>
                </a:ext>
              </a:extLst>
            </p:cNvPr>
            <p:cNvSpPr/>
            <p:nvPr/>
          </p:nvSpPr>
          <p:spPr>
            <a:xfrm>
              <a:off x="2017874" y="2646810"/>
              <a:ext cx="261795" cy="108362"/>
            </a:xfrm>
            <a:custGeom>
              <a:avLst/>
              <a:gdLst>
                <a:gd name="connsiteX0" fmla="*/ 253191 w 261794"/>
                <a:gd name="connsiteY0" fmla="*/ 5898 h 108362"/>
                <a:gd name="connsiteX1" fmla="*/ 252520 w 261794"/>
                <a:gd name="connsiteY1" fmla="*/ 5898 h 108362"/>
                <a:gd name="connsiteX2" fmla="*/ 212723 w 261794"/>
                <a:gd name="connsiteY2" fmla="*/ 72066 h 108362"/>
                <a:gd name="connsiteX3" fmla="*/ 199873 w 261794"/>
                <a:gd name="connsiteY3" fmla="*/ 79162 h 108362"/>
                <a:gd name="connsiteX4" fmla="*/ 173502 w 261794"/>
                <a:gd name="connsiteY4" fmla="*/ 88176 h 108362"/>
                <a:gd name="connsiteX5" fmla="*/ 122773 w 261794"/>
                <a:gd name="connsiteY5" fmla="*/ 93354 h 108362"/>
                <a:gd name="connsiteX6" fmla="*/ 117595 w 261794"/>
                <a:gd name="connsiteY6" fmla="*/ 92683 h 108362"/>
                <a:gd name="connsiteX7" fmla="*/ 111841 w 261794"/>
                <a:gd name="connsiteY7" fmla="*/ 92012 h 108362"/>
                <a:gd name="connsiteX8" fmla="*/ 96402 w 261794"/>
                <a:gd name="connsiteY8" fmla="*/ 90094 h 108362"/>
                <a:gd name="connsiteX9" fmla="*/ 48262 w 261794"/>
                <a:gd name="connsiteY9" fmla="*/ 72066 h 108362"/>
                <a:gd name="connsiteX10" fmla="*/ 9041 w 261794"/>
                <a:gd name="connsiteY10" fmla="*/ 12323 h 108362"/>
                <a:gd name="connsiteX11" fmla="*/ 8370 w 261794"/>
                <a:gd name="connsiteY11" fmla="*/ 5898 h 108362"/>
                <a:gd name="connsiteX12" fmla="*/ 8370 w 261794"/>
                <a:gd name="connsiteY12" fmla="*/ 719 h 108362"/>
                <a:gd name="connsiteX13" fmla="*/ 1273 w 261794"/>
                <a:gd name="connsiteY13" fmla="*/ 12323 h 108362"/>
                <a:gd name="connsiteX14" fmla="*/ 1273 w 261794"/>
                <a:gd name="connsiteY14" fmla="*/ 14241 h 108362"/>
                <a:gd name="connsiteX15" fmla="*/ 1273 w 261794"/>
                <a:gd name="connsiteY15" fmla="*/ 30926 h 108362"/>
                <a:gd name="connsiteX16" fmla="*/ 8370 w 261794"/>
                <a:gd name="connsiteY16" fmla="*/ 52119 h 108362"/>
                <a:gd name="connsiteX17" fmla="*/ 39823 w 261794"/>
                <a:gd name="connsiteY17" fmla="*/ 86162 h 108362"/>
                <a:gd name="connsiteX18" fmla="*/ 80291 w 261794"/>
                <a:gd name="connsiteY18" fmla="*/ 102273 h 108362"/>
                <a:gd name="connsiteX19" fmla="*/ 103402 w 261794"/>
                <a:gd name="connsiteY19" fmla="*/ 106109 h 108362"/>
                <a:gd name="connsiteX20" fmla="*/ 111745 w 261794"/>
                <a:gd name="connsiteY20" fmla="*/ 107355 h 108362"/>
                <a:gd name="connsiteX21" fmla="*/ 122677 w 261794"/>
                <a:gd name="connsiteY21" fmla="*/ 108026 h 108362"/>
                <a:gd name="connsiteX22" fmla="*/ 130349 w 261794"/>
                <a:gd name="connsiteY22" fmla="*/ 108026 h 108362"/>
                <a:gd name="connsiteX23" fmla="*/ 203517 w 261794"/>
                <a:gd name="connsiteY23" fmla="*/ 94505 h 108362"/>
                <a:gd name="connsiteX24" fmla="*/ 220874 w 261794"/>
                <a:gd name="connsiteY24" fmla="*/ 86162 h 108362"/>
                <a:gd name="connsiteX25" fmla="*/ 227970 w 261794"/>
                <a:gd name="connsiteY25" fmla="*/ 81655 h 108362"/>
                <a:gd name="connsiteX26" fmla="*/ 252999 w 261794"/>
                <a:gd name="connsiteY26" fmla="*/ 57202 h 108362"/>
                <a:gd name="connsiteX27" fmla="*/ 261342 w 261794"/>
                <a:gd name="connsiteY27" fmla="*/ 30830 h 108362"/>
                <a:gd name="connsiteX28" fmla="*/ 261342 w 261794"/>
                <a:gd name="connsiteY28" fmla="*/ 26995 h 108362"/>
                <a:gd name="connsiteX29" fmla="*/ 253191 w 261794"/>
                <a:gd name="connsiteY29" fmla="*/ 5898 h 10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1794" h="108362">
                  <a:moveTo>
                    <a:pt x="253191" y="5898"/>
                  </a:moveTo>
                  <a:cubicBezTo>
                    <a:pt x="252520" y="5898"/>
                    <a:pt x="252520" y="5898"/>
                    <a:pt x="252520" y="5898"/>
                  </a:cubicBezTo>
                  <a:cubicBezTo>
                    <a:pt x="252520" y="7144"/>
                    <a:pt x="255684" y="44448"/>
                    <a:pt x="212723" y="72066"/>
                  </a:cubicBezTo>
                  <a:cubicBezTo>
                    <a:pt x="208887" y="74655"/>
                    <a:pt x="204380" y="76573"/>
                    <a:pt x="199873" y="79162"/>
                  </a:cubicBezTo>
                  <a:cubicBezTo>
                    <a:pt x="192201" y="82998"/>
                    <a:pt x="183187" y="85587"/>
                    <a:pt x="173502" y="88176"/>
                  </a:cubicBezTo>
                  <a:cubicBezTo>
                    <a:pt x="157487" y="92012"/>
                    <a:pt x="140130" y="93930"/>
                    <a:pt x="122773" y="93354"/>
                  </a:cubicBezTo>
                  <a:cubicBezTo>
                    <a:pt x="121526" y="93354"/>
                    <a:pt x="119608" y="92683"/>
                    <a:pt x="117595" y="92683"/>
                  </a:cubicBezTo>
                  <a:cubicBezTo>
                    <a:pt x="115677" y="92683"/>
                    <a:pt x="113759" y="92683"/>
                    <a:pt x="111841" y="92012"/>
                  </a:cubicBezTo>
                  <a:cubicBezTo>
                    <a:pt x="106663" y="92012"/>
                    <a:pt x="101580" y="91341"/>
                    <a:pt x="96402" y="90094"/>
                  </a:cubicBezTo>
                  <a:cubicBezTo>
                    <a:pt x="78373" y="86834"/>
                    <a:pt x="61687" y="81080"/>
                    <a:pt x="48262" y="72066"/>
                  </a:cubicBezTo>
                  <a:cubicBezTo>
                    <a:pt x="19398" y="53462"/>
                    <a:pt x="11055" y="27091"/>
                    <a:pt x="9041" y="12323"/>
                  </a:cubicBezTo>
                  <a:cubicBezTo>
                    <a:pt x="8370" y="9733"/>
                    <a:pt x="8370" y="7816"/>
                    <a:pt x="8370" y="5898"/>
                  </a:cubicBezTo>
                  <a:cubicBezTo>
                    <a:pt x="7698" y="2637"/>
                    <a:pt x="8370" y="1390"/>
                    <a:pt x="8370" y="719"/>
                  </a:cubicBezTo>
                  <a:cubicBezTo>
                    <a:pt x="8370" y="719"/>
                    <a:pt x="3191" y="719"/>
                    <a:pt x="1273" y="12323"/>
                  </a:cubicBezTo>
                  <a:cubicBezTo>
                    <a:pt x="1273" y="12994"/>
                    <a:pt x="1273" y="13569"/>
                    <a:pt x="1273" y="14241"/>
                  </a:cubicBezTo>
                  <a:cubicBezTo>
                    <a:pt x="27" y="23255"/>
                    <a:pt x="1273" y="30926"/>
                    <a:pt x="1273" y="30926"/>
                  </a:cubicBezTo>
                  <a:cubicBezTo>
                    <a:pt x="2520" y="38023"/>
                    <a:pt x="5109" y="45023"/>
                    <a:pt x="8370" y="52119"/>
                  </a:cubicBezTo>
                  <a:cubicBezTo>
                    <a:pt x="14123" y="64298"/>
                    <a:pt x="23809" y="77148"/>
                    <a:pt x="39823" y="86162"/>
                  </a:cubicBezTo>
                  <a:cubicBezTo>
                    <a:pt x="52002" y="93258"/>
                    <a:pt x="65523" y="98341"/>
                    <a:pt x="80291" y="102273"/>
                  </a:cubicBezTo>
                  <a:cubicBezTo>
                    <a:pt x="87963" y="104191"/>
                    <a:pt x="95730" y="105533"/>
                    <a:pt x="103402" y="106109"/>
                  </a:cubicBezTo>
                  <a:cubicBezTo>
                    <a:pt x="105991" y="106780"/>
                    <a:pt x="109156" y="106780"/>
                    <a:pt x="111745" y="107355"/>
                  </a:cubicBezTo>
                  <a:cubicBezTo>
                    <a:pt x="115581" y="107355"/>
                    <a:pt x="118841" y="107355"/>
                    <a:pt x="122677" y="108026"/>
                  </a:cubicBezTo>
                  <a:cubicBezTo>
                    <a:pt x="125266" y="108026"/>
                    <a:pt x="127855" y="108026"/>
                    <a:pt x="130349" y="108026"/>
                  </a:cubicBezTo>
                  <a:cubicBezTo>
                    <a:pt x="156049" y="108026"/>
                    <a:pt x="181749" y="103519"/>
                    <a:pt x="203517" y="94505"/>
                  </a:cubicBezTo>
                  <a:cubicBezTo>
                    <a:pt x="209271" y="91916"/>
                    <a:pt x="215696" y="89327"/>
                    <a:pt x="220874" y="86162"/>
                  </a:cubicBezTo>
                  <a:cubicBezTo>
                    <a:pt x="223463" y="84916"/>
                    <a:pt x="226053" y="83573"/>
                    <a:pt x="227970" y="81655"/>
                  </a:cubicBezTo>
                  <a:cubicBezTo>
                    <a:pt x="238903" y="74559"/>
                    <a:pt x="247245" y="66216"/>
                    <a:pt x="252999" y="57202"/>
                  </a:cubicBezTo>
                  <a:cubicBezTo>
                    <a:pt x="258178" y="48859"/>
                    <a:pt x="260671" y="39845"/>
                    <a:pt x="261342" y="30830"/>
                  </a:cubicBezTo>
                  <a:lnTo>
                    <a:pt x="261342" y="26995"/>
                  </a:lnTo>
                  <a:cubicBezTo>
                    <a:pt x="260863" y="12323"/>
                    <a:pt x="255109" y="7144"/>
                    <a:pt x="253191" y="5898"/>
                  </a:cubicBez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24158A15-9838-8F7A-3FCD-5D700601C5CC}"/>
                </a:ext>
              </a:extLst>
            </p:cNvPr>
            <p:cNvSpPr/>
            <p:nvPr/>
          </p:nvSpPr>
          <p:spPr>
            <a:xfrm>
              <a:off x="2338911" y="3092054"/>
              <a:ext cx="114116" cy="223437"/>
            </a:xfrm>
            <a:custGeom>
              <a:avLst/>
              <a:gdLst>
                <a:gd name="connsiteX0" fmla="*/ 114068 w 114115"/>
                <a:gd name="connsiteY0" fmla="*/ 191072 h 223436"/>
                <a:gd name="connsiteX1" fmla="*/ 114068 w 114115"/>
                <a:gd name="connsiteY1" fmla="*/ 191072 h 223436"/>
                <a:gd name="connsiteX2" fmla="*/ 57681 w 114115"/>
                <a:gd name="connsiteY2" fmla="*/ 222718 h 223436"/>
                <a:gd name="connsiteX3" fmla="*/ 1295 w 114115"/>
                <a:gd name="connsiteY3" fmla="*/ 191072 h 223436"/>
                <a:gd name="connsiteX4" fmla="*/ 1870 w 114115"/>
                <a:gd name="connsiteY4" fmla="*/ 188770 h 223436"/>
                <a:gd name="connsiteX5" fmla="*/ 1295 w 114115"/>
                <a:gd name="connsiteY5" fmla="*/ 188770 h 223436"/>
                <a:gd name="connsiteX6" fmla="*/ 1295 w 114115"/>
                <a:gd name="connsiteY6" fmla="*/ 175825 h 223436"/>
                <a:gd name="connsiteX7" fmla="*/ 1295 w 114115"/>
                <a:gd name="connsiteY7" fmla="*/ 35338 h 223436"/>
                <a:gd name="connsiteX8" fmla="*/ 719 w 114115"/>
                <a:gd name="connsiteY8" fmla="*/ 34762 h 223436"/>
                <a:gd name="connsiteX9" fmla="*/ 8295 w 114115"/>
                <a:gd name="connsiteY9" fmla="*/ 14240 h 223436"/>
                <a:gd name="connsiteX10" fmla="*/ 17597 w 114115"/>
                <a:gd name="connsiteY10" fmla="*/ 719 h 223436"/>
                <a:gd name="connsiteX11" fmla="*/ 20474 w 114115"/>
                <a:gd name="connsiteY11" fmla="*/ 3021 h 223436"/>
                <a:gd name="connsiteX12" fmla="*/ 23926 w 114115"/>
                <a:gd name="connsiteY12" fmla="*/ 182154 h 223436"/>
                <a:gd name="connsiteX13" fmla="*/ 114068 w 114115"/>
                <a:gd name="connsiteY13" fmla="*/ 183880 h 223436"/>
                <a:gd name="connsiteX14" fmla="*/ 114068 w 114115"/>
                <a:gd name="connsiteY14" fmla="*/ 188579 h 223436"/>
                <a:gd name="connsiteX15" fmla="*/ 113492 w 114115"/>
                <a:gd name="connsiteY15" fmla="*/ 188579 h 223436"/>
                <a:gd name="connsiteX16" fmla="*/ 114068 w 114115"/>
                <a:gd name="connsiteY16" fmla="*/ 191072 h 223436"/>
                <a:gd name="connsiteX17" fmla="*/ 114068 w 114115"/>
                <a:gd name="connsiteY17" fmla="*/ 191072 h 22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115" h="223436">
                  <a:moveTo>
                    <a:pt x="114068" y="191072"/>
                  </a:moveTo>
                  <a:lnTo>
                    <a:pt x="114068" y="191072"/>
                  </a:lnTo>
                  <a:cubicBezTo>
                    <a:pt x="114068" y="208621"/>
                    <a:pt x="88464" y="222718"/>
                    <a:pt x="57681" y="222718"/>
                  </a:cubicBezTo>
                  <a:cubicBezTo>
                    <a:pt x="26227" y="222718"/>
                    <a:pt x="1295" y="208621"/>
                    <a:pt x="1295" y="191072"/>
                  </a:cubicBezTo>
                  <a:cubicBezTo>
                    <a:pt x="1295" y="189921"/>
                    <a:pt x="1870" y="189346"/>
                    <a:pt x="1870" y="188770"/>
                  </a:cubicBezTo>
                  <a:lnTo>
                    <a:pt x="1295" y="188770"/>
                  </a:lnTo>
                  <a:lnTo>
                    <a:pt x="1295" y="175825"/>
                  </a:lnTo>
                  <a:lnTo>
                    <a:pt x="1295" y="35338"/>
                  </a:lnTo>
                  <a:lnTo>
                    <a:pt x="719" y="34762"/>
                  </a:lnTo>
                  <a:cubicBezTo>
                    <a:pt x="3021" y="28337"/>
                    <a:pt x="5418" y="20665"/>
                    <a:pt x="8295" y="14240"/>
                  </a:cubicBezTo>
                  <a:cubicBezTo>
                    <a:pt x="11172" y="10117"/>
                    <a:pt x="14145" y="5418"/>
                    <a:pt x="17597" y="719"/>
                  </a:cubicBezTo>
                  <a:lnTo>
                    <a:pt x="20474" y="3021"/>
                  </a:lnTo>
                  <a:lnTo>
                    <a:pt x="23926" y="182154"/>
                  </a:lnTo>
                  <a:cubicBezTo>
                    <a:pt x="44831" y="198552"/>
                    <a:pt x="96615" y="196826"/>
                    <a:pt x="114068" y="183880"/>
                  </a:cubicBezTo>
                  <a:lnTo>
                    <a:pt x="114068" y="188579"/>
                  </a:lnTo>
                  <a:lnTo>
                    <a:pt x="113492" y="188579"/>
                  </a:lnTo>
                  <a:cubicBezTo>
                    <a:pt x="113492" y="189346"/>
                    <a:pt x="114068" y="189921"/>
                    <a:pt x="114068" y="191072"/>
                  </a:cubicBezTo>
                  <a:lnTo>
                    <a:pt x="114068" y="191072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B1A1F22A-196E-DD1C-85C7-C8F7BA33948F}"/>
                </a:ext>
              </a:extLst>
            </p:cNvPr>
            <p:cNvSpPr/>
            <p:nvPr/>
          </p:nvSpPr>
          <p:spPr>
            <a:xfrm>
              <a:off x="2365378" y="2979185"/>
              <a:ext cx="2877" cy="1918"/>
            </a:xfrm>
            <a:custGeom>
              <a:avLst/>
              <a:gdLst>
                <a:gd name="connsiteX0" fmla="*/ 719 w 2876"/>
                <a:gd name="connsiteY0" fmla="*/ 719 h 1917"/>
                <a:gd name="connsiteX1" fmla="*/ 719 w 2876"/>
                <a:gd name="connsiteY1" fmla="*/ 719 h 1917"/>
                <a:gd name="connsiteX2" fmla="*/ 2445 w 2876"/>
                <a:gd name="connsiteY2" fmla="*/ 1870 h 1917"/>
                <a:gd name="connsiteX3" fmla="*/ 1870 w 2876"/>
                <a:gd name="connsiteY3" fmla="*/ 1295 h 1917"/>
                <a:gd name="connsiteX4" fmla="*/ 719 w 2876"/>
                <a:gd name="connsiteY4" fmla="*/ 719 h 1917"/>
                <a:gd name="connsiteX5" fmla="*/ 719 w 2876"/>
                <a:gd name="connsiteY5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719" y="719"/>
                  </a:moveTo>
                  <a:lnTo>
                    <a:pt x="719" y="719"/>
                  </a:lnTo>
                  <a:lnTo>
                    <a:pt x="2445" y="1870"/>
                  </a:lnTo>
                  <a:cubicBezTo>
                    <a:pt x="2445" y="1870"/>
                    <a:pt x="1870" y="1870"/>
                    <a:pt x="1870" y="1295"/>
                  </a:cubicBezTo>
                  <a:cubicBezTo>
                    <a:pt x="1295" y="1295"/>
                    <a:pt x="719" y="1295"/>
                    <a:pt x="719" y="719"/>
                  </a:cubicBezTo>
                  <a:lnTo>
                    <a:pt x="719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1E3F7292-4DDC-3BC1-D418-A1D6D93A0127}"/>
                </a:ext>
              </a:extLst>
            </p:cNvPr>
            <p:cNvSpPr/>
            <p:nvPr/>
          </p:nvSpPr>
          <p:spPr>
            <a:xfrm>
              <a:off x="2291442" y="2986084"/>
              <a:ext cx="162064" cy="300153"/>
            </a:xfrm>
            <a:custGeom>
              <a:avLst/>
              <a:gdLst>
                <a:gd name="connsiteX0" fmla="*/ 149741 w 162063"/>
                <a:gd name="connsiteY0" fmla="*/ 49823 h 300153"/>
                <a:gd name="connsiteX1" fmla="*/ 142932 w 162063"/>
                <a:gd name="connsiteY1" fmla="*/ 44549 h 300153"/>
                <a:gd name="connsiteX2" fmla="*/ 90382 w 162063"/>
                <a:gd name="connsiteY2" fmla="*/ 10889 h 300153"/>
                <a:gd name="connsiteX3" fmla="*/ 85683 w 162063"/>
                <a:gd name="connsiteY3" fmla="*/ 8588 h 300153"/>
                <a:gd name="connsiteX4" fmla="*/ 80984 w 162063"/>
                <a:gd name="connsiteY4" fmla="*/ 5615 h 300153"/>
                <a:gd name="connsiteX5" fmla="*/ 75710 w 162063"/>
                <a:gd name="connsiteY5" fmla="*/ 2642 h 300153"/>
                <a:gd name="connsiteX6" fmla="*/ 44927 w 162063"/>
                <a:gd name="connsiteY6" fmla="*/ 7341 h 300153"/>
                <a:gd name="connsiteX7" fmla="*/ 719 w 162063"/>
                <a:gd name="connsiteY7" fmla="*/ 70057 h 300153"/>
                <a:gd name="connsiteX8" fmla="*/ 64873 w 162063"/>
                <a:gd name="connsiteY8" fmla="*/ 106689 h 300153"/>
                <a:gd name="connsiteX9" fmla="*/ 67750 w 162063"/>
                <a:gd name="connsiteY9" fmla="*/ 108991 h 300153"/>
                <a:gd name="connsiteX10" fmla="*/ 71202 w 162063"/>
                <a:gd name="connsiteY10" fmla="*/ 288124 h 300153"/>
                <a:gd name="connsiteX11" fmla="*/ 161344 w 162063"/>
                <a:gd name="connsiteY11" fmla="*/ 289850 h 300153"/>
                <a:gd name="connsiteX12" fmla="*/ 161344 w 162063"/>
                <a:gd name="connsiteY12" fmla="*/ 220901 h 300153"/>
                <a:gd name="connsiteX13" fmla="*/ 161344 w 162063"/>
                <a:gd name="connsiteY13" fmla="*/ 84825 h 300153"/>
                <a:gd name="connsiteX14" fmla="*/ 149741 w 162063"/>
                <a:gd name="connsiteY14" fmla="*/ 49823 h 30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063" h="300153">
                  <a:moveTo>
                    <a:pt x="149741" y="49823"/>
                  </a:moveTo>
                  <a:cubicBezTo>
                    <a:pt x="148590" y="49248"/>
                    <a:pt x="144083" y="45795"/>
                    <a:pt x="142932" y="44549"/>
                  </a:cubicBezTo>
                  <a:cubicBezTo>
                    <a:pt x="141206" y="42247"/>
                    <a:pt x="90382" y="10889"/>
                    <a:pt x="90382" y="10889"/>
                  </a:cubicBezTo>
                  <a:lnTo>
                    <a:pt x="85683" y="8588"/>
                  </a:lnTo>
                  <a:lnTo>
                    <a:pt x="80984" y="5615"/>
                  </a:lnTo>
                  <a:cubicBezTo>
                    <a:pt x="79258" y="4464"/>
                    <a:pt x="77532" y="3314"/>
                    <a:pt x="75710" y="2642"/>
                  </a:cubicBezTo>
                  <a:cubicBezTo>
                    <a:pt x="67558" y="-906"/>
                    <a:pt x="56530" y="341"/>
                    <a:pt x="44927" y="7341"/>
                  </a:cubicBezTo>
                  <a:cubicBezTo>
                    <a:pt x="24597" y="19041"/>
                    <a:pt x="7144" y="44836"/>
                    <a:pt x="719" y="70057"/>
                  </a:cubicBezTo>
                  <a:lnTo>
                    <a:pt x="64873" y="106689"/>
                  </a:lnTo>
                  <a:lnTo>
                    <a:pt x="67750" y="108991"/>
                  </a:lnTo>
                  <a:lnTo>
                    <a:pt x="71202" y="288124"/>
                  </a:lnTo>
                  <a:cubicBezTo>
                    <a:pt x="92108" y="304522"/>
                    <a:pt x="143891" y="302796"/>
                    <a:pt x="161344" y="289850"/>
                  </a:cubicBezTo>
                  <a:lnTo>
                    <a:pt x="161344" y="220901"/>
                  </a:lnTo>
                  <a:lnTo>
                    <a:pt x="161344" y="84825"/>
                  </a:lnTo>
                  <a:cubicBezTo>
                    <a:pt x="161536" y="85017"/>
                    <a:pt x="164125" y="63824"/>
                    <a:pt x="149741" y="49823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1D69B639-74F4-0E5A-F3B5-05096B98B0FB}"/>
                </a:ext>
              </a:extLst>
            </p:cNvPr>
            <p:cNvSpPr/>
            <p:nvPr/>
          </p:nvSpPr>
          <p:spPr>
            <a:xfrm>
              <a:off x="2288566" y="3055422"/>
              <a:ext cx="68086" cy="71922"/>
            </a:xfrm>
            <a:custGeom>
              <a:avLst/>
              <a:gdLst>
                <a:gd name="connsiteX0" fmla="*/ 3692 w 68085"/>
                <a:gd name="connsiteY0" fmla="*/ 719 h 71921"/>
                <a:gd name="connsiteX1" fmla="*/ 3692 w 68085"/>
                <a:gd name="connsiteY1" fmla="*/ 719 h 71921"/>
                <a:gd name="connsiteX2" fmla="*/ 67846 w 68085"/>
                <a:gd name="connsiteY2" fmla="*/ 37351 h 71921"/>
                <a:gd name="connsiteX3" fmla="*/ 58544 w 68085"/>
                <a:gd name="connsiteY3" fmla="*/ 50873 h 71921"/>
                <a:gd name="connsiteX4" fmla="*/ 50968 w 68085"/>
                <a:gd name="connsiteY4" fmla="*/ 71394 h 71921"/>
                <a:gd name="connsiteX5" fmla="*/ 32748 w 68085"/>
                <a:gd name="connsiteY5" fmla="*/ 61133 h 71921"/>
                <a:gd name="connsiteX6" fmla="*/ 27474 w 68085"/>
                <a:gd name="connsiteY6" fmla="*/ 58161 h 71921"/>
                <a:gd name="connsiteX7" fmla="*/ 15295 w 68085"/>
                <a:gd name="connsiteY7" fmla="*/ 51160 h 71921"/>
                <a:gd name="connsiteX8" fmla="*/ 15295 w 68085"/>
                <a:gd name="connsiteY8" fmla="*/ 51160 h 71921"/>
                <a:gd name="connsiteX9" fmla="*/ 719 w 68085"/>
                <a:gd name="connsiteY9" fmla="*/ 20090 h 71921"/>
                <a:gd name="connsiteX10" fmla="*/ 3692 w 68085"/>
                <a:gd name="connsiteY10" fmla="*/ 719 h 71921"/>
                <a:gd name="connsiteX11" fmla="*/ 3692 w 68085"/>
                <a:gd name="connsiteY11" fmla="*/ 719 h 7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085" h="71921">
                  <a:moveTo>
                    <a:pt x="3692" y="719"/>
                  </a:moveTo>
                  <a:lnTo>
                    <a:pt x="3692" y="719"/>
                  </a:lnTo>
                  <a:lnTo>
                    <a:pt x="67846" y="37351"/>
                  </a:lnTo>
                  <a:cubicBezTo>
                    <a:pt x="64394" y="42050"/>
                    <a:pt x="61421" y="46749"/>
                    <a:pt x="58544" y="50873"/>
                  </a:cubicBezTo>
                  <a:cubicBezTo>
                    <a:pt x="55667" y="57298"/>
                    <a:pt x="53270" y="64969"/>
                    <a:pt x="50968" y="71394"/>
                  </a:cubicBezTo>
                  <a:lnTo>
                    <a:pt x="32748" y="61133"/>
                  </a:lnTo>
                  <a:lnTo>
                    <a:pt x="27474" y="58161"/>
                  </a:lnTo>
                  <a:lnTo>
                    <a:pt x="15295" y="51160"/>
                  </a:lnTo>
                  <a:lnTo>
                    <a:pt x="15295" y="51160"/>
                  </a:lnTo>
                  <a:cubicBezTo>
                    <a:pt x="6569" y="46461"/>
                    <a:pt x="719" y="35913"/>
                    <a:pt x="719" y="20090"/>
                  </a:cubicBezTo>
                  <a:cubicBezTo>
                    <a:pt x="815" y="13665"/>
                    <a:pt x="1966" y="7240"/>
                    <a:pt x="3692" y="719"/>
                  </a:cubicBezTo>
                  <a:lnTo>
                    <a:pt x="3692" y="719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1C61A581-3284-DC60-3C05-B9E5213710EC}"/>
                </a:ext>
              </a:extLst>
            </p:cNvPr>
            <p:cNvSpPr/>
            <p:nvPr/>
          </p:nvSpPr>
          <p:spPr>
            <a:xfrm>
              <a:off x="2289812" y="3112959"/>
              <a:ext cx="2877" cy="1918"/>
            </a:xfrm>
            <a:custGeom>
              <a:avLst/>
              <a:gdLst>
                <a:gd name="connsiteX0" fmla="*/ 1295 w 2876"/>
                <a:gd name="connsiteY0" fmla="*/ 719 h 1917"/>
                <a:gd name="connsiteX1" fmla="*/ 1295 w 2876"/>
                <a:gd name="connsiteY1" fmla="*/ 719 h 1917"/>
                <a:gd name="connsiteX2" fmla="*/ 2445 w 2876"/>
                <a:gd name="connsiteY2" fmla="*/ 1870 h 1917"/>
                <a:gd name="connsiteX3" fmla="*/ 719 w 2876"/>
                <a:gd name="connsiteY3" fmla="*/ 719 h 1917"/>
                <a:gd name="connsiteX4" fmla="*/ 1295 w 2876"/>
                <a:gd name="connsiteY4" fmla="*/ 719 h 1917"/>
                <a:gd name="connsiteX5" fmla="*/ 1295 w 2876"/>
                <a:gd name="connsiteY5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1295" y="719"/>
                  </a:moveTo>
                  <a:lnTo>
                    <a:pt x="1295" y="719"/>
                  </a:lnTo>
                  <a:cubicBezTo>
                    <a:pt x="1870" y="1295"/>
                    <a:pt x="1870" y="1295"/>
                    <a:pt x="2445" y="1870"/>
                  </a:cubicBezTo>
                  <a:lnTo>
                    <a:pt x="719" y="719"/>
                  </a:lnTo>
                  <a:lnTo>
                    <a:pt x="1295" y="719"/>
                  </a:lnTo>
                  <a:lnTo>
                    <a:pt x="1295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A4271585-34F6-523A-245D-F7F736BCA668}"/>
                </a:ext>
              </a:extLst>
            </p:cNvPr>
            <p:cNvSpPr/>
            <p:nvPr/>
          </p:nvSpPr>
          <p:spPr>
            <a:xfrm>
              <a:off x="2276866" y="2977862"/>
              <a:ext cx="100690" cy="139049"/>
            </a:xfrm>
            <a:custGeom>
              <a:avLst/>
              <a:gdLst>
                <a:gd name="connsiteX0" fmla="*/ 90382 w 100690"/>
                <a:gd name="connsiteY0" fmla="*/ 2617 h 139048"/>
                <a:gd name="connsiteX1" fmla="*/ 54900 w 100690"/>
                <a:gd name="connsiteY1" fmla="*/ 7891 h 139048"/>
                <a:gd name="connsiteX2" fmla="*/ 6185 w 100690"/>
                <a:gd name="connsiteY2" fmla="*/ 72525 h 139048"/>
                <a:gd name="connsiteX3" fmla="*/ 5993 w 100690"/>
                <a:gd name="connsiteY3" fmla="*/ 72429 h 139048"/>
                <a:gd name="connsiteX4" fmla="*/ 719 w 100690"/>
                <a:gd name="connsiteY4" fmla="*/ 102348 h 139048"/>
                <a:gd name="connsiteX5" fmla="*/ 14049 w 100690"/>
                <a:gd name="connsiteY5" fmla="*/ 135816 h 139048"/>
                <a:gd name="connsiteX6" fmla="*/ 39077 w 100690"/>
                <a:gd name="connsiteY6" fmla="*/ 135816 h 139048"/>
                <a:gd name="connsiteX7" fmla="*/ 26899 w 100690"/>
                <a:gd name="connsiteY7" fmla="*/ 128816 h 139048"/>
                <a:gd name="connsiteX8" fmla="*/ 12323 w 100690"/>
                <a:gd name="connsiteY8" fmla="*/ 97745 h 139048"/>
                <a:gd name="connsiteX9" fmla="*/ 15199 w 100690"/>
                <a:gd name="connsiteY9" fmla="*/ 78374 h 139048"/>
                <a:gd name="connsiteX10" fmla="*/ 59407 w 100690"/>
                <a:gd name="connsiteY10" fmla="*/ 15659 h 139048"/>
                <a:gd name="connsiteX11" fmla="*/ 90190 w 100690"/>
                <a:gd name="connsiteY11" fmla="*/ 10960 h 139048"/>
                <a:gd name="connsiteX12" fmla="*/ 95464 w 100690"/>
                <a:gd name="connsiteY12" fmla="*/ 13933 h 139048"/>
                <a:gd name="connsiteX13" fmla="*/ 100163 w 100690"/>
                <a:gd name="connsiteY13" fmla="*/ 16905 h 139048"/>
                <a:gd name="connsiteX14" fmla="*/ 90382 w 100690"/>
                <a:gd name="connsiteY14" fmla="*/ 2617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90" h="139048">
                  <a:moveTo>
                    <a:pt x="90382" y="2617"/>
                  </a:moveTo>
                  <a:cubicBezTo>
                    <a:pt x="80504" y="-931"/>
                    <a:pt x="68326" y="315"/>
                    <a:pt x="54900" y="7891"/>
                  </a:cubicBezTo>
                  <a:cubicBezTo>
                    <a:pt x="33516" y="20741"/>
                    <a:pt x="15008" y="45674"/>
                    <a:pt x="6185" y="72525"/>
                  </a:cubicBezTo>
                  <a:lnTo>
                    <a:pt x="5993" y="72429"/>
                  </a:lnTo>
                  <a:cubicBezTo>
                    <a:pt x="2541" y="82402"/>
                    <a:pt x="719" y="92951"/>
                    <a:pt x="719" y="102348"/>
                  </a:cubicBezTo>
                  <a:cubicBezTo>
                    <a:pt x="719" y="118171"/>
                    <a:pt x="5993" y="129870"/>
                    <a:pt x="14049" y="135816"/>
                  </a:cubicBezTo>
                  <a:cubicBezTo>
                    <a:pt x="21049" y="139364"/>
                    <a:pt x="29776" y="139364"/>
                    <a:pt x="39077" y="135816"/>
                  </a:cubicBezTo>
                  <a:lnTo>
                    <a:pt x="26899" y="128816"/>
                  </a:lnTo>
                  <a:cubicBezTo>
                    <a:pt x="18172" y="124117"/>
                    <a:pt x="12323" y="113568"/>
                    <a:pt x="12323" y="97745"/>
                  </a:cubicBezTo>
                  <a:cubicBezTo>
                    <a:pt x="12323" y="91320"/>
                    <a:pt x="13473" y="84799"/>
                    <a:pt x="15199" y="78374"/>
                  </a:cubicBezTo>
                  <a:cubicBezTo>
                    <a:pt x="21625" y="53154"/>
                    <a:pt x="39077" y="27358"/>
                    <a:pt x="59407" y="15659"/>
                  </a:cubicBezTo>
                  <a:cubicBezTo>
                    <a:pt x="71011" y="8658"/>
                    <a:pt x="82135" y="7412"/>
                    <a:pt x="90190" y="10960"/>
                  </a:cubicBezTo>
                  <a:cubicBezTo>
                    <a:pt x="91916" y="11535"/>
                    <a:pt x="93642" y="12686"/>
                    <a:pt x="95464" y="13933"/>
                  </a:cubicBezTo>
                  <a:lnTo>
                    <a:pt x="100163" y="16905"/>
                  </a:lnTo>
                  <a:cubicBezTo>
                    <a:pt x="97957" y="10864"/>
                    <a:pt x="94505" y="6165"/>
                    <a:pt x="90382" y="2617"/>
                  </a:cubicBez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7D4D10F5-3071-0128-5344-71CA5F3A10F0}"/>
                </a:ext>
              </a:extLst>
            </p:cNvPr>
            <p:cNvSpPr/>
            <p:nvPr/>
          </p:nvSpPr>
          <p:spPr>
            <a:xfrm>
              <a:off x="2188451" y="2997405"/>
              <a:ext cx="89183" cy="92060"/>
            </a:xfrm>
            <a:custGeom>
              <a:avLst/>
              <a:gdLst>
                <a:gd name="connsiteX0" fmla="*/ 89231 w 89182"/>
                <a:gd name="connsiteY0" fmla="*/ 50010 h 92059"/>
                <a:gd name="connsiteX1" fmla="*/ 89231 w 89182"/>
                <a:gd name="connsiteY1" fmla="*/ 50010 h 92059"/>
                <a:gd name="connsiteX2" fmla="*/ 83957 w 89182"/>
                <a:gd name="connsiteY2" fmla="*/ 79929 h 92059"/>
                <a:gd name="connsiteX3" fmla="*/ 85107 w 89182"/>
                <a:gd name="connsiteY3" fmla="*/ 92204 h 92059"/>
                <a:gd name="connsiteX4" fmla="*/ 32173 w 89182"/>
                <a:gd name="connsiteY4" fmla="*/ 61709 h 92059"/>
                <a:gd name="connsiteX5" fmla="*/ 27474 w 89182"/>
                <a:gd name="connsiteY5" fmla="*/ 58736 h 92059"/>
                <a:gd name="connsiteX6" fmla="*/ 15295 w 89182"/>
                <a:gd name="connsiteY6" fmla="*/ 51736 h 92059"/>
                <a:gd name="connsiteX7" fmla="*/ 719 w 89182"/>
                <a:gd name="connsiteY7" fmla="*/ 20666 h 92059"/>
                <a:gd name="connsiteX8" fmla="*/ 3596 w 89182"/>
                <a:gd name="connsiteY8" fmla="*/ 719 h 92059"/>
                <a:gd name="connsiteX9" fmla="*/ 89231 w 89182"/>
                <a:gd name="connsiteY9" fmla="*/ 50010 h 92059"/>
                <a:gd name="connsiteX10" fmla="*/ 89231 w 89182"/>
                <a:gd name="connsiteY10" fmla="*/ 50010 h 92059"/>
                <a:gd name="connsiteX11" fmla="*/ 89231 w 89182"/>
                <a:gd name="connsiteY11" fmla="*/ 50010 h 9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82" h="92059">
                  <a:moveTo>
                    <a:pt x="89231" y="50010"/>
                  </a:moveTo>
                  <a:lnTo>
                    <a:pt x="89231" y="50010"/>
                  </a:lnTo>
                  <a:cubicBezTo>
                    <a:pt x="85779" y="59983"/>
                    <a:pt x="83957" y="70531"/>
                    <a:pt x="83957" y="79929"/>
                  </a:cubicBezTo>
                  <a:cubicBezTo>
                    <a:pt x="83957" y="84628"/>
                    <a:pt x="84532" y="88751"/>
                    <a:pt x="85107" y="92204"/>
                  </a:cubicBezTo>
                  <a:lnTo>
                    <a:pt x="32173" y="61709"/>
                  </a:lnTo>
                  <a:lnTo>
                    <a:pt x="27474" y="58736"/>
                  </a:lnTo>
                  <a:lnTo>
                    <a:pt x="15295" y="51736"/>
                  </a:lnTo>
                  <a:cubicBezTo>
                    <a:pt x="6569" y="46461"/>
                    <a:pt x="719" y="35913"/>
                    <a:pt x="719" y="20666"/>
                  </a:cubicBezTo>
                  <a:cubicBezTo>
                    <a:pt x="719" y="14241"/>
                    <a:pt x="1870" y="7144"/>
                    <a:pt x="3596" y="719"/>
                  </a:cubicBezTo>
                  <a:lnTo>
                    <a:pt x="89231" y="50010"/>
                  </a:lnTo>
                  <a:lnTo>
                    <a:pt x="89231" y="50010"/>
                  </a:lnTo>
                  <a:lnTo>
                    <a:pt x="89231" y="50010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7F2911DE-D751-5BD8-C9FD-CC6553EDC1BF}"/>
                </a:ext>
              </a:extLst>
            </p:cNvPr>
            <p:cNvSpPr/>
            <p:nvPr/>
          </p:nvSpPr>
          <p:spPr>
            <a:xfrm>
              <a:off x="2264783" y="2921743"/>
              <a:ext cx="3836" cy="2877"/>
            </a:xfrm>
            <a:custGeom>
              <a:avLst/>
              <a:gdLst>
                <a:gd name="connsiteX0" fmla="*/ 3596 w 3835"/>
                <a:gd name="connsiteY0" fmla="*/ 2445 h 2876"/>
                <a:gd name="connsiteX1" fmla="*/ 3596 w 3835"/>
                <a:gd name="connsiteY1" fmla="*/ 2445 h 2876"/>
                <a:gd name="connsiteX2" fmla="*/ 2445 w 3835"/>
                <a:gd name="connsiteY2" fmla="*/ 1295 h 2876"/>
                <a:gd name="connsiteX3" fmla="*/ 719 w 3835"/>
                <a:gd name="connsiteY3" fmla="*/ 719 h 2876"/>
                <a:gd name="connsiteX4" fmla="*/ 3596 w 3835"/>
                <a:gd name="connsiteY4" fmla="*/ 2445 h 2876"/>
                <a:gd name="connsiteX5" fmla="*/ 3596 w 3835"/>
                <a:gd name="connsiteY5" fmla="*/ 2445 h 2876"/>
                <a:gd name="connsiteX6" fmla="*/ 3596 w 3835"/>
                <a:gd name="connsiteY6" fmla="*/ 2445 h 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" h="2876">
                  <a:moveTo>
                    <a:pt x="3596" y="2445"/>
                  </a:moveTo>
                  <a:lnTo>
                    <a:pt x="3596" y="2445"/>
                  </a:lnTo>
                  <a:cubicBezTo>
                    <a:pt x="3021" y="1870"/>
                    <a:pt x="3021" y="1870"/>
                    <a:pt x="2445" y="1295"/>
                  </a:cubicBezTo>
                  <a:cubicBezTo>
                    <a:pt x="1870" y="1295"/>
                    <a:pt x="1295" y="719"/>
                    <a:pt x="719" y="719"/>
                  </a:cubicBezTo>
                  <a:lnTo>
                    <a:pt x="3596" y="2445"/>
                  </a:lnTo>
                  <a:lnTo>
                    <a:pt x="3596" y="2445"/>
                  </a:lnTo>
                  <a:lnTo>
                    <a:pt x="3596" y="2445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65B17C35-21B3-DC4A-CC2E-C44CBACAE010}"/>
                </a:ext>
              </a:extLst>
            </p:cNvPr>
            <p:cNvSpPr/>
            <p:nvPr/>
          </p:nvSpPr>
          <p:spPr>
            <a:xfrm>
              <a:off x="2191615" y="2928591"/>
              <a:ext cx="154392" cy="118911"/>
            </a:xfrm>
            <a:custGeom>
              <a:avLst/>
              <a:gdLst>
                <a:gd name="connsiteX0" fmla="*/ 75614 w 154391"/>
                <a:gd name="connsiteY0" fmla="*/ 2694 h 118910"/>
                <a:gd name="connsiteX1" fmla="*/ 75614 w 154391"/>
                <a:gd name="connsiteY1" fmla="*/ 2694 h 118910"/>
                <a:gd name="connsiteX2" fmla="*/ 80888 w 154391"/>
                <a:gd name="connsiteY2" fmla="*/ 5667 h 118910"/>
                <a:gd name="connsiteX3" fmla="*/ 85587 w 154391"/>
                <a:gd name="connsiteY3" fmla="*/ 7968 h 118910"/>
                <a:gd name="connsiteX4" fmla="*/ 90286 w 154391"/>
                <a:gd name="connsiteY4" fmla="*/ 10941 h 118910"/>
                <a:gd name="connsiteX5" fmla="*/ 153673 w 154391"/>
                <a:gd name="connsiteY5" fmla="*/ 47861 h 118910"/>
                <a:gd name="connsiteX6" fmla="*/ 135069 w 154391"/>
                <a:gd name="connsiteY6" fmla="*/ 54286 h 118910"/>
                <a:gd name="connsiteX7" fmla="*/ 86258 w 154391"/>
                <a:gd name="connsiteY7" fmla="*/ 118823 h 118910"/>
                <a:gd name="connsiteX8" fmla="*/ 719 w 154391"/>
                <a:gd name="connsiteY8" fmla="*/ 69533 h 118910"/>
                <a:gd name="connsiteX9" fmla="*/ 44927 w 154391"/>
                <a:gd name="connsiteY9" fmla="*/ 6817 h 118910"/>
                <a:gd name="connsiteX10" fmla="*/ 75614 w 154391"/>
                <a:gd name="connsiteY10" fmla="*/ 2694 h 118910"/>
                <a:gd name="connsiteX11" fmla="*/ 75614 w 154391"/>
                <a:gd name="connsiteY11" fmla="*/ 2694 h 11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91" h="118910">
                  <a:moveTo>
                    <a:pt x="75614" y="2694"/>
                  </a:moveTo>
                  <a:lnTo>
                    <a:pt x="75614" y="2694"/>
                  </a:lnTo>
                  <a:cubicBezTo>
                    <a:pt x="77340" y="3269"/>
                    <a:pt x="79066" y="4420"/>
                    <a:pt x="80888" y="5667"/>
                  </a:cubicBezTo>
                  <a:lnTo>
                    <a:pt x="85587" y="7968"/>
                  </a:lnTo>
                  <a:lnTo>
                    <a:pt x="90286" y="10941"/>
                  </a:lnTo>
                  <a:lnTo>
                    <a:pt x="153673" y="47861"/>
                  </a:lnTo>
                  <a:cubicBezTo>
                    <a:pt x="147823" y="48436"/>
                    <a:pt x="141494" y="50833"/>
                    <a:pt x="135069" y="54286"/>
                  </a:cubicBezTo>
                  <a:cubicBezTo>
                    <a:pt x="113588" y="67232"/>
                    <a:pt x="94985" y="92356"/>
                    <a:pt x="86258" y="118823"/>
                  </a:cubicBezTo>
                  <a:lnTo>
                    <a:pt x="719" y="69533"/>
                  </a:lnTo>
                  <a:cubicBezTo>
                    <a:pt x="7144" y="44313"/>
                    <a:pt x="24597" y="19092"/>
                    <a:pt x="44927" y="6817"/>
                  </a:cubicBezTo>
                  <a:cubicBezTo>
                    <a:pt x="56435" y="296"/>
                    <a:pt x="67463" y="-854"/>
                    <a:pt x="75614" y="2694"/>
                  </a:cubicBezTo>
                  <a:lnTo>
                    <a:pt x="75614" y="2694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FFB71188-219B-78B6-7E87-A2E74E9E53DA}"/>
                </a:ext>
              </a:extLst>
            </p:cNvPr>
            <p:cNvSpPr/>
            <p:nvPr/>
          </p:nvSpPr>
          <p:spPr>
            <a:xfrm>
              <a:off x="1982083" y="2806612"/>
              <a:ext cx="154392" cy="118911"/>
            </a:xfrm>
            <a:custGeom>
              <a:avLst/>
              <a:gdLst>
                <a:gd name="connsiteX0" fmla="*/ 75614 w 154391"/>
                <a:gd name="connsiteY0" fmla="*/ 2694 h 118910"/>
                <a:gd name="connsiteX1" fmla="*/ 75614 w 154391"/>
                <a:gd name="connsiteY1" fmla="*/ 2694 h 118910"/>
                <a:gd name="connsiteX2" fmla="*/ 80888 w 154391"/>
                <a:gd name="connsiteY2" fmla="*/ 5667 h 118910"/>
                <a:gd name="connsiteX3" fmla="*/ 85587 w 154391"/>
                <a:gd name="connsiteY3" fmla="*/ 7968 h 118910"/>
                <a:gd name="connsiteX4" fmla="*/ 90286 w 154391"/>
                <a:gd name="connsiteY4" fmla="*/ 10941 h 118910"/>
                <a:gd name="connsiteX5" fmla="*/ 153673 w 154391"/>
                <a:gd name="connsiteY5" fmla="*/ 47861 h 118910"/>
                <a:gd name="connsiteX6" fmla="*/ 135069 w 154391"/>
                <a:gd name="connsiteY6" fmla="*/ 54286 h 118910"/>
                <a:gd name="connsiteX7" fmla="*/ 86258 w 154391"/>
                <a:gd name="connsiteY7" fmla="*/ 118823 h 118910"/>
                <a:gd name="connsiteX8" fmla="*/ 719 w 154391"/>
                <a:gd name="connsiteY8" fmla="*/ 69533 h 118910"/>
                <a:gd name="connsiteX9" fmla="*/ 44927 w 154391"/>
                <a:gd name="connsiteY9" fmla="*/ 6817 h 118910"/>
                <a:gd name="connsiteX10" fmla="*/ 75614 w 154391"/>
                <a:gd name="connsiteY10" fmla="*/ 2694 h 118910"/>
                <a:gd name="connsiteX11" fmla="*/ 75614 w 154391"/>
                <a:gd name="connsiteY11" fmla="*/ 2694 h 11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91" h="118910">
                  <a:moveTo>
                    <a:pt x="75614" y="2694"/>
                  </a:moveTo>
                  <a:lnTo>
                    <a:pt x="75614" y="2694"/>
                  </a:lnTo>
                  <a:cubicBezTo>
                    <a:pt x="77340" y="3269"/>
                    <a:pt x="79066" y="4420"/>
                    <a:pt x="80888" y="5667"/>
                  </a:cubicBezTo>
                  <a:lnTo>
                    <a:pt x="85587" y="7968"/>
                  </a:lnTo>
                  <a:lnTo>
                    <a:pt x="90286" y="10941"/>
                  </a:lnTo>
                  <a:lnTo>
                    <a:pt x="153673" y="47861"/>
                  </a:lnTo>
                  <a:cubicBezTo>
                    <a:pt x="147823" y="48436"/>
                    <a:pt x="141494" y="50833"/>
                    <a:pt x="135069" y="54286"/>
                  </a:cubicBezTo>
                  <a:cubicBezTo>
                    <a:pt x="113588" y="67232"/>
                    <a:pt x="94985" y="92356"/>
                    <a:pt x="86258" y="118823"/>
                  </a:cubicBezTo>
                  <a:lnTo>
                    <a:pt x="719" y="69533"/>
                  </a:lnTo>
                  <a:cubicBezTo>
                    <a:pt x="7144" y="44313"/>
                    <a:pt x="24597" y="19092"/>
                    <a:pt x="44927" y="6817"/>
                  </a:cubicBezTo>
                  <a:cubicBezTo>
                    <a:pt x="56435" y="297"/>
                    <a:pt x="67463" y="-854"/>
                    <a:pt x="75614" y="2694"/>
                  </a:cubicBezTo>
                  <a:lnTo>
                    <a:pt x="75614" y="2694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3BBF7F4-94AC-3FA4-35AE-1F253DA2451C}"/>
                </a:ext>
              </a:extLst>
            </p:cNvPr>
            <p:cNvSpPr/>
            <p:nvPr/>
          </p:nvSpPr>
          <p:spPr>
            <a:xfrm>
              <a:off x="2236302" y="2895947"/>
              <a:ext cx="2877" cy="10549"/>
            </a:xfrm>
            <a:custGeom>
              <a:avLst/>
              <a:gdLst>
                <a:gd name="connsiteX0" fmla="*/ 3021 w 2876"/>
                <a:gd name="connsiteY0" fmla="*/ 719 h 10548"/>
                <a:gd name="connsiteX1" fmla="*/ 3021 w 2876"/>
                <a:gd name="connsiteY1" fmla="*/ 719 h 10548"/>
                <a:gd name="connsiteX2" fmla="*/ 3021 w 2876"/>
                <a:gd name="connsiteY2" fmla="*/ 10117 h 10548"/>
                <a:gd name="connsiteX3" fmla="*/ 3021 w 2876"/>
                <a:gd name="connsiteY3" fmla="*/ 10692 h 10548"/>
                <a:gd name="connsiteX4" fmla="*/ 719 w 2876"/>
                <a:gd name="connsiteY4" fmla="*/ 9542 h 10548"/>
                <a:gd name="connsiteX5" fmla="*/ 1870 w 2876"/>
                <a:gd name="connsiteY5" fmla="*/ 4843 h 10548"/>
                <a:gd name="connsiteX6" fmla="*/ 3021 w 2876"/>
                <a:gd name="connsiteY6" fmla="*/ 719 h 10548"/>
                <a:gd name="connsiteX7" fmla="*/ 3021 w 2876"/>
                <a:gd name="connsiteY7" fmla="*/ 719 h 1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6" h="10548">
                  <a:moveTo>
                    <a:pt x="3021" y="719"/>
                  </a:moveTo>
                  <a:lnTo>
                    <a:pt x="3021" y="719"/>
                  </a:lnTo>
                  <a:lnTo>
                    <a:pt x="3021" y="10117"/>
                  </a:lnTo>
                  <a:lnTo>
                    <a:pt x="3021" y="10692"/>
                  </a:lnTo>
                  <a:lnTo>
                    <a:pt x="719" y="9542"/>
                  </a:lnTo>
                  <a:cubicBezTo>
                    <a:pt x="1295" y="7816"/>
                    <a:pt x="1870" y="5993"/>
                    <a:pt x="1870" y="4843"/>
                  </a:cubicBezTo>
                  <a:cubicBezTo>
                    <a:pt x="2445" y="3021"/>
                    <a:pt x="2445" y="1870"/>
                    <a:pt x="3021" y="719"/>
                  </a:cubicBezTo>
                  <a:lnTo>
                    <a:pt x="3021" y="719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79FA7710-C1FB-1EA7-7453-24F20CD6D49B}"/>
                </a:ext>
              </a:extLst>
            </p:cNvPr>
            <p:cNvSpPr/>
            <p:nvPr/>
          </p:nvSpPr>
          <p:spPr>
            <a:xfrm>
              <a:off x="2222302" y="2905920"/>
              <a:ext cx="45071" cy="27810"/>
            </a:xfrm>
            <a:custGeom>
              <a:avLst/>
              <a:gdLst>
                <a:gd name="connsiteX0" fmla="*/ 43201 w 45070"/>
                <a:gd name="connsiteY0" fmla="*/ 16542 h 27809"/>
                <a:gd name="connsiteX1" fmla="*/ 43201 w 45070"/>
                <a:gd name="connsiteY1" fmla="*/ 16542 h 27809"/>
                <a:gd name="connsiteX2" fmla="*/ 44927 w 45070"/>
                <a:gd name="connsiteY2" fmla="*/ 17117 h 27809"/>
                <a:gd name="connsiteX3" fmla="*/ 9446 w 45070"/>
                <a:gd name="connsiteY3" fmla="*/ 22392 h 27809"/>
                <a:gd name="connsiteX4" fmla="*/ 1295 w 45070"/>
                <a:gd name="connsiteY4" fmla="*/ 27666 h 27809"/>
                <a:gd name="connsiteX5" fmla="*/ 719 w 45070"/>
                <a:gd name="connsiteY5" fmla="*/ 27091 h 27809"/>
                <a:gd name="connsiteX6" fmla="*/ 17021 w 45070"/>
                <a:gd name="connsiteY6" fmla="*/ 719 h 27809"/>
                <a:gd name="connsiteX7" fmla="*/ 17021 w 45070"/>
                <a:gd name="connsiteY7" fmla="*/ 719 h 27809"/>
                <a:gd name="connsiteX8" fmla="*/ 40899 w 45070"/>
                <a:gd name="connsiteY8" fmla="*/ 14816 h 27809"/>
                <a:gd name="connsiteX9" fmla="*/ 43201 w 45070"/>
                <a:gd name="connsiteY9" fmla="*/ 16542 h 27809"/>
                <a:gd name="connsiteX10" fmla="*/ 43201 w 45070"/>
                <a:gd name="connsiteY10" fmla="*/ 16542 h 27809"/>
                <a:gd name="connsiteX11" fmla="*/ 43201 w 45070"/>
                <a:gd name="connsiteY11" fmla="*/ 16542 h 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70" h="27809">
                  <a:moveTo>
                    <a:pt x="43201" y="16542"/>
                  </a:moveTo>
                  <a:lnTo>
                    <a:pt x="43201" y="16542"/>
                  </a:lnTo>
                  <a:cubicBezTo>
                    <a:pt x="43776" y="16542"/>
                    <a:pt x="44352" y="17117"/>
                    <a:pt x="44927" y="17117"/>
                  </a:cubicBezTo>
                  <a:cubicBezTo>
                    <a:pt x="35050" y="12994"/>
                    <a:pt x="22871" y="14145"/>
                    <a:pt x="9446" y="22392"/>
                  </a:cubicBezTo>
                  <a:cubicBezTo>
                    <a:pt x="6569" y="24118"/>
                    <a:pt x="4172" y="25940"/>
                    <a:pt x="1295" y="27666"/>
                  </a:cubicBezTo>
                  <a:lnTo>
                    <a:pt x="719" y="27091"/>
                  </a:lnTo>
                  <a:cubicBezTo>
                    <a:pt x="11172" y="19515"/>
                    <a:pt x="16446" y="10117"/>
                    <a:pt x="17021" y="719"/>
                  </a:cubicBezTo>
                  <a:lnTo>
                    <a:pt x="17021" y="719"/>
                  </a:lnTo>
                  <a:lnTo>
                    <a:pt x="40899" y="14816"/>
                  </a:lnTo>
                  <a:lnTo>
                    <a:pt x="43201" y="16542"/>
                  </a:lnTo>
                  <a:lnTo>
                    <a:pt x="43201" y="16542"/>
                  </a:lnTo>
                  <a:lnTo>
                    <a:pt x="43201" y="16542"/>
                  </a:lnTo>
                  <a:close/>
                </a:path>
              </a:pathLst>
            </a:custGeom>
            <a:solidFill>
              <a:srgbClr val="FF4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D9E6671-8C47-5886-2812-A9BA062101FC}"/>
                </a:ext>
              </a:extLst>
            </p:cNvPr>
            <p:cNvSpPr/>
            <p:nvPr/>
          </p:nvSpPr>
          <p:spPr>
            <a:xfrm>
              <a:off x="2182121" y="2920024"/>
              <a:ext cx="94937" cy="78634"/>
            </a:xfrm>
            <a:custGeom>
              <a:avLst/>
              <a:gdLst>
                <a:gd name="connsiteX0" fmla="*/ 85107 w 94936"/>
                <a:gd name="connsiteY0" fmla="*/ 3014 h 78634"/>
                <a:gd name="connsiteX1" fmla="*/ 85107 w 94936"/>
                <a:gd name="connsiteY1" fmla="*/ 3014 h 78634"/>
                <a:gd name="connsiteX2" fmla="*/ 94985 w 94936"/>
                <a:gd name="connsiteY2" fmla="*/ 16535 h 78634"/>
                <a:gd name="connsiteX3" fmla="*/ 90286 w 94936"/>
                <a:gd name="connsiteY3" fmla="*/ 14233 h 78634"/>
                <a:gd name="connsiteX4" fmla="*/ 85011 w 94936"/>
                <a:gd name="connsiteY4" fmla="*/ 11261 h 78634"/>
                <a:gd name="connsiteX5" fmla="*/ 54229 w 94936"/>
                <a:gd name="connsiteY5" fmla="*/ 15384 h 78634"/>
                <a:gd name="connsiteX6" fmla="*/ 10021 w 94936"/>
                <a:gd name="connsiteY6" fmla="*/ 78100 h 78634"/>
                <a:gd name="connsiteX7" fmla="*/ 719 w 94936"/>
                <a:gd name="connsiteY7" fmla="*/ 72250 h 78634"/>
                <a:gd name="connsiteX8" fmla="*/ 41475 w 94936"/>
                <a:gd name="connsiteY8" fmla="*/ 13562 h 78634"/>
                <a:gd name="connsiteX9" fmla="*/ 49626 w 94936"/>
                <a:gd name="connsiteY9" fmla="*/ 8288 h 78634"/>
                <a:gd name="connsiteX10" fmla="*/ 85107 w 94936"/>
                <a:gd name="connsiteY10" fmla="*/ 3014 h 78634"/>
                <a:gd name="connsiteX11" fmla="*/ 85107 w 94936"/>
                <a:gd name="connsiteY11" fmla="*/ 3014 h 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36" h="78634">
                  <a:moveTo>
                    <a:pt x="85107" y="3014"/>
                  </a:moveTo>
                  <a:lnTo>
                    <a:pt x="85107" y="3014"/>
                  </a:lnTo>
                  <a:cubicBezTo>
                    <a:pt x="89135" y="6562"/>
                    <a:pt x="92683" y="10589"/>
                    <a:pt x="94985" y="16535"/>
                  </a:cubicBezTo>
                  <a:lnTo>
                    <a:pt x="90286" y="14233"/>
                  </a:lnTo>
                  <a:cubicBezTo>
                    <a:pt x="88560" y="13083"/>
                    <a:pt x="86833" y="11932"/>
                    <a:pt x="85011" y="11261"/>
                  </a:cubicBezTo>
                  <a:cubicBezTo>
                    <a:pt x="76860" y="7712"/>
                    <a:pt x="65832" y="8959"/>
                    <a:pt x="54229" y="15384"/>
                  </a:cubicBezTo>
                  <a:cubicBezTo>
                    <a:pt x="33899" y="27659"/>
                    <a:pt x="16446" y="52879"/>
                    <a:pt x="10021" y="78100"/>
                  </a:cubicBezTo>
                  <a:lnTo>
                    <a:pt x="719" y="72250"/>
                  </a:lnTo>
                  <a:cubicBezTo>
                    <a:pt x="8295" y="49427"/>
                    <a:pt x="23446" y="27083"/>
                    <a:pt x="41475" y="13562"/>
                  </a:cubicBezTo>
                  <a:cubicBezTo>
                    <a:pt x="44352" y="11836"/>
                    <a:pt x="46749" y="10014"/>
                    <a:pt x="49626" y="8288"/>
                  </a:cubicBezTo>
                  <a:cubicBezTo>
                    <a:pt x="63051" y="137"/>
                    <a:pt x="75230" y="-1110"/>
                    <a:pt x="85107" y="3014"/>
                  </a:cubicBezTo>
                  <a:lnTo>
                    <a:pt x="85107" y="3014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39C2E6A9-C190-5D58-8B03-3B450D6AE6FE}"/>
                </a:ext>
              </a:extLst>
            </p:cNvPr>
            <p:cNvSpPr/>
            <p:nvPr/>
          </p:nvSpPr>
          <p:spPr>
            <a:xfrm>
              <a:off x="2189793" y="3055422"/>
              <a:ext cx="2877" cy="1918"/>
            </a:xfrm>
            <a:custGeom>
              <a:avLst/>
              <a:gdLst>
                <a:gd name="connsiteX0" fmla="*/ 2445 w 2876"/>
                <a:gd name="connsiteY0" fmla="*/ 1870 h 1917"/>
                <a:gd name="connsiteX1" fmla="*/ 2445 w 2876"/>
                <a:gd name="connsiteY1" fmla="*/ 1870 h 1917"/>
                <a:gd name="connsiteX2" fmla="*/ 719 w 2876"/>
                <a:gd name="connsiteY2" fmla="*/ 719 h 1917"/>
                <a:gd name="connsiteX3" fmla="*/ 1295 w 2876"/>
                <a:gd name="connsiteY3" fmla="*/ 719 h 1917"/>
                <a:gd name="connsiteX4" fmla="*/ 2445 w 2876"/>
                <a:gd name="connsiteY4" fmla="*/ 1870 h 1917"/>
                <a:gd name="connsiteX5" fmla="*/ 2445 w 2876"/>
                <a:gd name="connsiteY5" fmla="*/ 1870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2445" y="1870"/>
                  </a:moveTo>
                  <a:lnTo>
                    <a:pt x="2445" y="1870"/>
                  </a:lnTo>
                  <a:lnTo>
                    <a:pt x="719" y="719"/>
                  </a:lnTo>
                  <a:cubicBezTo>
                    <a:pt x="719" y="719"/>
                    <a:pt x="719" y="719"/>
                    <a:pt x="1295" y="719"/>
                  </a:cubicBezTo>
                  <a:cubicBezTo>
                    <a:pt x="1870" y="1295"/>
                    <a:pt x="1870" y="1295"/>
                    <a:pt x="2445" y="1870"/>
                  </a:cubicBezTo>
                  <a:lnTo>
                    <a:pt x="2445" y="1870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C0F41501-9955-9014-5F1A-8B6C107C8F35}"/>
                </a:ext>
              </a:extLst>
            </p:cNvPr>
            <p:cNvSpPr/>
            <p:nvPr/>
          </p:nvSpPr>
          <p:spPr>
            <a:xfrm>
              <a:off x="2176943" y="2991459"/>
              <a:ext cx="39317" cy="67127"/>
            </a:xfrm>
            <a:custGeom>
              <a:avLst/>
              <a:gdLst>
                <a:gd name="connsiteX0" fmla="*/ 13473 w 39317"/>
                <a:gd name="connsiteY0" fmla="*/ 64682 h 67126"/>
                <a:gd name="connsiteX1" fmla="*/ 13473 w 39317"/>
                <a:gd name="connsiteY1" fmla="*/ 64682 h 67126"/>
                <a:gd name="connsiteX2" fmla="*/ 719 w 39317"/>
                <a:gd name="connsiteY2" fmla="*/ 31214 h 67126"/>
                <a:gd name="connsiteX3" fmla="*/ 5993 w 39317"/>
                <a:gd name="connsiteY3" fmla="*/ 719 h 67126"/>
                <a:gd name="connsiteX4" fmla="*/ 15295 w 39317"/>
                <a:gd name="connsiteY4" fmla="*/ 6569 h 67126"/>
                <a:gd name="connsiteX5" fmla="*/ 12418 w 39317"/>
                <a:gd name="connsiteY5" fmla="*/ 26515 h 67126"/>
                <a:gd name="connsiteX6" fmla="*/ 26995 w 39317"/>
                <a:gd name="connsiteY6" fmla="*/ 57585 h 67126"/>
                <a:gd name="connsiteX7" fmla="*/ 39173 w 39317"/>
                <a:gd name="connsiteY7" fmla="*/ 64586 h 67126"/>
                <a:gd name="connsiteX8" fmla="*/ 14145 w 39317"/>
                <a:gd name="connsiteY8" fmla="*/ 64586 h 67126"/>
                <a:gd name="connsiteX9" fmla="*/ 14145 w 39317"/>
                <a:gd name="connsiteY9" fmla="*/ 64586 h 67126"/>
                <a:gd name="connsiteX10" fmla="*/ 13473 w 39317"/>
                <a:gd name="connsiteY10" fmla="*/ 64682 h 67126"/>
                <a:gd name="connsiteX11" fmla="*/ 13473 w 39317"/>
                <a:gd name="connsiteY11" fmla="*/ 64682 h 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17" h="67126">
                  <a:moveTo>
                    <a:pt x="13473" y="64682"/>
                  </a:moveTo>
                  <a:lnTo>
                    <a:pt x="13473" y="64682"/>
                  </a:lnTo>
                  <a:cubicBezTo>
                    <a:pt x="5322" y="58257"/>
                    <a:pt x="719" y="46461"/>
                    <a:pt x="719" y="31214"/>
                  </a:cubicBezTo>
                  <a:cubicBezTo>
                    <a:pt x="719" y="21241"/>
                    <a:pt x="2445" y="11268"/>
                    <a:pt x="5993" y="719"/>
                  </a:cubicBezTo>
                  <a:lnTo>
                    <a:pt x="15295" y="6569"/>
                  </a:lnTo>
                  <a:cubicBezTo>
                    <a:pt x="13569" y="12994"/>
                    <a:pt x="12418" y="20090"/>
                    <a:pt x="12418" y="26515"/>
                  </a:cubicBezTo>
                  <a:cubicBezTo>
                    <a:pt x="12418" y="41763"/>
                    <a:pt x="18268" y="52311"/>
                    <a:pt x="26995" y="57585"/>
                  </a:cubicBezTo>
                  <a:lnTo>
                    <a:pt x="39173" y="64586"/>
                  </a:lnTo>
                  <a:cubicBezTo>
                    <a:pt x="29872" y="67558"/>
                    <a:pt x="21145" y="67558"/>
                    <a:pt x="14145" y="64586"/>
                  </a:cubicBezTo>
                  <a:lnTo>
                    <a:pt x="14145" y="64586"/>
                  </a:lnTo>
                  <a:cubicBezTo>
                    <a:pt x="14145" y="64682"/>
                    <a:pt x="14145" y="64682"/>
                    <a:pt x="13473" y="64682"/>
                  </a:cubicBezTo>
                  <a:lnTo>
                    <a:pt x="13473" y="64682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4EB4766-64F1-9E9F-06FE-9A15DBCB5E88}"/>
                </a:ext>
              </a:extLst>
            </p:cNvPr>
            <p:cNvSpPr/>
            <p:nvPr/>
          </p:nvSpPr>
          <p:spPr>
            <a:xfrm>
              <a:off x="2184519" y="3051969"/>
              <a:ext cx="6713" cy="4795"/>
            </a:xfrm>
            <a:custGeom>
              <a:avLst/>
              <a:gdLst>
                <a:gd name="connsiteX0" fmla="*/ 719 w 6712"/>
                <a:gd name="connsiteY0" fmla="*/ 719 h 4794"/>
                <a:gd name="connsiteX1" fmla="*/ 719 w 6712"/>
                <a:gd name="connsiteY1" fmla="*/ 719 h 4794"/>
                <a:gd name="connsiteX2" fmla="*/ 5993 w 6712"/>
                <a:gd name="connsiteY2" fmla="*/ 4267 h 4794"/>
                <a:gd name="connsiteX3" fmla="*/ 6569 w 6712"/>
                <a:gd name="connsiteY3" fmla="*/ 4267 h 4794"/>
                <a:gd name="connsiteX4" fmla="*/ 5993 w 6712"/>
                <a:gd name="connsiteY4" fmla="*/ 4267 h 4794"/>
                <a:gd name="connsiteX5" fmla="*/ 5418 w 6712"/>
                <a:gd name="connsiteY5" fmla="*/ 3692 h 4794"/>
                <a:gd name="connsiteX6" fmla="*/ 2541 w 6712"/>
                <a:gd name="connsiteY6" fmla="*/ 2541 h 4794"/>
                <a:gd name="connsiteX7" fmla="*/ 719 w 6712"/>
                <a:gd name="connsiteY7" fmla="*/ 719 h 4794"/>
                <a:gd name="connsiteX8" fmla="*/ 719 w 6712"/>
                <a:gd name="connsiteY8" fmla="*/ 719 h 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4794">
                  <a:moveTo>
                    <a:pt x="719" y="719"/>
                  </a:moveTo>
                  <a:lnTo>
                    <a:pt x="719" y="719"/>
                  </a:lnTo>
                  <a:lnTo>
                    <a:pt x="5993" y="4267"/>
                  </a:lnTo>
                  <a:cubicBezTo>
                    <a:pt x="6569" y="4267"/>
                    <a:pt x="6569" y="4267"/>
                    <a:pt x="6569" y="4267"/>
                  </a:cubicBezTo>
                  <a:cubicBezTo>
                    <a:pt x="5993" y="4267"/>
                    <a:pt x="5993" y="4267"/>
                    <a:pt x="5993" y="4267"/>
                  </a:cubicBezTo>
                  <a:cubicBezTo>
                    <a:pt x="5418" y="3692"/>
                    <a:pt x="5418" y="3692"/>
                    <a:pt x="5418" y="3692"/>
                  </a:cubicBezTo>
                  <a:lnTo>
                    <a:pt x="2541" y="2541"/>
                  </a:lnTo>
                  <a:cubicBezTo>
                    <a:pt x="1870" y="1870"/>
                    <a:pt x="1295" y="1295"/>
                    <a:pt x="719" y="719"/>
                  </a:cubicBezTo>
                  <a:lnTo>
                    <a:pt x="719" y="719"/>
                  </a:lnTo>
                  <a:close/>
                </a:path>
              </a:pathLst>
            </a:custGeom>
            <a:solidFill>
              <a:srgbClr val="ACB7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4290B25-9B09-A623-FFC0-915F2DFA0278}"/>
                </a:ext>
              </a:extLst>
            </p:cNvPr>
            <p:cNvSpPr/>
            <p:nvPr/>
          </p:nvSpPr>
          <p:spPr>
            <a:xfrm>
              <a:off x="2090253" y="2894221"/>
              <a:ext cx="149597" cy="55619"/>
            </a:xfrm>
            <a:custGeom>
              <a:avLst/>
              <a:gdLst>
                <a:gd name="connsiteX0" fmla="*/ 22296 w 149597"/>
                <a:gd name="connsiteY0" fmla="*/ 31214 h 55619"/>
                <a:gd name="connsiteX1" fmla="*/ 22296 w 149597"/>
                <a:gd name="connsiteY1" fmla="*/ 31214 h 55619"/>
                <a:gd name="connsiteX2" fmla="*/ 127014 w 149597"/>
                <a:gd name="connsiteY2" fmla="*/ 31214 h 55619"/>
                <a:gd name="connsiteX3" fmla="*/ 146768 w 149597"/>
                <a:gd name="connsiteY3" fmla="*/ 11268 h 55619"/>
                <a:gd name="connsiteX4" fmla="*/ 149070 w 149597"/>
                <a:gd name="connsiteY4" fmla="*/ 12419 h 55619"/>
                <a:gd name="connsiteX5" fmla="*/ 149070 w 149597"/>
                <a:gd name="connsiteY5" fmla="*/ 12419 h 55619"/>
                <a:gd name="connsiteX6" fmla="*/ 132767 w 149597"/>
                <a:gd name="connsiteY6" fmla="*/ 38790 h 55619"/>
                <a:gd name="connsiteX7" fmla="*/ 126918 w 149597"/>
                <a:gd name="connsiteY7" fmla="*/ 42913 h 55619"/>
                <a:gd name="connsiteX8" fmla="*/ 22200 w 149597"/>
                <a:gd name="connsiteY8" fmla="*/ 42913 h 55619"/>
                <a:gd name="connsiteX9" fmla="*/ 719 w 149597"/>
                <a:gd name="connsiteY9" fmla="*/ 12419 h 55619"/>
                <a:gd name="connsiteX10" fmla="*/ 719 w 149597"/>
                <a:gd name="connsiteY10" fmla="*/ 719 h 55619"/>
                <a:gd name="connsiteX11" fmla="*/ 1295 w 149597"/>
                <a:gd name="connsiteY11" fmla="*/ 6569 h 55619"/>
                <a:gd name="connsiteX12" fmla="*/ 22296 w 149597"/>
                <a:gd name="connsiteY12" fmla="*/ 31214 h 55619"/>
                <a:gd name="connsiteX13" fmla="*/ 22296 w 149597"/>
                <a:gd name="connsiteY13" fmla="*/ 31214 h 5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97" h="55619">
                  <a:moveTo>
                    <a:pt x="22296" y="31214"/>
                  </a:moveTo>
                  <a:lnTo>
                    <a:pt x="22296" y="31214"/>
                  </a:lnTo>
                  <a:cubicBezTo>
                    <a:pt x="51352" y="47612"/>
                    <a:pt x="98533" y="47612"/>
                    <a:pt x="127014" y="31214"/>
                  </a:cubicBezTo>
                  <a:cubicBezTo>
                    <a:pt x="136891" y="25364"/>
                    <a:pt x="143316" y="18268"/>
                    <a:pt x="146768" y="11268"/>
                  </a:cubicBezTo>
                  <a:lnTo>
                    <a:pt x="149070" y="12419"/>
                  </a:lnTo>
                  <a:lnTo>
                    <a:pt x="149070" y="12419"/>
                  </a:lnTo>
                  <a:cubicBezTo>
                    <a:pt x="148494" y="21816"/>
                    <a:pt x="143220" y="31214"/>
                    <a:pt x="132767" y="38790"/>
                  </a:cubicBezTo>
                  <a:cubicBezTo>
                    <a:pt x="131041" y="39941"/>
                    <a:pt x="129315" y="41763"/>
                    <a:pt x="126918" y="42913"/>
                  </a:cubicBezTo>
                  <a:cubicBezTo>
                    <a:pt x="98437" y="59311"/>
                    <a:pt x="51352" y="59311"/>
                    <a:pt x="22200" y="42913"/>
                  </a:cubicBezTo>
                  <a:cubicBezTo>
                    <a:pt x="8199" y="34091"/>
                    <a:pt x="719" y="23542"/>
                    <a:pt x="719" y="12419"/>
                  </a:cubicBezTo>
                  <a:lnTo>
                    <a:pt x="719" y="719"/>
                  </a:lnTo>
                  <a:cubicBezTo>
                    <a:pt x="719" y="2445"/>
                    <a:pt x="719" y="4267"/>
                    <a:pt x="1295" y="6569"/>
                  </a:cubicBezTo>
                  <a:cubicBezTo>
                    <a:pt x="3692" y="15295"/>
                    <a:pt x="10597" y="24118"/>
                    <a:pt x="22296" y="31214"/>
                  </a:cubicBezTo>
                  <a:lnTo>
                    <a:pt x="22296" y="31214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C03B1E06-4A70-519A-EB5F-4E758014C3ED}"/>
                </a:ext>
              </a:extLst>
            </p:cNvPr>
            <p:cNvSpPr/>
            <p:nvPr/>
          </p:nvSpPr>
          <p:spPr>
            <a:xfrm>
              <a:off x="2062156" y="2875426"/>
              <a:ext cx="162064" cy="181243"/>
            </a:xfrm>
            <a:custGeom>
              <a:avLst/>
              <a:gdLst>
                <a:gd name="connsiteX0" fmla="*/ 6185 w 162063"/>
                <a:gd name="connsiteY0" fmla="*/ 50585 h 181242"/>
                <a:gd name="connsiteX1" fmla="*/ 6185 w 162063"/>
                <a:gd name="connsiteY1" fmla="*/ 50585 h 181242"/>
                <a:gd name="connsiteX2" fmla="*/ 36392 w 162063"/>
                <a:gd name="connsiteY2" fmla="*/ 719 h 181242"/>
                <a:gd name="connsiteX3" fmla="*/ 28817 w 162063"/>
                <a:gd name="connsiteY3" fmla="*/ 19515 h 181242"/>
                <a:gd name="connsiteX4" fmla="*/ 28817 w 162063"/>
                <a:gd name="connsiteY4" fmla="*/ 31214 h 181242"/>
                <a:gd name="connsiteX5" fmla="*/ 50297 w 162063"/>
                <a:gd name="connsiteY5" fmla="*/ 61709 h 181242"/>
                <a:gd name="connsiteX6" fmla="*/ 155015 w 162063"/>
                <a:gd name="connsiteY6" fmla="*/ 61709 h 181242"/>
                <a:gd name="connsiteX7" fmla="*/ 160865 w 162063"/>
                <a:gd name="connsiteY7" fmla="*/ 57585 h 181242"/>
                <a:gd name="connsiteX8" fmla="*/ 161440 w 162063"/>
                <a:gd name="connsiteY8" fmla="*/ 58161 h 181242"/>
                <a:gd name="connsiteX9" fmla="*/ 120685 w 162063"/>
                <a:gd name="connsiteY9" fmla="*/ 116849 h 181242"/>
                <a:gd name="connsiteX10" fmla="*/ 115410 w 162063"/>
                <a:gd name="connsiteY10" fmla="*/ 147344 h 181242"/>
                <a:gd name="connsiteX11" fmla="*/ 128164 w 162063"/>
                <a:gd name="connsiteY11" fmla="*/ 180811 h 181242"/>
                <a:gd name="connsiteX12" fmla="*/ 122890 w 162063"/>
                <a:gd name="connsiteY12" fmla="*/ 177263 h 181242"/>
                <a:gd name="connsiteX13" fmla="*/ 19323 w 162063"/>
                <a:gd name="connsiteY13" fmla="*/ 116849 h 181242"/>
                <a:gd name="connsiteX14" fmla="*/ 19323 w 162063"/>
                <a:gd name="connsiteY14" fmla="*/ 116273 h 181242"/>
                <a:gd name="connsiteX15" fmla="*/ 18748 w 162063"/>
                <a:gd name="connsiteY15" fmla="*/ 116273 h 181242"/>
                <a:gd name="connsiteX16" fmla="*/ 18748 w 162063"/>
                <a:gd name="connsiteY16" fmla="*/ 116273 h 181242"/>
                <a:gd name="connsiteX17" fmla="*/ 13473 w 162063"/>
                <a:gd name="connsiteY17" fmla="*/ 113301 h 181242"/>
                <a:gd name="connsiteX18" fmla="*/ 1870 w 162063"/>
                <a:gd name="connsiteY18" fmla="*/ 92204 h 181242"/>
                <a:gd name="connsiteX19" fmla="*/ 719 w 162063"/>
                <a:gd name="connsiteY19" fmla="*/ 79929 h 181242"/>
                <a:gd name="connsiteX20" fmla="*/ 6185 w 162063"/>
                <a:gd name="connsiteY20" fmla="*/ 50585 h 181242"/>
                <a:gd name="connsiteX21" fmla="*/ 6185 w 162063"/>
                <a:gd name="connsiteY21" fmla="*/ 50585 h 18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063" h="181242">
                  <a:moveTo>
                    <a:pt x="6185" y="50585"/>
                  </a:moveTo>
                  <a:lnTo>
                    <a:pt x="6185" y="50585"/>
                  </a:lnTo>
                  <a:cubicBezTo>
                    <a:pt x="12035" y="31789"/>
                    <a:pt x="23063" y="14240"/>
                    <a:pt x="36392" y="719"/>
                  </a:cubicBezTo>
                  <a:cubicBezTo>
                    <a:pt x="31118" y="6569"/>
                    <a:pt x="28817" y="12994"/>
                    <a:pt x="28817" y="19515"/>
                  </a:cubicBezTo>
                  <a:lnTo>
                    <a:pt x="28817" y="31214"/>
                  </a:lnTo>
                  <a:cubicBezTo>
                    <a:pt x="28817" y="42338"/>
                    <a:pt x="36392" y="52886"/>
                    <a:pt x="50297" y="61709"/>
                  </a:cubicBezTo>
                  <a:cubicBezTo>
                    <a:pt x="79354" y="78107"/>
                    <a:pt x="126534" y="78107"/>
                    <a:pt x="155015" y="61709"/>
                  </a:cubicBezTo>
                  <a:cubicBezTo>
                    <a:pt x="157317" y="60558"/>
                    <a:pt x="159043" y="58736"/>
                    <a:pt x="160865" y="57585"/>
                  </a:cubicBezTo>
                  <a:lnTo>
                    <a:pt x="161440" y="58161"/>
                  </a:lnTo>
                  <a:cubicBezTo>
                    <a:pt x="143412" y="71682"/>
                    <a:pt x="128260" y="93930"/>
                    <a:pt x="120685" y="116849"/>
                  </a:cubicBezTo>
                  <a:cubicBezTo>
                    <a:pt x="117232" y="127397"/>
                    <a:pt x="115410" y="137370"/>
                    <a:pt x="115410" y="147344"/>
                  </a:cubicBezTo>
                  <a:cubicBezTo>
                    <a:pt x="115410" y="162591"/>
                    <a:pt x="120109" y="174290"/>
                    <a:pt x="128164" y="180811"/>
                  </a:cubicBezTo>
                  <a:lnTo>
                    <a:pt x="122890" y="177263"/>
                  </a:lnTo>
                  <a:lnTo>
                    <a:pt x="19323" y="116849"/>
                  </a:lnTo>
                  <a:cubicBezTo>
                    <a:pt x="19323" y="116849"/>
                    <a:pt x="19323" y="116849"/>
                    <a:pt x="19323" y="116273"/>
                  </a:cubicBezTo>
                  <a:cubicBezTo>
                    <a:pt x="19323" y="116273"/>
                    <a:pt x="19323" y="116273"/>
                    <a:pt x="18748" y="116273"/>
                  </a:cubicBezTo>
                  <a:lnTo>
                    <a:pt x="18748" y="116273"/>
                  </a:lnTo>
                  <a:lnTo>
                    <a:pt x="13473" y="113301"/>
                  </a:lnTo>
                  <a:cubicBezTo>
                    <a:pt x="7624" y="108602"/>
                    <a:pt x="3596" y="101026"/>
                    <a:pt x="1870" y="92204"/>
                  </a:cubicBezTo>
                  <a:cubicBezTo>
                    <a:pt x="1295" y="88655"/>
                    <a:pt x="719" y="84628"/>
                    <a:pt x="719" y="79929"/>
                  </a:cubicBezTo>
                  <a:cubicBezTo>
                    <a:pt x="911" y="70531"/>
                    <a:pt x="2637" y="60558"/>
                    <a:pt x="6185" y="50585"/>
                  </a:cubicBezTo>
                  <a:lnTo>
                    <a:pt x="6185" y="50585"/>
                  </a:lnTo>
                  <a:close/>
                </a:path>
              </a:pathLst>
            </a:custGeom>
            <a:solidFill>
              <a:srgbClr val="FF4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F43BD7E-4896-B56F-8D7C-9981EF72E847}"/>
                </a:ext>
              </a:extLst>
            </p:cNvPr>
            <p:cNvSpPr/>
            <p:nvPr/>
          </p:nvSpPr>
          <p:spPr>
            <a:xfrm>
              <a:off x="2079801" y="2990404"/>
              <a:ext cx="2877" cy="2877"/>
            </a:xfrm>
            <a:custGeom>
              <a:avLst/>
              <a:gdLst>
                <a:gd name="connsiteX0" fmla="*/ 3021 w 2876"/>
                <a:gd name="connsiteY0" fmla="*/ 2445 h 2876"/>
                <a:gd name="connsiteX1" fmla="*/ 3021 w 2876"/>
                <a:gd name="connsiteY1" fmla="*/ 2445 h 2876"/>
                <a:gd name="connsiteX2" fmla="*/ 719 w 2876"/>
                <a:gd name="connsiteY2" fmla="*/ 719 h 2876"/>
                <a:gd name="connsiteX3" fmla="*/ 1870 w 2876"/>
                <a:gd name="connsiteY3" fmla="*/ 1295 h 2876"/>
                <a:gd name="connsiteX4" fmla="*/ 1870 w 2876"/>
                <a:gd name="connsiteY4" fmla="*/ 1870 h 2876"/>
                <a:gd name="connsiteX5" fmla="*/ 3021 w 2876"/>
                <a:gd name="connsiteY5" fmla="*/ 2445 h 2876"/>
                <a:gd name="connsiteX6" fmla="*/ 3021 w 2876"/>
                <a:gd name="connsiteY6" fmla="*/ 2445 h 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" h="2876">
                  <a:moveTo>
                    <a:pt x="3021" y="2445"/>
                  </a:moveTo>
                  <a:lnTo>
                    <a:pt x="3021" y="2445"/>
                  </a:lnTo>
                  <a:lnTo>
                    <a:pt x="719" y="719"/>
                  </a:lnTo>
                  <a:cubicBezTo>
                    <a:pt x="719" y="1295"/>
                    <a:pt x="1295" y="1295"/>
                    <a:pt x="1870" y="1295"/>
                  </a:cubicBezTo>
                  <a:cubicBezTo>
                    <a:pt x="1870" y="1870"/>
                    <a:pt x="1870" y="1870"/>
                    <a:pt x="1870" y="1870"/>
                  </a:cubicBezTo>
                  <a:cubicBezTo>
                    <a:pt x="2445" y="1870"/>
                    <a:pt x="2445" y="2445"/>
                    <a:pt x="3021" y="2445"/>
                  </a:cubicBezTo>
                  <a:lnTo>
                    <a:pt x="3021" y="2445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D992768-90D8-C36B-CE85-EA64EA0E8E42}"/>
                </a:ext>
              </a:extLst>
            </p:cNvPr>
            <p:cNvSpPr/>
            <p:nvPr/>
          </p:nvSpPr>
          <p:spPr>
            <a:xfrm>
              <a:off x="2075198" y="2987527"/>
              <a:ext cx="6713" cy="4795"/>
            </a:xfrm>
            <a:custGeom>
              <a:avLst/>
              <a:gdLst>
                <a:gd name="connsiteX0" fmla="*/ 5897 w 6712"/>
                <a:gd name="connsiteY0" fmla="*/ 4171 h 4794"/>
                <a:gd name="connsiteX1" fmla="*/ 5897 w 6712"/>
                <a:gd name="connsiteY1" fmla="*/ 4171 h 4794"/>
                <a:gd name="connsiteX2" fmla="*/ 6473 w 6712"/>
                <a:gd name="connsiteY2" fmla="*/ 4171 h 4794"/>
                <a:gd name="connsiteX3" fmla="*/ 5322 w 6712"/>
                <a:gd name="connsiteY3" fmla="*/ 3596 h 4794"/>
                <a:gd name="connsiteX4" fmla="*/ 2445 w 6712"/>
                <a:gd name="connsiteY4" fmla="*/ 2445 h 4794"/>
                <a:gd name="connsiteX5" fmla="*/ 719 w 6712"/>
                <a:gd name="connsiteY5" fmla="*/ 719 h 4794"/>
                <a:gd name="connsiteX6" fmla="*/ 5897 w 6712"/>
                <a:gd name="connsiteY6" fmla="*/ 4171 h 4794"/>
                <a:gd name="connsiteX7" fmla="*/ 5897 w 6712"/>
                <a:gd name="connsiteY7" fmla="*/ 4171 h 4794"/>
                <a:gd name="connsiteX8" fmla="*/ 5897 w 6712"/>
                <a:gd name="connsiteY8" fmla="*/ 4171 h 4794"/>
                <a:gd name="connsiteX9" fmla="*/ 5897 w 6712"/>
                <a:gd name="connsiteY9" fmla="*/ 4171 h 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2" h="4794">
                  <a:moveTo>
                    <a:pt x="5897" y="4171"/>
                  </a:moveTo>
                  <a:lnTo>
                    <a:pt x="5897" y="4171"/>
                  </a:lnTo>
                  <a:cubicBezTo>
                    <a:pt x="6473" y="4171"/>
                    <a:pt x="6473" y="4171"/>
                    <a:pt x="6473" y="4171"/>
                  </a:cubicBezTo>
                  <a:cubicBezTo>
                    <a:pt x="5897" y="4171"/>
                    <a:pt x="5322" y="4171"/>
                    <a:pt x="5322" y="3596"/>
                  </a:cubicBezTo>
                  <a:lnTo>
                    <a:pt x="2445" y="2445"/>
                  </a:lnTo>
                  <a:cubicBezTo>
                    <a:pt x="1870" y="1870"/>
                    <a:pt x="1295" y="1295"/>
                    <a:pt x="719" y="719"/>
                  </a:cubicBezTo>
                  <a:lnTo>
                    <a:pt x="5897" y="4171"/>
                  </a:lnTo>
                  <a:lnTo>
                    <a:pt x="5897" y="4171"/>
                  </a:lnTo>
                  <a:lnTo>
                    <a:pt x="5897" y="4171"/>
                  </a:lnTo>
                  <a:lnTo>
                    <a:pt x="5897" y="4171"/>
                  </a:lnTo>
                  <a:close/>
                </a:path>
              </a:pathLst>
            </a:custGeom>
            <a:solidFill>
              <a:srgbClr val="ACB7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3BB65108-DCC5-F14F-B423-BF4C48141F12}"/>
                </a:ext>
              </a:extLst>
            </p:cNvPr>
            <p:cNvSpPr/>
            <p:nvPr/>
          </p:nvSpPr>
          <p:spPr>
            <a:xfrm>
              <a:off x="1979015" y="2875426"/>
              <a:ext cx="89183" cy="92060"/>
            </a:xfrm>
            <a:custGeom>
              <a:avLst/>
              <a:gdLst>
                <a:gd name="connsiteX0" fmla="*/ 3692 w 89182"/>
                <a:gd name="connsiteY0" fmla="*/ 719 h 92059"/>
                <a:gd name="connsiteX1" fmla="*/ 3692 w 89182"/>
                <a:gd name="connsiteY1" fmla="*/ 719 h 92059"/>
                <a:gd name="connsiteX2" fmla="*/ 89231 w 89182"/>
                <a:gd name="connsiteY2" fmla="*/ 50585 h 92059"/>
                <a:gd name="connsiteX3" fmla="*/ 83957 w 89182"/>
                <a:gd name="connsiteY3" fmla="*/ 79929 h 92059"/>
                <a:gd name="connsiteX4" fmla="*/ 85107 w 89182"/>
                <a:gd name="connsiteY4" fmla="*/ 92204 h 92059"/>
                <a:gd name="connsiteX5" fmla="*/ 32173 w 89182"/>
                <a:gd name="connsiteY5" fmla="*/ 61709 h 92059"/>
                <a:gd name="connsiteX6" fmla="*/ 26899 w 89182"/>
                <a:gd name="connsiteY6" fmla="*/ 58736 h 92059"/>
                <a:gd name="connsiteX7" fmla="*/ 15295 w 89182"/>
                <a:gd name="connsiteY7" fmla="*/ 51736 h 92059"/>
                <a:gd name="connsiteX8" fmla="*/ 719 w 89182"/>
                <a:gd name="connsiteY8" fmla="*/ 20666 h 92059"/>
                <a:gd name="connsiteX9" fmla="*/ 3692 w 89182"/>
                <a:gd name="connsiteY9" fmla="*/ 719 h 92059"/>
                <a:gd name="connsiteX10" fmla="*/ 3692 w 89182"/>
                <a:gd name="connsiteY10" fmla="*/ 719 h 9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182" h="92059">
                  <a:moveTo>
                    <a:pt x="3692" y="719"/>
                  </a:moveTo>
                  <a:lnTo>
                    <a:pt x="3692" y="719"/>
                  </a:lnTo>
                  <a:lnTo>
                    <a:pt x="89231" y="50585"/>
                  </a:lnTo>
                  <a:cubicBezTo>
                    <a:pt x="85779" y="60558"/>
                    <a:pt x="83957" y="70531"/>
                    <a:pt x="83957" y="79929"/>
                  </a:cubicBezTo>
                  <a:cubicBezTo>
                    <a:pt x="83957" y="84628"/>
                    <a:pt x="84532" y="88751"/>
                    <a:pt x="85107" y="92204"/>
                  </a:cubicBezTo>
                  <a:lnTo>
                    <a:pt x="32173" y="61709"/>
                  </a:lnTo>
                  <a:lnTo>
                    <a:pt x="26899" y="58736"/>
                  </a:lnTo>
                  <a:lnTo>
                    <a:pt x="15295" y="51736"/>
                  </a:lnTo>
                  <a:cubicBezTo>
                    <a:pt x="6569" y="47037"/>
                    <a:pt x="719" y="35913"/>
                    <a:pt x="719" y="20666"/>
                  </a:cubicBezTo>
                  <a:cubicBezTo>
                    <a:pt x="815" y="14240"/>
                    <a:pt x="1966" y="7144"/>
                    <a:pt x="3692" y="719"/>
                  </a:cubicBezTo>
                  <a:lnTo>
                    <a:pt x="3692" y="719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437C2921-60A0-0C0A-CED7-470CCC302CF9}"/>
                </a:ext>
              </a:extLst>
            </p:cNvPr>
            <p:cNvSpPr/>
            <p:nvPr/>
          </p:nvSpPr>
          <p:spPr>
            <a:xfrm>
              <a:off x="1980357" y="2933442"/>
              <a:ext cx="1918" cy="1918"/>
            </a:xfrm>
            <a:custGeom>
              <a:avLst/>
              <a:gdLst>
                <a:gd name="connsiteX0" fmla="*/ 1295 w 1917"/>
                <a:gd name="connsiteY0" fmla="*/ 719 h 1917"/>
                <a:gd name="connsiteX1" fmla="*/ 1295 w 1917"/>
                <a:gd name="connsiteY1" fmla="*/ 719 h 1917"/>
                <a:gd name="connsiteX2" fmla="*/ 1870 w 1917"/>
                <a:gd name="connsiteY2" fmla="*/ 1295 h 1917"/>
                <a:gd name="connsiteX3" fmla="*/ 719 w 1917"/>
                <a:gd name="connsiteY3" fmla="*/ 719 h 1917"/>
                <a:gd name="connsiteX4" fmla="*/ 1295 w 1917"/>
                <a:gd name="connsiteY4" fmla="*/ 719 h 1917"/>
                <a:gd name="connsiteX5" fmla="*/ 1295 w 1917"/>
                <a:gd name="connsiteY5" fmla="*/ 719 h 1917"/>
                <a:gd name="connsiteX6" fmla="*/ 1295 w 1917"/>
                <a:gd name="connsiteY6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7" h="1917">
                  <a:moveTo>
                    <a:pt x="1295" y="719"/>
                  </a:moveTo>
                  <a:lnTo>
                    <a:pt x="1295" y="719"/>
                  </a:lnTo>
                  <a:cubicBezTo>
                    <a:pt x="1295" y="719"/>
                    <a:pt x="1295" y="1295"/>
                    <a:pt x="1870" y="1295"/>
                  </a:cubicBezTo>
                  <a:lnTo>
                    <a:pt x="719" y="719"/>
                  </a:lnTo>
                  <a:lnTo>
                    <a:pt x="1295" y="719"/>
                  </a:lnTo>
                  <a:lnTo>
                    <a:pt x="1295" y="719"/>
                  </a:lnTo>
                  <a:lnTo>
                    <a:pt x="1295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A0288DED-928C-E22F-D382-ABC3A868DDBF}"/>
                </a:ext>
              </a:extLst>
            </p:cNvPr>
            <p:cNvSpPr/>
            <p:nvPr/>
          </p:nvSpPr>
          <p:spPr>
            <a:xfrm>
              <a:off x="1891375" y="2745295"/>
              <a:ext cx="144802" cy="122746"/>
            </a:xfrm>
            <a:custGeom>
              <a:avLst/>
              <a:gdLst>
                <a:gd name="connsiteX0" fmla="*/ 125758 w 144802"/>
                <a:gd name="connsiteY0" fmla="*/ 58161 h 122746"/>
                <a:gd name="connsiteX1" fmla="*/ 125758 w 144802"/>
                <a:gd name="connsiteY1" fmla="*/ 58161 h 122746"/>
                <a:gd name="connsiteX2" fmla="*/ 76947 w 144802"/>
                <a:gd name="connsiteY2" fmla="*/ 122123 h 122746"/>
                <a:gd name="connsiteX3" fmla="*/ 5409 w 144802"/>
                <a:gd name="connsiteY3" fmla="*/ 80504 h 122746"/>
                <a:gd name="connsiteX4" fmla="*/ 13560 w 144802"/>
                <a:gd name="connsiteY4" fmla="*/ 9542 h 122746"/>
                <a:gd name="connsiteX5" fmla="*/ 42617 w 144802"/>
                <a:gd name="connsiteY5" fmla="*/ 719 h 122746"/>
                <a:gd name="connsiteX6" fmla="*/ 57193 w 144802"/>
                <a:gd name="connsiteY6" fmla="*/ 3021 h 122746"/>
                <a:gd name="connsiteX7" fmla="*/ 64769 w 144802"/>
                <a:gd name="connsiteY7" fmla="*/ 4171 h 122746"/>
                <a:gd name="connsiteX8" fmla="*/ 70043 w 144802"/>
                <a:gd name="connsiteY8" fmla="*/ 7720 h 122746"/>
                <a:gd name="connsiteX9" fmla="*/ 145033 w 144802"/>
                <a:gd name="connsiteY9" fmla="*/ 51160 h 122746"/>
                <a:gd name="connsiteX10" fmla="*/ 125758 w 144802"/>
                <a:gd name="connsiteY10" fmla="*/ 58161 h 122746"/>
                <a:gd name="connsiteX11" fmla="*/ 125758 w 144802"/>
                <a:gd name="connsiteY11" fmla="*/ 58161 h 1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02" h="122746">
                  <a:moveTo>
                    <a:pt x="125758" y="58161"/>
                  </a:moveTo>
                  <a:lnTo>
                    <a:pt x="125758" y="58161"/>
                  </a:lnTo>
                  <a:cubicBezTo>
                    <a:pt x="104278" y="70435"/>
                    <a:pt x="85674" y="96231"/>
                    <a:pt x="76947" y="122123"/>
                  </a:cubicBezTo>
                  <a:lnTo>
                    <a:pt x="5409" y="80504"/>
                  </a:lnTo>
                  <a:cubicBezTo>
                    <a:pt x="-1591" y="54708"/>
                    <a:pt x="-2167" y="27186"/>
                    <a:pt x="13560" y="9542"/>
                  </a:cubicBezTo>
                  <a:cubicBezTo>
                    <a:pt x="22287" y="3692"/>
                    <a:pt x="32164" y="719"/>
                    <a:pt x="42617" y="719"/>
                  </a:cubicBezTo>
                  <a:cubicBezTo>
                    <a:pt x="47891" y="719"/>
                    <a:pt x="52494" y="1295"/>
                    <a:pt x="57193" y="3021"/>
                  </a:cubicBezTo>
                  <a:cubicBezTo>
                    <a:pt x="60070" y="3021"/>
                    <a:pt x="62467" y="3596"/>
                    <a:pt x="64769" y="4171"/>
                  </a:cubicBezTo>
                  <a:cubicBezTo>
                    <a:pt x="66495" y="5322"/>
                    <a:pt x="68221" y="5898"/>
                    <a:pt x="70043" y="7720"/>
                  </a:cubicBezTo>
                  <a:lnTo>
                    <a:pt x="145033" y="51160"/>
                  </a:lnTo>
                  <a:cubicBezTo>
                    <a:pt x="139184" y="52215"/>
                    <a:pt x="132759" y="54037"/>
                    <a:pt x="125758" y="58161"/>
                  </a:cubicBezTo>
                  <a:lnTo>
                    <a:pt x="125758" y="58161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A009EA0F-5854-0866-573E-FD31E20C7FB9}"/>
                </a:ext>
              </a:extLst>
            </p:cNvPr>
            <p:cNvSpPr/>
            <p:nvPr/>
          </p:nvSpPr>
          <p:spPr>
            <a:xfrm>
              <a:off x="2271784" y="2975114"/>
              <a:ext cx="94937" cy="139049"/>
            </a:xfrm>
            <a:custGeom>
              <a:avLst/>
              <a:gdLst>
                <a:gd name="connsiteX0" fmla="*/ 92012 w 94936"/>
                <a:gd name="connsiteY0" fmla="*/ 3639 h 139048"/>
                <a:gd name="connsiteX1" fmla="*/ 73408 w 94936"/>
                <a:gd name="connsiteY1" fmla="*/ 1338 h 139048"/>
                <a:gd name="connsiteX2" fmla="*/ 54804 w 94936"/>
                <a:gd name="connsiteY2" fmla="*/ 7763 h 139048"/>
                <a:gd name="connsiteX3" fmla="*/ 5993 w 94936"/>
                <a:gd name="connsiteY3" fmla="*/ 72300 h 139048"/>
                <a:gd name="connsiteX4" fmla="*/ 719 w 94936"/>
                <a:gd name="connsiteY4" fmla="*/ 102220 h 139048"/>
                <a:gd name="connsiteX5" fmla="*/ 1870 w 94936"/>
                <a:gd name="connsiteY5" fmla="*/ 114494 h 139048"/>
                <a:gd name="connsiteX6" fmla="*/ 15199 w 94936"/>
                <a:gd name="connsiteY6" fmla="*/ 136742 h 139048"/>
                <a:gd name="connsiteX7" fmla="*/ 18076 w 94936"/>
                <a:gd name="connsiteY7" fmla="*/ 137893 h 139048"/>
                <a:gd name="connsiteX8" fmla="*/ 18652 w 94936"/>
                <a:gd name="connsiteY8" fmla="*/ 138468 h 139048"/>
                <a:gd name="connsiteX9" fmla="*/ 19227 w 94936"/>
                <a:gd name="connsiteY9" fmla="*/ 138468 h 139048"/>
                <a:gd name="connsiteX10" fmla="*/ 5897 w 94936"/>
                <a:gd name="connsiteY10" fmla="*/ 105001 h 139048"/>
                <a:gd name="connsiteX11" fmla="*/ 11172 w 94936"/>
                <a:gd name="connsiteY11" fmla="*/ 75657 h 139048"/>
                <a:gd name="connsiteX12" fmla="*/ 59983 w 94936"/>
                <a:gd name="connsiteY12" fmla="*/ 10544 h 139048"/>
                <a:gd name="connsiteX13" fmla="*/ 94313 w 94936"/>
                <a:gd name="connsiteY13" fmla="*/ 4886 h 139048"/>
                <a:gd name="connsiteX14" fmla="*/ 94313 w 94936"/>
                <a:gd name="connsiteY14" fmla="*/ 4694 h 139048"/>
                <a:gd name="connsiteX15" fmla="*/ 92012 w 94936"/>
                <a:gd name="connsiteY15" fmla="*/ 3639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936" h="139048">
                  <a:moveTo>
                    <a:pt x="92012" y="3639"/>
                  </a:moveTo>
                  <a:cubicBezTo>
                    <a:pt x="86738" y="666"/>
                    <a:pt x="80408" y="91"/>
                    <a:pt x="73408" y="1338"/>
                  </a:cubicBezTo>
                  <a:cubicBezTo>
                    <a:pt x="67558" y="1913"/>
                    <a:pt x="61229" y="4310"/>
                    <a:pt x="54804" y="7763"/>
                  </a:cubicBezTo>
                  <a:cubicBezTo>
                    <a:pt x="33324" y="20709"/>
                    <a:pt x="14720" y="45833"/>
                    <a:pt x="5993" y="72300"/>
                  </a:cubicBezTo>
                  <a:cubicBezTo>
                    <a:pt x="2541" y="82273"/>
                    <a:pt x="719" y="92822"/>
                    <a:pt x="719" y="102220"/>
                  </a:cubicBezTo>
                  <a:cubicBezTo>
                    <a:pt x="719" y="106919"/>
                    <a:pt x="1295" y="111042"/>
                    <a:pt x="1870" y="114494"/>
                  </a:cubicBezTo>
                  <a:cubicBezTo>
                    <a:pt x="4171" y="124468"/>
                    <a:pt x="8870" y="132043"/>
                    <a:pt x="15199" y="136742"/>
                  </a:cubicBezTo>
                  <a:lnTo>
                    <a:pt x="18076" y="137893"/>
                  </a:lnTo>
                  <a:cubicBezTo>
                    <a:pt x="18076" y="138468"/>
                    <a:pt x="18076" y="138468"/>
                    <a:pt x="18652" y="138468"/>
                  </a:cubicBezTo>
                  <a:lnTo>
                    <a:pt x="19227" y="138468"/>
                  </a:lnTo>
                  <a:cubicBezTo>
                    <a:pt x="11076" y="132619"/>
                    <a:pt x="5897" y="120919"/>
                    <a:pt x="5897" y="105001"/>
                  </a:cubicBezTo>
                  <a:cubicBezTo>
                    <a:pt x="5897" y="95603"/>
                    <a:pt x="7624" y="85054"/>
                    <a:pt x="11172" y="75657"/>
                  </a:cubicBezTo>
                  <a:cubicBezTo>
                    <a:pt x="19898" y="48710"/>
                    <a:pt x="38502" y="23489"/>
                    <a:pt x="59983" y="10544"/>
                  </a:cubicBezTo>
                  <a:cubicBezTo>
                    <a:pt x="72833" y="3160"/>
                    <a:pt x="84628" y="1817"/>
                    <a:pt x="94313" y="4886"/>
                  </a:cubicBezTo>
                  <a:cubicBezTo>
                    <a:pt x="94313" y="4790"/>
                    <a:pt x="94313" y="4790"/>
                    <a:pt x="94313" y="4694"/>
                  </a:cubicBezTo>
                  <a:lnTo>
                    <a:pt x="92012" y="3639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F697BE8E-552A-4FF8-AF4A-00C3DC1BD6D3}"/>
                </a:ext>
              </a:extLst>
            </p:cNvPr>
            <p:cNvSpPr/>
            <p:nvPr/>
          </p:nvSpPr>
          <p:spPr>
            <a:xfrm>
              <a:off x="2365378" y="2979376"/>
              <a:ext cx="1918" cy="959"/>
            </a:xfrm>
            <a:custGeom>
              <a:avLst/>
              <a:gdLst>
                <a:gd name="connsiteX0" fmla="*/ 1870 w 1917"/>
                <a:gd name="connsiteY0" fmla="*/ 1103 h 958"/>
                <a:gd name="connsiteX1" fmla="*/ 719 w 1917"/>
                <a:gd name="connsiteY1" fmla="*/ 719 h 958"/>
                <a:gd name="connsiteX2" fmla="*/ 1870 w 1917"/>
                <a:gd name="connsiteY2" fmla="*/ 1103 h 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7" h="958">
                  <a:moveTo>
                    <a:pt x="1870" y="1103"/>
                  </a:moveTo>
                  <a:cubicBezTo>
                    <a:pt x="1486" y="1007"/>
                    <a:pt x="1103" y="815"/>
                    <a:pt x="719" y="719"/>
                  </a:cubicBezTo>
                  <a:cubicBezTo>
                    <a:pt x="911" y="1103"/>
                    <a:pt x="1390" y="1103"/>
                    <a:pt x="1870" y="1103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DC844FFD-0B9C-0B60-5AF7-B26132902FBF}"/>
                </a:ext>
              </a:extLst>
            </p:cNvPr>
            <p:cNvSpPr/>
            <p:nvPr/>
          </p:nvSpPr>
          <p:spPr>
            <a:xfrm>
              <a:off x="1962329" y="2795415"/>
              <a:ext cx="94937" cy="139049"/>
            </a:xfrm>
            <a:custGeom>
              <a:avLst/>
              <a:gdLst>
                <a:gd name="connsiteX0" fmla="*/ 73983 w 94936"/>
                <a:gd name="connsiteY0" fmla="*/ 945 h 139048"/>
                <a:gd name="connsiteX1" fmla="*/ 54804 w 94936"/>
                <a:gd name="connsiteY1" fmla="*/ 7945 h 139048"/>
                <a:gd name="connsiteX2" fmla="*/ 5993 w 94936"/>
                <a:gd name="connsiteY2" fmla="*/ 71908 h 139048"/>
                <a:gd name="connsiteX3" fmla="*/ 719 w 94936"/>
                <a:gd name="connsiteY3" fmla="*/ 102402 h 139048"/>
                <a:gd name="connsiteX4" fmla="*/ 719 w 94936"/>
                <a:gd name="connsiteY4" fmla="*/ 108252 h 139048"/>
                <a:gd name="connsiteX5" fmla="*/ 15295 w 94936"/>
                <a:gd name="connsiteY5" fmla="*/ 137021 h 139048"/>
                <a:gd name="connsiteX6" fmla="*/ 17597 w 94936"/>
                <a:gd name="connsiteY6" fmla="*/ 138172 h 139048"/>
                <a:gd name="connsiteX7" fmla="*/ 18460 w 94936"/>
                <a:gd name="connsiteY7" fmla="*/ 138459 h 139048"/>
                <a:gd name="connsiteX8" fmla="*/ 6569 w 94936"/>
                <a:gd name="connsiteY8" fmla="*/ 112376 h 139048"/>
                <a:gd name="connsiteX9" fmla="*/ 5993 w 94936"/>
                <a:gd name="connsiteY9" fmla="*/ 105375 h 139048"/>
                <a:gd name="connsiteX10" fmla="*/ 11268 w 94936"/>
                <a:gd name="connsiteY10" fmla="*/ 74880 h 139048"/>
                <a:gd name="connsiteX11" fmla="*/ 60079 w 94936"/>
                <a:gd name="connsiteY11" fmla="*/ 10918 h 139048"/>
                <a:gd name="connsiteX12" fmla="*/ 94985 w 94936"/>
                <a:gd name="connsiteY12" fmla="*/ 5644 h 139048"/>
                <a:gd name="connsiteX13" fmla="*/ 87984 w 94936"/>
                <a:gd name="connsiteY13" fmla="*/ 2096 h 139048"/>
                <a:gd name="connsiteX14" fmla="*/ 73983 w 94936"/>
                <a:gd name="connsiteY14" fmla="*/ 945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936" h="139048">
                  <a:moveTo>
                    <a:pt x="73983" y="945"/>
                  </a:moveTo>
                  <a:cubicBezTo>
                    <a:pt x="68134" y="2096"/>
                    <a:pt x="61805" y="3918"/>
                    <a:pt x="54804" y="7945"/>
                  </a:cubicBezTo>
                  <a:cubicBezTo>
                    <a:pt x="33324" y="20220"/>
                    <a:pt x="14720" y="46016"/>
                    <a:pt x="5993" y="71908"/>
                  </a:cubicBezTo>
                  <a:cubicBezTo>
                    <a:pt x="2541" y="82456"/>
                    <a:pt x="719" y="92429"/>
                    <a:pt x="719" y="102402"/>
                  </a:cubicBezTo>
                  <a:cubicBezTo>
                    <a:pt x="719" y="104129"/>
                    <a:pt x="719" y="106526"/>
                    <a:pt x="719" y="108252"/>
                  </a:cubicBezTo>
                  <a:cubicBezTo>
                    <a:pt x="2445" y="121773"/>
                    <a:pt x="7720" y="131746"/>
                    <a:pt x="15295" y="137021"/>
                  </a:cubicBezTo>
                  <a:lnTo>
                    <a:pt x="17597" y="138172"/>
                  </a:lnTo>
                  <a:cubicBezTo>
                    <a:pt x="17885" y="138172"/>
                    <a:pt x="18172" y="138363"/>
                    <a:pt x="18460" y="138459"/>
                  </a:cubicBezTo>
                  <a:cubicBezTo>
                    <a:pt x="11651" y="133089"/>
                    <a:pt x="7720" y="123883"/>
                    <a:pt x="6569" y="112376"/>
                  </a:cubicBezTo>
                  <a:cubicBezTo>
                    <a:pt x="5993" y="110074"/>
                    <a:pt x="5993" y="107677"/>
                    <a:pt x="5993" y="105375"/>
                  </a:cubicBezTo>
                  <a:cubicBezTo>
                    <a:pt x="5993" y="95402"/>
                    <a:pt x="7720" y="85429"/>
                    <a:pt x="11268" y="74880"/>
                  </a:cubicBezTo>
                  <a:cubicBezTo>
                    <a:pt x="19994" y="49085"/>
                    <a:pt x="38598" y="23289"/>
                    <a:pt x="60079" y="10918"/>
                  </a:cubicBezTo>
                  <a:cubicBezTo>
                    <a:pt x="69956" y="5068"/>
                    <a:pt x="86258" y="4493"/>
                    <a:pt x="94985" y="5644"/>
                  </a:cubicBezTo>
                  <a:lnTo>
                    <a:pt x="87984" y="2096"/>
                  </a:lnTo>
                  <a:cubicBezTo>
                    <a:pt x="83285" y="945"/>
                    <a:pt x="78682" y="370"/>
                    <a:pt x="73983" y="945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FB42F3FA-CAA1-F9EF-B2FD-3013CB6E4A02}"/>
                </a:ext>
              </a:extLst>
            </p:cNvPr>
            <p:cNvSpPr/>
            <p:nvPr/>
          </p:nvSpPr>
          <p:spPr>
            <a:xfrm>
              <a:off x="1980069" y="2933155"/>
              <a:ext cx="959" cy="959"/>
            </a:xfrm>
            <a:custGeom>
              <a:avLst/>
              <a:gdLst>
                <a:gd name="connsiteX0" fmla="*/ 719 w 958"/>
                <a:gd name="connsiteY0" fmla="*/ 719 h 958"/>
                <a:gd name="connsiteX1" fmla="*/ 1007 w 958"/>
                <a:gd name="connsiteY1" fmla="*/ 1007 h 958"/>
                <a:gd name="connsiteX2" fmla="*/ 719 w 958"/>
                <a:gd name="connsiteY2" fmla="*/ 719 h 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" h="958">
                  <a:moveTo>
                    <a:pt x="719" y="719"/>
                  </a:moveTo>
                  <a:cubicBezTo>
                    <a:pt x="815" y="815"/>
                    <a:pt x="911" y="911"/>
                    <a:pt x="1007" y="1007"/>
                  </a:cubicBezTo>
                  <a:cubicBezTo>
                    <a:pt x="1007" y="1007"/>
                    <a:pt x="911" y="911"/>
                    <a:pt x="719" y="719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659A6367-FBCA-B4D7-C939-DFDF7D24BC91}"/>
                </a:ext>
              </a:extLst>
            </p:cNvPr>
            <p:cNvSpPr/>
            <p:nvPr/>
          </p:nvSpPr>
          <p:spPr>
            <a:xfrm>
              <a:off x="1896065" y="2824889"/>
              <a:ext cx="72881" cy="78634"/>
            </a:xfrm>
            <a:custGeom>
              <a:avLst/>
              <a:gdLst>
                <a:gd name="connsiteX0" fmla="*/ 72257 w 72880"/>
                <a:gd name="connsiteY0" fmla="*/ 42434 h 78634"/>
                <a:gd name="connsiteX1" fmla="*/ 72257 w 72880"/>
                <a:gd name="connsiteY1" fmla="*/ 42434 h 78634"/>
                <a:gd name="connsiteX2" fmla="*/ 66983 w 72880"/>
                <a:gd name="connsiteY2" fmla="*/ 72929 h 78634"/>
                <a:gd name="connsiteX3" fmla="*/ 66983 w 72880"/>
                <a:gd name="connsiteY3" fmla="*/ 78778 h 78634"/>
                <a:gd name="connsiteX4" fmla="*/ 44927 w 72880"/>
                <a:gd name="connsiteY4" fmla="*/ 65832 h 78634"/>
                <a:gd name="connsiteX5" fmla="*/ 21049 w 72880"/>
                <a:gd name="connsiteY5" fmla="*/ 47612 h 78634"/>
                <a:gd name="connsiteX6" fmla="*/ 11747 w 72880"/>
                <a:gd name="connsiteY6" fmla="*/ 31214 h 78634"/>
                <a:gd name="connsiteX7" fmla="*/ 719 w 72880"/>
                <a:gd name="connsiteY7" fmla="*/ 719 h 78634"/>
                <a:gd name="connsiteX8" fmla="*/ 72257 w 72880"/>
                <a:gd name="connsiteY8" fmla="*/ 42434 h 78634"/>
                <a:gd name="connsiteX9" fmla="*/ 72257 w 72880"/>
                <a:gd name="connsiteY9" fmla="*/ 42434 h 78634"/>
                <a:gd name="connsiteX10" fmla="*/ 72257 w 72880"/>
                <a:gd name="connsiteY10" fmla="*/ 42434 h 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80" h="78634">
                  <a:moveTo>
                    <a:pt x="72257" y="42434"/>
                  </a:moveTo>
                  <a:lnTo>
                    <a:pt x="72257" y="42434"/>
                  </a:lnTo>
                  <a:cubicBezTo>
                    <a:pt x="68805" y="52982"/>
                    <a:pt x="66983" y="62955"/>
                    <a:pt x="66983" y="72929"/>
                  </a:cubicBezTo>
                  <a:cubicBezTo>
                    <a:pt x="66983" y="74655"/>
                    <a:pt x="66983" y="77052"/>
                    <a:pt x="66983" y="78778"/>
                  </a:cubicBezTo>
                  <a:cubicBezTo>
                    <a:pt x="59983" y="74079"/>
                    <a:pt x="51832" y="69956"/>
                    <a:pt x="44927" y="65832"/>
                  </a:cubicBezTo>
                  <a:cubicBezTo>
                    <a:pt x="36776" y="60558"/>
                    <a:pt x="29200" y="52311"/>
                    <a:pt x="21049" y="47612"/>
                  </a:cubicBezTo>
                  <a:cubicBezTo>
                    <a:pt x="18172" y="42913"/>
                    <a:pt x="14624" y="37064"/>
                    <a:pt x="11747" y="31214"/>
                  </a:cubicBezTo>
                  <a:cubicBezTo>
                    <a:pt x="7720" y="21816"/>
                    <a:pt x="3596" y="11268"/>
                    <a:pt x="719" y="719"/>
                  </a:cubicBezTo>
                  <a:lnTo>
                    <a:pt x="72257" y="42434"/>
                  </a:lnTo>
                  <a:lnTo>
                    <a:pt x="72257" y="42434"/>
                  </a:lnTo>
                  <a:lnTo>
                    <a:pt x="72257" y="42434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5957A515-793F-82C9-586E-355BBFDC26BB}"/>
                </a:ext>
              </a:extLst>
            </p:cNvPr>
            <p:cNvSpPr/>
            <p:nvPr/>
          </p:nvSpPr>
          <p:spPr>
            <a:xfrm>
              <a:off x="1906954" y="2855479"/>
              <a:ext cx="80552" cy="176448"/>
            </a:xfrm>
            <a:custGeom>
              <a:avLst/>
              <a:gdLst>
                <a:gd name="connsiteX0" fmla="*/ 74122 w 80552"/>
                <a:gd name="connsiteY0" fmla="*/ 78682 h 176447"/>
                <a:gd name="connsiteX1" fmla="*/ 74122 w 80552"/>
                <a:gd name="connsiteY1" fmla="*/ 78682 h 176447"/>
                <a:gd name="connsiteX2" fmla="*/ 74986 w 80552"/>
                <a:gd name="connsiteY2" fmla="*/ 75134 h 176447"/>
                <a:gd name="connsiteX3" fmla="*/ 75944 w 80552"/>
                <a:gd name="connsiteY3" fmla="*/ 77532 h 176447"/>
                <a:gd name="connsiteX4" fmla="*/ 77958 w 80552"/>
                <a:gd name="connsiteY4" fmla="*/ 78107 h 176447"/>
                <a:gd name="connsiteX5" fmla="*/ 80356 w 80552"/>
                <a:gd name="connsiteY5" fmla="*/ 77915 h 176447"/>
                <a:gd name="connsiteX6" fmla="*/ 80547 w 80552"/>
                <a:gd name="connsiteY6" fmla="*/ 84532 h 176447"/>
                <a:gd name="connsiteX7" fmla="*/ 80547 w 80552"/>
                <a:gd name="connsiteY7" fmla="*/ 152330 h 176447"/>
                <a:gd name="connsiteX8" fmla="*/ 24161 w 80552"/>
                <a:gd name="connsiteY8" fmla="*/ 176400 h 176447"/>
                <a:gd name="connsiteX9" fmla="*/ 3256 w 80552"/>
                <a:gd name="connsiteY9" fmla="*/ 173427 h 176447"/>
                <a:gd name="connsiteX10" fmla="*/ 954 w 80552"/>
                <a:gd name="connsiteY10" fmla="*/ 719 h 176447"/>
                <a:gd name="connsiteX11" fmla="*/ 10256 w 80552"/>
                <a:gd name="connsiteY11" fmla="*/ 17117 h 176447"/>
                <a:gd name="connsiteX12" fmla="*/ 34134 w 80552"/>
                <a:gd name="connsiteY12" fmla="*/ 35338 h 176447"/>
                <a:gd name="connsiteX13" fmla="*/ 56190 w 80552"/>
                <a:gd name="connsiteY13" fmla="*/ 48284 h 176447"/>
                <a:gd name="connsiteX14" fmla="*/ 70766 w 80552"/>
                <a:gd name="connsiteY14" fmla="*/ 77052 h 176447"/>
                <a:gd name="connsiteX15" fmla="*/ 73068 w 80552"/>
                <a:gd name="connsiteY15" fmla="*/ 78203 h 176447"/>
                <a:gd name="connsiteX16" fmla="*/ 74122 w 80552"/>
                <a:gd name="connsiteY16" fmla="*/ 78682 h 176447"/>
                <a:gd name="connsiteX17" fmla="*/ 74122 w 80552"/>
                <a:gd name="connsiteY17" fmla="*/ 78682 h 17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552" h="176447">
                  <a:moveTo>
                    <a:pt x="74122" y="78682"/>
                  </a:moveTo>
                  <a:lnTo>
                    <a:pt x="74122" y="78682"/>
                  </a:lnTo>
                  <a:lnTo>
                    <a:pt x="74986" y="75134"/>
                  </a:lnTo>
                  <a:lnTo>
                    <a:pt x="75944" y="77532"/>
                  </a:lnTo>
                  <a:lnTo>
                    <a:pt x="77958" y="78107"/>
                  </a:lnTo>
                  <a:cubicBezTo>
                    <a:pt x="78534" y="78682"/>
                    <a:pt x="79780" y="77915"/>
                    <a:pt x="80356" y="77915"/>
                  </a:cubicBezTo>
                  <a:lnTo>
                    <a:pt x="80547" y="84532"/>
                  </a:lnTo>
                  <a:lnTo>
                    <a:pt x="80547" y="152330"/>
                  </a:lnTo>
                  <a:cubicBezTo>
                    <a:pt x="80547" y="152330"/>
                    <a:pt x="68177" y="176400"/>
                    <a:pt x="24161" y="176400"/>
                  </a:cubicBezTo>
                  <a:cubicBezTo>
                    <a:pt x="16585" y="176400"/>
                    <a:pt x="9585" y="175249"/>
                    <a:pt x="3256" y="173427"/>
                  </a:cubicBezTo>
                  <a:cubicBezTo>
                    <a:pt x="3256" y="134110"/>
                    <a:pt x="-197" y="40612"/>
                    <a:pt x="954" y="719"/>
                  </a:cubicBezTo>
                  <a:cubicBezTo>
                    <a:pt x="3831" y="6569"/>
                    <a:pt x="7379" y="12419"/>
                    <a:pt x="10256" y="17117"/>
                  </a:cubicBezTo>
                  <a:cubicBezTo>
                    <a:pt x="18407" y="21816"/>
                    <a:pt x="25983" y="30063"/>
                    <a:pt x="34134" y="35338"/>
                  </a:cubicBezTo>
                  <a:cubicBezTo>
                    <a:pt x="41134" y="39461"/>
                    <a:pt x="49285" y="43585"/>
                    <a:pt x="56190" y="48284"/>
                  </a:cubicBezTo>
                  <a:cubicBezTo>
                    <a:pt x="57916" y="61805"/>
                    <a:pt x="63190" y="71778"/>
                    <a:pt x="70766" y="77052"/>
                  </a:cubicBezTo>
                  <a:lnTo>
                    <a:pt x="73068" y="78203"/>
                  </a:lnTo>
                  <a:cubicBezTo>
                    <a:pt x="73547" y="78107"/>
                    <a:pt x="74122" y="78682"/>
                    <a:pt x="74122" y="78682"/>
                  </a:cubicBezTo>
                  <a:lnTo>
                    <a:pt x="74122" y="78682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F14E52B6-177E-421D-867C-2CE65C374C5A}"/>
                </a:ext>
              </a:extLst>
            </p:cNvPr>
            <p:cNvSpPr/>
            <p:nvPr/>
          </p:nvSpPr>
          <p:spPr>
            <a:xfrm>
              <a:off x="1874488" y="2754022"/>
              <a:ext cx="35481" cy="275220"/>
            </a:xfrm>
            <a:custGeom>
              <a:avLst/>
              <a:gdLst>
                <a:gd name="connsiteX0" fmla="*/ 1295 w 35481"/>
                <a:gd name="connsiteY0" fmla="*/ 50010 h 275220"/>
                <a:gd name="connsiteX1" fmla="*/ 1295 w 35481"/>
                <a:gd name="connsiteY1" fmla="*/ 50010 h 275220"/>
                <a:gd name="connsiteX2" fmla="*/ 30351 w 35481"/>
                <a:gd name="connsiteY2" fmla="*/ 719 h 275220"/>
                <a:gd name="connsiteX3" fmla="*/ 22200 w 35481"/>
                <a:gd name="connsiteY3" fmla="*/ 71682 h 275220"/>
                <a:gd name="connsiteX4" fmla="*/ 33228 w 35481"/>
                <a:gd name="connsiteY4" fmla="*/ 102177 h 275220"/>
                <a:gd name="connsiteX5" fmla="*/ 35529 w 35481"/>
                <a:gd name="connsiteY5" fmla="*/ 274885 h 275220"/>
                <a:gd name="connsiteX6" fmla="*/ 2349 w 35481"/>
                <a:gd name="connsiteY6" fmla="*/ 253788 h 275220"/>
                <a:gd name="connsiteX7" fmla="*/ 719 w 35481"/>
                <a:gd name="connsiteY7" fmla="*/ 253788 h 275220"/>
                <a:gd name="connsiteX8" fmla="*/ 719 w 35481"/>
                <a:gd name="connsiteY8" fmla="*/ 171413 h 275220"/>
                <a:gd name="connsiteX9" fmla="*/ 719 w 35481"/>
                <a:gd name="connsiteY9" fmla="*/ 59407 h 275220"/>
                <a:gd name="connsiteX10" fmla="*/ 719 w 35481"/>
                <a:gd name="connsiteY10" fmla="*/ 50010 h 275220"/>
                <a:gd name="connsiteX11" fmla="*/ 1295 w 35481"/>
                <a:gd name="connsiteY11" fmla="*/ 50010 h 275220"/>
                <a:gd name="connsiteX12" fmla="*/ 1295 w 35481"/>
                <a:gd name="connsiteY12" fmla="*/ 50010 h 275220"/>
                <a:gd name="connsiteX13" fmla="*/ 1295 w 35481"/>
                <a:gd name="connsiteY13" fmla="*/ 50010 h 2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81" h="275220">
                  <a:moveTo>
                    <a:pt x="1295" y="50010"/>
                  </a:moveTo>
                  <a:lnTo>
                    <a:pt x="1295" y="50010"/>
                  </a:lnTo>
                  <a:cubicBezTo>
                    <a:pt x="3021" y="28913"/>
                    <a:pt x="14049" y="10692"/>
                    <a:pt x="30351" y="719"/>
                  </a:cubicBezTo>
                  <a:cubicBezTo>
                    <a:pt x="14624" y="18268"/>
                    <a:pt x="15199" y="45886"/>
                    <a:pt x="22200" y="71682"/>
                  </a:cubicBezTo>
                  <a:cubicBezTo>
                    <a:pt x="25077" y="82230"/>
                    <a:pt x="29200" y="92779"/>
                    <a:pt x="33228" y="102177"/>
                  </a:cubicBezTo>
                  <a:cubicBezTo>
                    <a:pt x="32077" y="142069"/>
                    <a:pt x="34954" y="235663"/>
                    <a:pt x="35529" y="274885"/>
                  </a:cubicBezTo>
                  <a:cubicBezTo>
                    <a:pt x="19227" y="271337"/>
                    <a:pt x="7048" y="263185"/>
                    <a:pt x="2349" y="253788"/>
                  </a:cubicBezTo>
                  <a:lnTo>
                    <a:pt x="719" y="253788"/>
                  </a:lnTo>
                  <a:lnTo>
                    <a:pt x="719" y="171413"/>
                  </a:lnTo>
                  <a:lnTo>
                    <a:pt x="719" y="59407"/>
                  </a:lnTo>
                  <a:lnTo>
                    <a:pt x="719" y="50010"/>
                  </a:lnTo>
                  <a:lnTo>
                    <a:pt x="1295" y="50010"/>
                  </a:lnTo>
                  <a:lnTo>
                    <a:pt x="1295" y="50010"/>
                  </a:lnTo>
                  <a:lnTo>
                    <a:pt x="1295" y="50010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899E758A-9FD5-709A-4471-AABE4D15FF98}"/>
                </a:ext>
              </a:extLst>
            </p:cNvPr>
            <p:cNvSpPr/>
            <p:nvPr/>
          </p:nvSpPr>
          <p:spPr>
            <a:xfrm>
              <a:off x="1967219" y="2798537"/>
              <a:ext cx="100690" cy="139049"/>
            </a:xfrm>
            <a:custGeom>
              <a:avLst/>
              <a:gdLst>
                <a:gd name="connsiteX0" fmla="*/ 90286 w 100690"/>
                <a:gd name="connsiteY0" fmla="*/ 2617 h 139048"/>
                <a:gd name="connsiteX1" fmla="*/ 54804 w 100690"/>
                <a:gd name="connsiteY1" fmla="*/ 7891 h 139048"/>
                <a:gd name="connsiteX2" fmla="*/ 6089 w 100690"/>
                <a:gd name="connsiteY2" fmla="*/ 72333 h 139048"/>
                <a:gd name="connsiteX3" fmla="*/ 5993 w 100690"/>
                <a:gd name="connsiteY3" fmla="*/ 72429 h 139048"/>
                <a:gd name="connsiteX4" fmla="*/ 719 w 100690"/>
                <a:gd name="connsiteY4" fmla="*/ 102348 h 139048"/>
                <a:gd name="connsiteX5" fmla="*/ 14049 w 100690"/>
                <a:gd name="connsiteY5" fmla="*/ 135816 h 139048"/>
                <a:gd name="connsiteX6" fmla="*/ 39077 w 100690"/>
                <a:gd name="connsiteY6" fmla="*/ 135816 h 139048"/>
                <a:gd name="connsiteX7" fmla="*/ 26899 w 100690"/>
                <a:gd name="connsiteY7" fmla="*/ 128816 h 139048"/>
                <a:gd name="connsiteX8" fmla="*/ 12323 w 100690"/>
                <a:gd name="connsiteY8" fmla="*/ 97745 h 139048"/>
                <a:gd name="connsiteX9" fmla="*/ 15200 w 100690"/>
                <a:gd name="connsiteY9" fmla="*/ 78374 h 139048"/>
                <a:gd name="connsiteX10" fmla="*/ 59407 w 100690"/>
                <a:gd name="connsiteY10" fmla="*/ 15659 h 139048"/>
                <a:gd name="connsiteX11" fmla="*/ 90190 w 100690"/>
                <a:gd name="connsiteY11" fmla="*/ 10960 h 139048"/>
                <a:gd name="connsiteX12" fmla="*/ 95464 w 100690"/>
                <a:gd name="connsiteY12" fmla="*/ 13933 h 139048"/>
                <a:gd name="connsiteX13" fmla="*/ 100163 w 100690"/>
                <a:gd name="connsiteY13" fmla="*/ 16905 h 139048"/>
                <a:gd name="connsiteX14" fmla="*/ 90286 w 100690"/>
                <a:gd name="connsiteY14" fmla="*/ 2617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90" h="139048">
                  <a:moveTo>
                    <a:pt x="90286" y="2617"/>
                  </a:moveTo>
                  <a:cubicBezTo>
                    <a:pt x="80409" y="-931"/>
                    <a:pt x="68230" y="315"/>
                    <a:pt x="54804" y="7891"/>
                  </a:cubicBezTo>
                  <a:cubicBezTo>
                    <a:pt x="33420" y="20741"/>
                    <a:pt x="14816" y="45482"/>
                    <a:pt x="6089" y="72333"/>
                  </a:cubicBezTo>
                  <a:lnTo>
                    <a:pt x="5993" y="72429"/>
                  </a:lnTo>
                  <a:cubicBezTo>
                    <a:pt x="2541" y="82402"/>
                    <a:pt x="719" y="92951"/>
                    <a:pt x="719" y="102348"/>
                  </a:cubicBezTo>
                  <a:cubicBezTo>
                    <a:pt x="719" y="118171"/>
                    <a:pt x="5993" y="129870"/>
                    <a:pt x="14049" y="135816"/>
                  </a:cubicBezTo>
                  <a:cubicBezTo>
                    <a:pt x="21049" y="139364"/>
                    <a:pt x="29776" y="139364"/>
                    <a:pt x="39077" y="135816"/>
                  </a:cubicBezTo>
                  <a:lnTo>
                    <a:pt x="26899" y="128816"/>
                  </a:lnTo>
                  <a:cubicBezTo>
                    <a:pt x="18172" y="124117"/>
                    <a:pt x="12323" y="113568"/>
                    <a:pt x="12323" y="97745"/>
                  </a:cubicBezTo>
                  <a:cubicBezTo>
                    <a:pt x="12323" y="91320"/>
                    <a:pt x="13473" y="84799"/>
                    <a:pt x="15200" y="78374"/>
                  </a:cubicBezTo>
                  <a:cubicBezTo>
                    <a:pt x="21625" y="53154"/>
                    <a:pt x="39077" y="27358"/>
                    <a:pt x="59407" y="15659"/>
                  </a:cubicBezTo>
                  <a:cubicBezTo>
                    <a:pt x="71011" y="8658"/>
                    <a:pt x="82135" y="7412"/>
                    <a:pt x="90190" y="10960"/>
                  </a:cubicBezTo>
                  <a:cubicBezTo>
                    <a:pt x="91916" y="11535"/>
                    <a:pt x="93642" y="12686"/>
                    <a:pt x="95464" y="13933"/>
                  </a:cubicBezTo>
                  <a:lnTo>
                    <a:pt x="100163" y="16905"/>
                  </a:lnTo>
                  <a:cubicBezTo>
                    <a:pt x="97862" y="10864"/>
                    <a:pt x="94409" y="6165"/>
                    <a:pt x="90286" y="2617"/>
                  </a:cubicBez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C160F773-2C8F-8284-5C1B-723E640CFCD2}"/>
                </a:ext>
              </a:extLst>
            </p:cNvPr>
            <p:cNvSpPr/>
            <p:nvPr/>
          </p:nvSpPr>
          <p:spPr>
            <a:xfrm>
              <a:off x="2090349" y="2847799"/>
              <a:ext cx="149597" cy="93019"/>
            </a:xfrm>
            <a:custGeom>
              <a:avLst/>
              <a:gdLst>
                <a:gd name="connsiteX0" fmla="*/ 75038 w 149597"/>
                <a:gd name="connsiteY0" fmla="*/ 727 h 93018"/>
                <a:gd name="connsiteX1" fmla="*/ 69476 w 149597"/>
                <a:gd name="connsiteY1" fmla="*/ 727 h 93018"/>
                <a:gd name="connsiteX2" fmla="*/ 61709 w 149597"/>
                <a:gd name="connsiteY2" fmla="*/ 1207 h 93018"/>
                <a:gd name="connsiteX3" fmla="*/ 58736 w 149597"/>
                <a:gd name="connsiteY3" fmla="*/ 1686 h 93018"/>
                <a:gd name="connsiteX4" fmla="*/ 57873 w 149597"/>
                <a:gd name="connsiteY4" fmla="*/ 2645 h 93018"/>
                <a:gd name="connsiteX5" fmla="*/ 58257 w 149597"/>
                <a:gd name="connsiteY5" fmla="*/ 1686 h 93018"/>
                <a:gd name="connsiteX6" fmla="*/ 38023 w 149597"/>
                <a:gd name="connsiteY6" fmla="*/ 6673 h 93018"/>
                <a:gd name="connsiteX7" fmla="*/ 24310 w 149597"/>
                <a:gd name="connsiteY7" fmla="*/ 12618 h 93018"/>
                <a:gd name="connsiteX8" fmla="*/ 7144 w 149597"/>
                <a:gd name="connsiteY8" fmla="*/ 27482 h 93018"/>
                <a:gd name="connsiteX9" fmla="*/ 719 w 149597"/>
                <a:gd name="connsiteY9" fmla="*/ 46853 h 93018"/>
                <a:gd name="connsiteX10" fmla="*/ 36872 w 149597"/>
                <a:gd name="connsiteY10" fmla="*/ 86554 h 93018"/>
                <a:gd name="connsiteX11" fmla="*/ 51927 w 149597"/>
                <a:gd name="connsiteY11" fmla="*/ 90486 h 93018"/>
                <a:gd name="connsiteX12" fmla="*/ 62284 w 149597"/>
                <a:gd name="connsiteY12" fmla="*/ 92500 h 93018"/>
                <a:gd name="connsiteX13" fmla="*/ 69572 w 149597"/>
                <a:gd name="connsiteY13" fmla="*/ 92979 h 93018"/>
                <a:gd name="connsiteX14" fmla="*/ 75134 w 149597"/>
                <a:gd name="connsiteY14" fmla="*/ 92979 h 93018"/>
                <a:gd name="connsiteX15" fmla="*/ 128452 w 149597"/>
                <a:gd name="connsiteY15" fmla="*/ 78595 h 93018"/>
                <a:gd name="connsiteX16" fmla="*/ 140919 w 149597"/>
                <a:gd name="connsiteY16" fmla="*/ 68142 h 93018"/>
                <a:gd name="connsiteX17" fmla="*/ 149070 w 149597"/>
                <a:gd name="connsiteY17" fmla="*/ 46853 h 93018"/>
                <a:gd name="connsiteX18" fmla="*/ 75038 w 149597"/>
                <a:gd name="connsiteY18" fmla="*/ 727 h 9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597" h="93018">
                  <a:moveTo>
                    <a:pt x="75038" y="727"/>
                  </a:moveTo>
                  <a:cubicBezTo>
                    <a:pt x="72929" y="727"/>
                    <a:pt x="71202" y="727"/>
                    <a:pt x="69476" y="727"/>
                  </a:cubicBezTo>
                  <a:cubicBezTo>
                    <a:pt x="66887" y="727"/>
                    <a:pt x="64298" y="727"/>
                    <a:pt x="61709" y="1207"/>
                  </a:cubicBezTo>
                  <a:cubicBezTo>
                    <a:pt x="60846" y="1207"/>
                    <a:pt x="59983" y="1207"/>
                    <a:pt x="58736" y="1686"/>
                  </a:cubicBezTo>
                  <a:cubicBezTo>
                    <a:pt x="58352" y="1686"/>
                    <a:pt x="58352" y="2166"/>
                    <a:pt x="57873" y="2645"/>
                  </a:cubicBezTo>
                  <a:cubicBezTo>
                    <a:pt x="57873" y="2166"/>
                    <a:pt x="58257" y="1686"/>
                    <a:pt x="58257" y="1686"/>
                  </a:cubicBezTo>
                  <a:cubicBezTo>
                    <a:pt x="50969" y="2645"/>
                    <a:pt x="44064" y="4180"/>
                    <a:pt x="38023" y="6673"/>
                  </a:cubicBezTo>
                  <a:cubicBezTo>
                    <a:pt x="32844" y="8687"/>
                    <a:pt x="28529" y="10605"/>
                    <a:pt x="24310" y="12618"/>
                  </a:cubicBezTo>
                  <a:cubicBezTo>
                    <a:pt x="17405" y="17126"/>
                    <a:pt x="11460" y="22016"/>
                    <a:pt x="7144" y="27482"/>
                  </a:cubicBezTo>
                  <a:cubicBezTo>
                    <a:pt x="3308" y="33428"/>
                    <a:pt x="719" y="39853"/>
                    <a:pt x="719" y="46853"/>
                  </a:cubicBezTo>
                  <a:cubicBezTo>
                    <a:pt x="719" y="63731"/>
                    <a:pt x="15295" y="78115"/>
                    <a:pt x="36872" y="86554"/>
                  </a:cubicBezTo>
                  <a:cubicBezTo>
                    <a:pt x="41571" y="88088"/>
                    <a:pt x="46749" y="89527"/>
                    <a:pt x="51927" y="90486"/>
                  </a:cubicBezTo>
                  <a:cubicBezTo>
                    <a:pt x="55380" y="91445"/>
                    <a:pt x="58832" y="92020"/>
                    <a:pt x="62284" y="92500"/>
                  </a:cubicBezTo>
                  <a:cubicBezTo>
                    <a:pt x="64394" y="92500"/>
                    <a:pt x="66983" y="92500"/>
                    <a:pt x="69572" y="92979"/>
                  </a:cubicBezTo>
                  <a:cubicBezTo>
                    <a:pt x="71298" y="92979"/>
                    <a:pt x="73408" y="92979"/>
                    <a:pt x="75134" y="92979"/>
                  </a:cubicBezTo>
                  <a:cubicBezTo>
                    <a:pt x="96231" y="92979"/>
                    <a:pt x="115123" y="87513"/>
                    <a:pt x="128452" y="78595"/>
                  </a:cubicBezTo>
                  <a:cubicBezTo>
                    <a:pt x="133630" y="75622"/>
                    <a:pt x="137466" y="72170"/>
                    <a:pt x="140919" y="68142"/>
                  </a:cubicBezTo>
                  <a:cubicBezTo>
                    <a:pt x="146097" y="61717"/>
                    <a:pt x="149070" y="54237"/>
                    <a:pt x="149070" y="46853"/>
                  </a:cubicBezTo>
                  <a:cubicBezTo>
                    <a:pt x="148974" y="21057"/>
                    <a:pt x="115890" y="248"/>
                    <a:pt x="75038" y="727"/>
                  </a:cubicBezTo>
                  <a:close/>
                </a:path>
              </a:pathLst>
            </a:custGeom>
            <a:solidFill>
              <a:srgbClr val="FF89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A0E78EBE-A023-C932-3318-50D0420BB900}"/>
                </a:ext>
              </a:extLst>
            </p:cNvPr>
            <p:cNvSpPr/>
            <p:nvPr/>
          </p:nvSpPr>
          <p:spPr>
            <a:xfrm>
              <a:off x="951973" y="1779339"/>
              <a:ext cx="959" cy="959"/>
            </a:xfrm>
            <a:custGeom>
              <a:avLst/>
              <a:gdLst/>
              <a:ahLst/>
              <a:cxnLst/>
              <a:rect l="l" t="t" r="r" b="b"/>
              <a:pathLst>
                <a:path w="958" h="958"/>
              </a:pathLst>
            </a:custGeom>
            <a:solidFill>
              <a:srgbClr val="6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9789F76C-C6E6-D2B6-BC4F-2C08B5C470BA}"/>
                </a:ext>
              </a:extLst>
            </p:cNvPr>
            <p:cNvSpPr/>
            <p:nvPr/>
          </p:nvSpPr>
          <p:spPr>
            <a:xfrm>
              <a:off x="2141067" y="2806572"/>
              <a:ext cx="47948" cy="98772"/>
            </a:xfrm>
            <a:custGeom>
              <a:avLst/>
              <a:gdLst>
                <a:gd name="connsiteX0" fmla="*/ 47239 w 47947"/>
                <a:gd name="connsiteY0" fmla="*/ 84340 h 98772"/>
                <a:gd name="connsiteX1" fmla="*/ 47239 w 47947"/>
                <a:gd name="connsiteY1" fmla="*/ 84340 h 98772"/>
                <a:gd name="connsiteX2" fmla="*/ 24128 w 47947"/>
                <a:gd name="connsiteY2" fmla="*/ 98437 h 98772"/>
                <a:gd name="connsiteX3" fmla="*/ 1018 w 47947"/>
                <a:gd name="connsiteY3" fmla="*/ 84340 h 98772"/>
                <a:gd name="connsiteX4" fmla="*/ 1018 w 47947"/>
                <a:gd name="connsiteY4" fmla="*/ 13569 h 98772"/>
                <a:gd name="connsiteX5" fmla="*/ 1689 w 47947"/>
                <a:gd name="connsiteY5" fmla="*/ 13569 h 98772"/>
                <a:gd name="connsiteX6" fmla="*/ 24128 w 47947"/>
                <a:gd name="connsiteY6" fmla="*/ 719 h 98772"/>
                <a:gd name="connsiteX7" fmla="*/ 47239 w 47947"/>
                <a:gd name="connsiteY7" fmla="*/ 13569 h 98772"/>
                <a:gd name="connsiteX8" fmla="*/ 47239 w 47947"/>
                <a:gd name="connsiteY8" fmla="*/ 14241 h 98772"/>
                <a:gd name="connsiteX9" fmla="*/ 47239 w 47947"/>
                <a:gd name="connsiteY9" fmla="*/ 84340 h 98772"/>
                <a:gd name="connsiteX10" fmla="*/ 47239 w 47947"/>
                <a:gd name="connsiteY10" fmla="*/ 84340 h 9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47" h="98772">
                  <a:moveTo>
                    <a:pt x="47239" y="84340"/>
                  </a:moveTo>
                  <a:lnTo>
                    <a:pt x="47239" y="84340"/>
                  </a:lnTo>
                  <a:cubicBezTo>
                    <a:pt x="47239" y="92012"/>
                    <a:pt x="36978" y="98437"/>
                    <a:pt x="24128" y="98437"/>
                  </a:cubicBezTo>
                  <a:cubicBezTo>
                    <a:pt x="11278" y="98437"/>
                    <a:pt x="1018" y="92012"/>
                    <a:pt x="1018" y="84340"/>
                  </a:cubicBezTo>
                  <a:cubicBezTo>
                    <a:pt x="1018" y="83094"/>
                    <a:pt x="346" y="14912"/>
                    <a:pt x="1018" y="13569"/>
                  </a:cubicBezTo>
                  <a:cubicBezTo>
                    <a:pt x="1018" y="13569"/>
                    <a:pt x="1018" y="13569"/>
                    <a:pt x="1689" y="13569"/>
                  </a:cubicBezTo>
                  <a:cubicBezTo>
                    <a:pt x="2360" y="6473"/>
                    <a:pt x="12621" y="1391"/>
                    <a:pt x="24128" y="719"/>
                  </a:cubicBezTo>
                  <a:cubicBezTo>
                    <a:pt x="36307" y="719"/>
                    <a:pt x="45993" y="6473"/>
                    <a:pt x="47239" y="13569"/>
                  </a:cubicBezTo>
                  <a:cubicBezTo>
                    <a:pt x="47239" y="14241"/>
                    <a:pt x="47239" y="14241"/>
                    <a:pt x="47239" y="14241"/>
                  </a:cubicBezTo>
                  <a:cubicBezTo>
                    <a:pt x="47815" y="15583"/>
                    <a:pt x="47239" y="83094"/>
                    <a:pt x="47239" y="84340"/>
                  </a:cubicBezTo>
                  <a:lnTo>
                    <a:pt x="47239" y="84340"/>
                  </a:lnTo>
                  <a:close/>
                </a:path>
              </a:pathLst>
            </a:custGeom>
            <a:solidFill>
              <a:srgbClr val="5859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B3FC89E9-B57F-5292-FC96-2D5EFDA10D5A}"/>
                </a:ext>
              </a:extLst>
            </p:cNvPr>
            <p:cNvSpPr/>
            <p:nvPr/>
          </p:nvSpPr>
          <p:spPr>
            <a:xfrm>
              <a:off x="2050649" y="2748340"/>
              <a:ext cx="234944" cy="144802"/>
            </a:xfrm>
            <a:custGeom>
              <a:avLst/>
              <a:gdLst>
                <a:gd name="connsiteX0" fmla="*/ 200278 w 234944"/>
                <a:gd name="connsiteY0" fmla="*/ 20498 h 144802"/>
                <a:gd name="connsiteX1" fmla="*/ 34475 w 234944"/>
                <a:gd name="connsiteY1" fmla="*/ 20498 h 144802"/>
                <a:gd name="connsiteX2" fmla="*/ 719 w 234944"/>
                <a:gd name="connsiteY2" fmla="*/ 68541 h 144802"/>
                <a:gd name="connsiteX3" fmla="*/ 719 w 234944"/>
                <a:gd name="connsiteY3" fmla="*/ 69117 h 144802"/>
                <a:gd name="connsiteX4" fmla="*/ 719 w 234944"/>
                <a:gd name="connsiteY4" fmla="*/ 69692 h 144802"/>
                <a:gd name="connsiteX5" fmla="*/ 719 w 234944"/>
                <a:gd name="connsiteY5" fmla="*/ 70843 h 144802"/>
                <a:gd name="connsiteX6" fmla="*/ 719 w 234944"/>
                <a:gd name="connsiteY6" fmla="*/ 71418 h 144802"/>
                <a:gd name="connsiteX7" fmla="*/ 719 w 234944"/>
                <a:gd name="connsiteY7" fmla="*/ 73144 h 144802"/>
                <a:gd name="connsiteX8" fmla="*/ 719 w 234944"/>
                <a:gd name="connsiteY8" fmla="*/ 73720 h 144802"/>
                <a:gd name="connsiteX9" fmla="*/ 719 w 234944"/>
                <a:gd name="connsiteY9" fmla="*/ 74295 h 144802"/>
                <a:gd name="connsiteX10" fmla="*/ 719 w 234944"/>
                <a:gd name="connsiteY10" fmla="*/ 76597 h 144802"/>
                <a:gd name="connsiteX11" fmla="*/ 719 w 234944"/>
                <a:gd name="connsiteY11" fmla="*/ 79569 h 144802"/>
                <a:gd name="connsiteX12" fmla="*/ 36201 w 234944"/>
                <a:gd name="connsiteY12" fmla="*/ 125887 h 144802"/>
                <a:gd name="connsiteX13" fmla="*/ 36776 w 234944"/>
                <a:gd name="connsiteY13" fmla="*/ 126462 h 144802"/>
                <a:gd name="connsiteX14" fmla="*/ 43201 w 234944"/>
                <a:gd name="connsiteY14" fmla="*/ 130011 h 144802"/>
                <a:gd name="connsiteX15" fmla="*/ 43776 w 234944"/>
                <a:gd name="connsiteY15" fmla="*/ 130011 h 144802"/>
                <a:gd name="connsiteX16" fmla="*/ 61229 w 234944"/>
                <a:gd name="connsiteY16" fmla="*/ 137011 h 144802"/>
                <a:gd name="connsiteX17" fmla="*/ 61805 w 234944"/>
                <a:gd name="connsiteY17" fmla="*/ 137011 h 144802"/>
                <a:gd name="connsiteX18" fmla="*/ 95560 w 234944"/>
                <a:gd name="connsiteY18" fmla="*/ 144011 h 144802"/>
                <a:gd name="connsiteX19" fmla="*/ 97862 w 234944"/>
                <a:gd name="connsiteY19" fmla="*/ 144587 h 144802"/>
                <a:gd name="connsiteX20" fmla="*/ 153097 w 234944"/>
                <a:gd name="connsiteY20" fmla="*/ 142285 h 144802"/>
                <a:gd name="connsiteX21" fmla="*/ 171126 w 234944"/>
                <a:gd name="connsiteY21" fmla="*/ 138162 h 144802"/>
                <a:gd name="connsiteX22" fmla="*/ 220608 w 234944"/>
                <a:gd name="connsiteY22" fmla="*/ 109968 h 144802"/>
                <a:gd name="connsiteX23" fmla="*/ 234513 w 234944"/>
                <a:gd name="connsiteY23" fmla="*/ 72569 h 144802"/>
                <a:gd name="connsiteX24" fmla="*/ 234609 w 234944"/>
                <a:gd name="connsiteY24" fmla="*/ 72473 h 144802"/>
                <a:gd name="connsiteX25" fmla="*/ 234609 w 234944"/>
                <a:gd name="connsiteY25" fmla="*/ 71322 h 144802"/>
                <a:gd name="connsiteX26" fmla="*/ 234609 w 234944"/>
                <a:gd name="connsiteY26" fmla="*/ 70747 h 144802"/>
                <a:gd name="connsiteX27" fmla="*/ 234609 w 234944"/>
                <a:gd name="connsiteY27" fmla="*/ 69021 h 144802"/>
                <a:gd name="connsiteX28" fmla="*/ 200278 w 234944"/>
                <a:gd name="connsiteY28" fmla="*/ 20498 h 144802"/>
                <a:gd name="connsiteX29" fmla="*/ 224156 w 234944"/>
                <a:gd name="connsiteY29" fmla="*/ 68541 h 144802"/>
                <a:gd name="connsiteX30" fmla="*/ 223581 w 234944"/>
                <a:gd name="connsiteY30" fmla="*/ 73240 h 144802"/>
                <a:gd name="connsiteX31" fmla="*/ 221279 w 234944"/>
                <a:gd name="connsiteY31" fmla="*/ 83213 h 144802"/>
                <a:gd name="connsiteX32" fmla="*/ 159043 w 234944"/>
                <a:gd name="connsiteY32" fmla="*/ 73240 h 144802"/>
                <a:gd name="connsiteX33" fmla="*/ 220704 w 234944"/>
                <a:gd name="connsiteY33" fmla="*/ 61541 h 144802"/>
                <a:gd name="connsiteX34" fmla="*/ 223581 w 234944"/>
                <a:gd name="connsiteY34" fmla="*/ 73240 h 144802"/>
                <a:gd name="connsiteX35" fmla="*/ 223581 w 234944"/>
                <a:gd name="connsiteY35" fmla="*/ 64993 h 144802"/>
                <a:gd name="connsiteX36" fmla="*/ 224156 w 234944"/>
                <a:gd name="connsiteY36" fmla="*/ 66144 h 144802"/>
                <a:gd name="connsiteX37" fmla="*/ 224156 w 234944"/>
                <a:gd name="connsiteY37" fmla="*/ 68541 h 144802"/>
                <a:gd name="connsiteX38" fmla="*/ 148494 w 234944"/>
                <a:gd name="connsiteY38" fmla="*/ 128380 h 144802"/>
                <a:gd name="connsiteX39" fmla="*/ 135740 w 234944"/>
                <a:gd name="connsiteY39" fmla="*/ 130106 h 144802"/>
                <a:gd name="connsiteX40" fmla="*/ 113684 w 234944"/>
                <a:gd name="connsiteY40" fmla="*/ 130682 h 144802"/>
                <a:gd name="connsiteX41" fmla="*/ 114260 w 234944"/>
                <a:gd name="connsiteY41" fmla="*/ 123681 h 144802"/>
                <a:gd name="connsiteX42" fmla="*/ 118959 w 234944"/>
                <a:gd name="connsiteY42" fmla="*/ 93187 h 144802"/>
                <a:gd name="connsiteX43" fmla="*/ 125383 w 234944"/>
                <a:gd name="connsiteY43" fmla="*/ 92036 h 144802"/>
                <a:gd name="connsiteX44" fmla="*/ 135836 w 234944"/>
                <a:gd name="connsiteY44" fmla="*/ 100283 h 144802"/>
                <a:gd name="connsiteX45" fmla="*/ 164893 w 234944"/>
                <a:gd name="connsiteY45" fmla="*/ 124353 h 144802"/>
                <a:gd name="connsiteX46" fmla="*/ 148494 w 234944"/>
                <a:gd name="connsiteY46" fmla="*/ 128380 h 144802"/>
                <a:gd name="connsiteX47" fmla="*/ 84532 w 234944"/>
                <a:gd name="connsiteY47" fmla="*/ 127805 h 144802"/>
                <a:gd name="connsiteX48" fmla="*/ 82806 w 234944"/>
                <a:gd name="connsiteY48" fmla="*/ 127230 h 144802"/>
                <a:gd name="connsiteX49" fmla="*/ 58928 w 234944"/>
                <a:gd name="connsiteY49" fmla="*/ 120229 h 144802"/>
                <a:gd name="connsiteX50" fmla="*/ 67079 w 234944"/>
                <a:gd name="connsiteY50" fmla="*/ 115530 h 144802"/>
                <a:gd name="connsiteX51" fmla="*/ 95560 w 234944"/>
                <a:gd name="connsiteY51" fmla="*/ 96159 h 144802"/>
                <a:gd name="connsiteX52" fmla="*/ 95560 w 234944"/>
                <a:gd name="connsiteY52" fmla="*/ 96735 h 144802"/>
                <a:gd name="connsiteX53" fmla="*/ 103136 w 234944"/>
                <a:gd name="connsiteY53" fmla="*/ 91460 h 144802"/>
                <a:gd name="connsiteX54" fmla="*/ 107163 w 234944"/>
                <a:gd name="connsiteY54" fmla="*/ 92036 h 144802"/>
                <a:gd name="connsiteX55" fmla="*/ 102465 w 234944"/>
                <a:gd name="connsiteY55" fmla="*/ 124257 h 144802"/>
                <a:gd name="connsiteX56" fmla="*/ 101889 w 234944"/>
                <a:gd name="connsiteY56" fmla="*/ 127805 h 144802"/>
                <a:gd name="connsiteX57" fmla="*/ 101889 w 234944"/>
                <a:gd name="connsiteY57" fmla="*/ 130106 h 144802"/>
                <a:gd name="connsiteX58" fmla="*/ 95464 w 234944"/>
                <a:gd name="connsiteY58" fmla="*/ 129531 h 144802"/>
                <a:gd name="connsiteX59" fmla="*/ 84532 w 234944"/>
                <a:gd name="connsiteY59" fmla="*/ 127805 h 144802"/>
                <a:gd name="connsiteX60" fmla="*/ 42722 w 234944"/>
                <a:gd name="connsiteY60" fmla="*/ 112557 h 144802"/>
                <a:gd name="connsiteX61" fmla="*/ 25269 w 234944"/>
                <a:gd name="connsiteY61" fmla="*/ 99036 h 144802"/>
                <a:gd name="connsiteX62" fmla="*/ 35721 w 234944"/>
                <a:gd name="connsiteY62" fmla="*/ 97310 h 144802"/>
                <a:gd name="connsiteX63" fmla="*/ 79929 w 234944"/>
                <a:gd name="connsiteY63" fmla="*/ 88488 h 144802"/>
                <a:gd name="connsiteX64" fmla="*/ 52599 w 234944"/>
                <a:gd name="connsiteY64" fmla="*/ 106708 h 144802"/>
                <a:gd name="connsiteX65" fmla="*/ 43297 w 234944"/>
                <a:gd name="connsiteY65" fmla="*/ 113133 h 144802"/>
                <a:gd name="connsiteX66" fmla="*/ 42722 w 234944"/>
                <a:gd name="connsiteY66" fmla="*/ 112557 h 144802"/>
                <a:gd name="connsiteX67" fmla="*/ 49626 w 234944"/>
                <a:gd name="connsiteY67" fmla="*/ 29224 h 144802"/>
                <a:gd name="connsiteX68" fmla="*/ 90382 w 234944"/>
                <a:gd name="connsiteY68" fmla="*/ 62692 h 144802"/>
                <a:gd name="connsiteX69" fmla="*/ 20570 w 234944"/>
                <a:gd name="connsiteY69" fmla="*/ 51568 h 144802"/>
                <a:gd name="connsiteX70" fmla="*/ 49626 w 234944"/>
                <a:gd name="connsiteY70" fmla="*/ 29224 h 144802"/>
                <a:gd name="connsiteX71" fmla="*/ 151467 w 234944"/>
                <a:gd name="connsiteY71" fmla="*/ 59719 h 144802"/>
                <a:gd name="connsiteX72" fmla="*/ 191551 w 234944"/>
                <a:gd name="connsiteY72" fmla="*/ 32772 h 144802"/>
                <a:gd name="connsiteX73" fmla="*/ 211306 w 234944"/>
                <a:gd name="connsiteY73" fmla="*/ 48020 h 144802"/>
                <a:gd name="connsiteX74" fmla="*/ 151467 w 234944"/>
                <a:gd name="connsiteY74" fmla="*/ 59719 h 144802"/>
                <a:gd name="connsiteX75" fmla="*/ 175921 w 234944"/>
                <a:gd name="connsiteY75" fmla="*/ 25101 h 144802"/>
                <a:gd name="connsiteX76" fmla="*/ 128260 w 234944"/>
                <a:gd name="connsiteY76" fmla="*/ 56746 h 144802"/>
                <a:gd name="connsiteX77" fmla="*/ 124233 w 234944"/>
                <a:gd name="connsiteY77" fmla="*/ 56171 h 144802"/>
                <a:gd name="connsiteX78" fmla="*/ 130082 w 234944"/>
                <a:gd name="connsiteY78" fmla="*/ 15703 h 144802"/>
                <a:gd name="connsiteX79" fmla="*/ 175921 w 234944"/>
                <a:gd name="connsiteY79" fmla="*/ 25101 h 144802"/>
                <a:gd name="connsiteX80" fmla="*/ 112438 w 234944"/>
                <a:gd name="connsiteY80" fmla="*/ 55020 h 144802"/>
                <a:gd name="connsiteX81" fmla="*/ 106013 w 234944"/>
                <a:gd name="connsiteY81" fmla="*/ 56171 h 144802"/>
                <a:gd name="connsiteX82" fmla="*/ 65928 w 234944"/>
                <a:gd name="connsiteY82" fmla="*/ 22703 h 144802"/>
                <a:gd name="connsiteX83" fmla="*/ 118287 w 234944"/>
                <a:gd name="connsiteY83" fmla="*/ 15128 h 144802"/>
                <a:gd name="connsiteX84" fmla="*/ 112438 w 234944"/>
                <a:gd name="connsiteY84" fmla="*/ 55020 h 144802"/>
                <a:gd name="connsiteX85" fmla="*/ 109944 w 234944"/>
                <a:gd name="connsiteY85" fmla="*/ 131832 h 144802"/>
                <a:gd name="connsiteX86" fmla="*/ 110136 w 234944"/>
                <a:gd name="connsiteY86" fmla="*/ 131832 h 144802"/>
                <a:gd name="connsiteX87" fmla="*/ 109944 w 234944"/>
                <a:gd name="connsiteY87" fmla="*/ 131832 h 144802"/>
                <a:gd name="connsiteX88" fmla="*/ 109944 w 234944"/>
                <a:gd name="connsiteY88" fmla="*/ 131832 h 144802"/>
                <a:gd name="connsiteX89" fmla="*/ 141590 w 234944"/>
                <a:gd name="connsiteY89" fmla="*/ 85515 h 144802"/>
                <a:gd name="connsiteX90" fmla="*/ 212553 w 234944"/>
                <a:gd name="connsiteY90" fmla="*/ 96639 h 144802"/>
                <a:gd name="connsiteX91" fmla="*/ 193373 w 234944"/>
                <a:gd name="connsiteY91" fmla="*/ 112462 h 144802"/>
                <a:gd name="connsiteX92" fmla="*/ 181195 w 234944"/>
                <a:gd name="connsiteY92" fmla="*/ 118311 h 144802"/>
                <a:gd name="connsiteX93" fmla="*/ 141590 w 234944"/>
                <a:gd name="connsiteY93" fmla="*/ 85515 h 144802"/>
                <a:gd name="connsiteX94" fmla="*/ 195100 w 234944"/>
                <a:gd name="connsiteY94" fmla="*/ 26347 h 144802"/>
                <a:gd name="connsiteX95" fmla="*/ 192510 w 234944"/>
                <a:gd name="connsiteY95" fmla="*/ 24621 h 144802"/>
                <a:gd name="connsiteX96" fmla="*/ 192702 w 234944"/>
                <a:gd name="connsiteY96" fmla="*/ 24621 h 144802"/>
                <a:gd name="connsiteX97" fmla="*/ 195100 w 234944"/>
                <a:gd name="connsiteY97" fmla="*/ 26347 h 144802"/>
                <a:gd name="connsiteX98" fmla="*/ 66600 w 234944"/>
                <a:gd name="connsiteY98" fmla="*/ 13977 h 144802"/>
                <a:gd name="connsiteX99" fmla="*/ 69381 w 234944"/>
                <a:gd name="connsiteY99" fmla="*/ 12826 h 144802"/>
                <a:gd name="connsiteX100" fmla="*/ 66600 w 234944"/>
                <a:gd name="connsiteY100" fmla="*/ 13977 h 144802"/>
                <a:gd name="connsiteX101" fmla="*/ 65928 w 234944"/>
                <a:gd name="connsiteY101" fmla="*/ 13977 h 144802"/>
                <a:gd name="connsiteX102" fmla="*/ 65353 w 234944"/>
                <a:gd name="connsiteY102" fmla="*/ 14169 h 144802"/>
                <a:gd name="connsiteX103" fmla="*/ 65353 w 234944"/>
                <a:gd name="connsiteY103" fmla="*/ 13977 h 144802"/>
                <a:gd name="connsiteX104" fmla="*/ 65928 w 234944"/>
                <a:gd name="connsiteY104" fmla="*/ 13977 h 144802"/>
                <a:gd name="connsiteX105" fmla="*/ 12994 w 234944"/>
                <a:gd name="connsiteY105" fmla="*/ 65569 h 144802"/>
                <a:gd name="connsiteX106" fmla="*/ 72353 w 234944"/>
                <a:gd name="connsiteY106" fmla="*/ 74966 h 144802"/>
                <a:gd name="connsiteX107" fmla="*/ 17117 w 234944"/>
                <a:gd name="connsiteY107" fmla="*/ 85515 h 144802"/>
                <a:gd name="connsiteX108" fmla="*/ 15967 w 234944"/>
                <a:gd name="connsiteY108" fmla="*/ 85515 h 144802"/>
                <a:gd name="connsiteX109" fmla="*/ 14816 w 234944"/>
                <a:gd name="connsiteY109" fmla="*/ 84940 h 144802"/>
                <a:gd name="connsiteX110" fmla="*/ 12514 w 234944"/>
                <a:gd name="connsiteY110" fmla="*/ 77364 h 144802"/>
                <a:gd name="connsiteX111" fmla="*/ 11364 w 234944"/>
                <a:gd name="connsiteY111" fmla="*/ 72665 h 144802"/>
                <a:gd name="connsiteX112" fmla="*/ 12994 w 234944"/>
                <a:gd name="connsiteY112" fmla="*/ 65569 h 144802"/>
                <a:gd name="connsiteX113" fmla="*/ 214854 w 234944"/>
                <a:gd name="connsiteY113" fmla="*/ 106612 h 144802"/>
                <a:gd name="connsiteX114" fmla="*/ 215525 w 234944"/>
                <a:gd name="connsiteY114" fmla="*/ 106133 h 144802"/>
                <a:gd name="connsiteX115" fmla="*/ 214854 w 234944"/>
                <a:gd name="connsiteY115" fmla="*/ 106612 h 144802"/>
                <a:gd name="connsiteX116" fmla="*/ 221855 w 234944"/>
                <a:gd name="connsiteY116" fmla="*/ 99612 h 144802"/>
                <a:gd name="connsiteX117" fmla="*/ 223005 w 234944"/>
                <a:gd name="connsiteY117" fmla="*/ 98461 h 144802"/>
                <a:gd name="connsiteX118" fmla="*/ 221855 w 234944"/>
                <a:gd name="connsiteY118" fmla="*/ 99612 h 14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34944" h="144802">
                  <a:moveTo>
                    <a:pt x="200278" y="20498"/>
                  </a:moveTo>
                  <a:cubicBezTo>
                    <a:pt x="154344" y="-5874"/>
                    <a:pt x="79929" y="-5874"/>
                    <a:pt x="34475" y="20498"/>
                  </a:cubicBezTo>
                  <a:cubicBezTo>
                    <a:pt x="11747" y="33444"/>
                    <a:pt x="719" y="50993"/>
                    <a:pt x="719" y="68541"/>
                  </a:cubicBezTo>
                  <a:lnTo>
                    <a:pt x="719" y="69117"/>
                  </a:lnTo>
                  <a:lnTo>
                    <a:pt x="719" y="69692"/>
                  </a:lnTo>
                  <a:cubicBezTo>
                    <a:pt x="719" y="70268"/>
                    <a:pt x="719" y="70843"/>
                    <a:pt x="719" y="70843"/>
                  </a:cubicBezTo>
                  <a:lnTo>
                    <a:pt x="719" y="71418"/>
                  </a:lnTo>
                  <a:cubicBezTo>
                    <a:pt x="719" y="71994"/>
                    <a:pt x="719" y="72569"/>
                    <a:pt x="719" y="73144"/>
                  </a:cubicBezTo>
                  <a:lnTo>
                    <a:pt x="719" y="73720"/>
                  </a:lnTo>
                  <a:cubicBezTo>
                    <a:pt x="719" y="73720"/>
                    <a:pt x="719" y="73720"/>
                    <a:pt x="719" y="74295"/>
                  </a:cubicBezTo>
                  <a:lnTo>
                    <a:pt x="719" y="76597"/>
                  </a:lnTo>
                  <a:cubicBezTo>
                    <a:pt x="719" y="77747"/>
                    <a:pt x="719" y="78323"/>
                    <a:pt x="719" y="79569"/>
                  </a:cubicBezTo>
                  <a:cubicBezTo>
                    <a:pt x="1870" y="100091"/>
                    <a:pt x="18748" y="116489"/>
                    <a:pt x="36201" y="125887"/>
                  </a:cubicBezTo>
                  <a:lnTo>
                    <a:pt x="36776" y="126462"/>
                  </a:lnTo>
                  <a:lnTo>
                    <a:pt x="43201" y="130011"/>
                  </a:lnTo>
                  <a:lnTo>
                    <a:pt x="43776" y="130011"/>
                  </a:lnTo>
                  <a:cubicBezTo>
                    <a:pt x="49626" y="132983"/>
                    <a:pt x="55380" y="135285"/>
                    <a:pt x="61229" y="137011"/>
                  </a:cubicBezTo>
                  <a:cubicBezTo>
                    <a:pt x="61805" y="137011"/>
                    <a:pt x="61805" y="137011"/>
                    <a:pt x="61805" y="137011"/>
                  </a:cubicBezTo>
                  <a:cubicBezTo>
                    <a:pt x="72833" y="140559"/>
                    <a:pt x="83861" y="142860"/>
                    <a:pt x="95560" y="144011"/>
                  </a:cubicBezTo>
                  <a:cubicBezTo>
                    <a:pt x="96135" y="144011"/>
                    <a:pt x="97286" y="144587"/>
                    <a:pt x="97862" y="144587"/>
                  </a:cubicBezTo>
                  <a:cubicBezTo>
                    <a:pt x="108889" y="145737"/>
                    <a:pt x="147344" y="144011"/>
                    <a:pt x="153097" y="142285"/>
                  </a:cubicBezTo>
                  <a:cubicBezTo>
                    <a:pt x="158947" y="141134"/>
                    <a:pt x="164701" y="139984"/>
                    <a:pt x="171126" y="138162"/>
                  </a:cubicBezTo>
                  <a:cubicBezTo>
                    <a:pt x="189154" y="132887"/>
                    <a:pt x="207182" y="124065"/>
                    <a:pt x="220608" y="109968"/>
                  </a:cubicBezTo>
                  <a:cubicBezTo>
                    <a:pt x="230677" y="99324"/>
                    <a:pt x="233746" y="86474"/>
                    <a:pt x="234513" y="72569"/>
                  </a:cubicBezTo>
                  <a:cubicBezTo>
                    <a:pt x="234513" y="72569"/>
                    <a:pt x="234609" y="72473"/>
                    <a:pt x="234609" y="72473"/>
                  </a:cubicBezTo>
                  <a:cubicBezTo>
                    <a:pt x="234609" y="71898"/>
                    <a:pt x="234609" y="71322"/>
                    <a:pt x="234609" y="71322"/>
                  </a:cubicBezTo>
                  <a:cubicBezTo>
                    <a:pt x="234609" y="70747"/>
                    <a:pt x="234609" y="70747"/>
                    <a:pt x="234609" y="70747"/>
                  </a:cubicBezTo>
                  <a:cubicBezTo>
                    <a:pt x="234609" y="70172"/>
                    <a:pt x="234609" y="69596"/>
                    <a:pt x="234609" y="69021"/>
                  </a:cubicBezTo>
                  <a:cubicBezTo>
                    <a:pt x="234609" y="51568"/>
                    <a:pt x="223005" y="33348"/>
                    <a:pt x="200278" y="20498"/>
                  </a:cubicBezTo>
                  <a:close/>
                  <a:moveTo>
                    <a:pt x="224156" y="68541"/>
                  </a:moveTo>
                  <a:cubicBezTo>
                    <a:pt x="224156" y="69692"/>
                    <a:pt x="224156" y="71514"/>
                    <a:pt x="223581" y="73240"/>
                  </a:cubicBezTo>
                  <a:cubicBezTo>
                    <a:pt x="223581" y="76213"/>
                    <a:pt x="222430" y="79665"/>
                    <a:pt x="221279" y="83213"/>
                  </a:cubicBezTo>
                  <a:lnTo>
                    <a:pt x="159043" y="73240"/>
                  </a:lnTo>
                  <a:lnTo>
                    <a:pt x="220704" y="61541"/>
                  </a:lnTo>
                  <a:cubicBezTo>
                    <a:pt x="222430" y="65089"/>
                    <a:pt x="223005" y="69117"/>
                    <a:pt x="223581" y="73240"/>
                  </a:cubicBezTo>
                  <a:cubicBezTo>
                    <a:pt x="224156" y="70268"/>
                    <a:pt x="224156" y="67391"/>
                    <a:pt x="223581" y="64993"/>
                  </a:cubicBezTo>
                  <a:cubicBezTo>
                    <a:pt x="223581" y="64993"/>
                    <a:pt x="224156" y="65569"/>
                    <a:pt x="224156" y="66144"/>
                  </a:cubicBezTo>
                  <a:cubicBezTo>
                    <a:pt x="224156" y="66719"/>
                    <a:pt x="224156" y="67966"/>
                    <a:pt x="224156" y="68541"/>
                  </a:cubicBezTo>
                  <a:close/>
                  <a:moveTo>
                    <a:pt x="148494" y="128380"/>
                  </a:moveTo>
                  <a:cubicBezTo>
                    <a:pt x="143796" y="128956"/>
                    <a:pt x="139768" y="129531"/>
                    <a:pt x="135740" y="130106"/>
                  </a:cubicBezTo>
                  <a:cubicBezTo>
                    <a:pt x="128164" y="130682"/>
                    <a:pt x="120589" y="130682"/>
                    <a:pt x="113684" y="130682"/>
                  </a:cubicBezTo>
                  <a:lnTo>
                    <a:pt x="114260" y="123681"/>
                  </a:lnTo>
                  <a:lnTo>
                    <a:pt x="118959" y="93187"/>
                  </a:lnTo>
                  <a:cubicBezTo>
                    <a:pt x="121260" y="92611"/>
                    <a:pt x="123657" y="92611"/>
                    <a:pt x="125383" y="92036"/>
                  </a:cubicBezTo>
                  <a:lnTo>
                    <a:pt x="135836" y="100283"/>
                  </a:lnTo>
                  <a:lnTo>
                    <a:pt x="164893" y="124353"/>
                  </a:lnTo>
                  <a:cubicBezTo>
                    <a:pt x="159618" y="125983"/>
                    <a:pt x="153769" y="127134"/>
                    <a:pt x="148494" y="128380"/>
                  </a:cubicBezTo>
                  <a:close/>
                  <a:moveTo>
                    <a:pt x="84532" y="127805"/>
                  </a:moveTo>
                  <a:cubicBezTo>
                    <a:pt x="83957" y="127805"/>
                    <a:pt x="83381" y="127230"/>
                    <a:pt x="82806" y="127230"/>
                  </a:cubicBezTo>
                  <a:cubicBezTo>
                    <a:pt x="74655" y="125503"/>
                    <a:pt x="66504" y="123106"/>
                    <a:pt x="58928" y="120229"/>
                  </a:cubicBezTo>
                  <a:lnTo>
                    <a:pt x="67079" y="115530"/>
                  </a:lnTo>
                  <a:lnTo>
                    <a:pt x="95560" y="96159"/>
                  </a:lnTo>
                  <a:lnTo>
                    <a:pt x="95560" y="96735"/>
                  </a:lnTo>
                  <a:lnTo>
                    <a:pt x="103136" y="91460"/>
                  </a:lnTo>
                  <a:cubicBezTo>
                    <a:pt x="104862" y="91460"/>
                    <a:pt x="106013" y="92036"/>
                    <a:pt x="107163" y="92036"/>
                  </a:cubicBezTo>
                  <a:lnTo>
                    <a:pt x="102465" y="124257"/>
                  </a:lnTo>
                  <a:lnTo>
                    <a:pt x="101889" y="127805"/>
                  </a:lnTo>
                  <a:lnTo>
                    <a:pt x="101889" y="130106"/>
                  </a:lnTo>
                  <a:cubicBezTo>
                    <a:pt x="99588" y="130106"/>
                    <a:pt x="97190" y="129531"/>
                    <a:pt x="95464" y="129531"/>
                  </a:cubicBezTo>
                  <a:cubicBezTo>
                    <a:pt x="92108" y="128956"/>
                    <a:pt x="88080" y="128380"/>
                    <a:pt x="84532" y="127805"/>
                  </a:cubicBezTo>
                  <a:close/>
                  <a:moveTo>
                    <a:pt x="42722" y="112557"/>
                  </a:moveTo>
                  <a:cubicBezTo>
                    <a:pt x="35721" y="108434"/>
                    <a:pt x="29967" y="103735"/>
                    <a:pt x="25269" y="99036"/>
                  </a:cubicBezTo>
                  <a:lnTo>
                    <a:pt x="35721" y="97310"/>
                  </a:lnTo>
                  <a:lnTo>
                    <a:pt x="79929" y="88488"/>
                  </a:lnTo>
                  <a:lnTo>
                    <a:pt x="52599" y="106708"/>
                  </a:lnTo>
                  <a:lnTo>
                    <a:pt x="43297" y="113133"/>
                  </a:lnTo>
                  <a:cubicBezTo>
                    <a:pt x="42722" y="113133"/>
                    <a:pt x="42722" y="112557"/>
                    <a:pt x="42722" y="112557"/>
                  </a:cubicBezTo>
                  <a:close/>
                  <a:moveTo>
                    <a:pt x="49626" y="29224"/>
                  </a:moveTo>
                  <a:lnTo>
                    <a:pt x="90382" y="62692"/>
                  </a:lnTo>
                  <a:lnTo>
                    <a:pt x="20570" y="51568"/>
                  </a:lnTo>
                  <a:cubicBezTo>
                    <a:pt x="27570" y="41595"/>
                    <a:pt x="39173" y="34498"/>
                    <a:pt x="49626" y="29224"/>
                  </a:cubicBezTo>
                  <a:close/>
                  <a:moveTo>
                    <a:pt x="151467" y="59719"/>
                  </a:moveTo>
                  <a:lnTo>
                    <a:pt x="191551" y="32772"/>
                  </a:lnTo>
                  <a:cubicBezTo>
                    <a:pt x="199127" y="36896"/>
                    <a:pt x="205552" y="42170"/>
                    <a:pt x="211306" y="48020"/>
                  </a:cubicBezTo>
                  <a:lnTo>
                    <a:pt x="151467" y="59719"/>
                  </a:lnTo>
                  <a:close/>
                  <a:moveTo>
                    <a:pt x="175921" y="25101"/>
                  </a:moveTo>
                  <a:lnTo>
                    <a:pt x="128260" y="56746"/>
                  </a:lnTo>
                  <a:cubicBezTo>
                    <a:pt x="127110" y="56171"/>
                    <a:pt x="125383" y="56171"/>
                    <a:pt x="124233" y="56171"/>
                  </a:cubicBezTo>
                  <a:lnTo>
                    <a:pt x="130082" y="15703"/>
                  </a:lnTo>
                  <a:cubicBezTo>
                    <a:pt x="145618" y="16950"/>
                    <a:pt x="161344" y="19826"/>
                    <a:pt x="175921" y="25101"/>
                  </a:cubicBezTo>
                  <a:close/>
                  <a:moveTo>
                    <a:pt x="112438" y="55020"/>
                  </a:moveTo>
                  <a:cubicBezTo>
                    <a:pt x="110136" y="55020"/>
                    <a:pt x="107739" y="55595"/>
                    <a:pt x="106013" y="56171"/>
                  </a:cubicBezTo>
                  <a:lnTo>
                    <a:pt x="65928" y="22703"/>
                  </a:lnTo>
                  <a:cubicBezTo>
                    <a:pt x="82806" y="17429"/>
                    <a:pt x="100834" y="15128"/>
                    <a:pt x="118287" y="15128"/>
                  </a:cubicBezTo>
                  <a:lnTo>
                    <a:pt x="112438" y="55020"/>
                  </a:lnTo>
                  <a:close/>
                  <a:moveTo>
                    <a:pt x="109944" y="131832"/>
                  </a:moveTo>
                  <a:cubicBezTo>
                    <a:pt x="110040" y="131832"/>
                    <a:pt x="110136" y="131832"/>
                    <a:pt x="110136" y="131832"/>
                  </a:cubicBezTo>
                  <a:cubicBezTo>
                    <a:pt x="110040" y="131832"/>
                    <a:pt x="109944" y="131832"/>
                    <a:pt x="109944" y="131832"/>
                  </a:cubicBezTo>
                  <a:lnTo>
                    <a:pt x="109944" y="131832"/>
                  </a:lnTo>
                  <a:close/>
                  <a:moveTo>
                    <a:pt x="141590" y="85515"/>
                  </a:moveTo>
                  <a:lnTo>
                    <a:pt x="212553" y="96639"/>
                  </a:lnTo>
                  <a:cubicBezTo>
                    <a:pt x="207854" y="102488"/>
                    <a:pt x="201525" y="107763"/>
                    <a:pt x="193373" y="112462"/>
                  </a:cubicBezTo>
                  <a:cubicBezTo>
                    <a:pt x="189346" y="114763"/>
                    <a:pt x="185222" y="116585"/>
                    <a:pt x="181195" y="118311"/>
                  </a:cubicBezTo>
                  <a:lnTo>
                    <a:pt x="141590" y="85515"/>
                  </a:lnTo>
                  <a:close/>
                  <a:moveTo>
                    <a:pt x="195100" y="26347"/>
                  </a:moveTo>
                  <a:cubicBezTo>
                    <a:pt x="194237" y="25964"/>
                    <a:pt x="193373" y="25197"/>
                    <a:pt x="192510" y="24621"/>
                  </a:cubicBezTo>
                  <a:cubicBezTo>
                    <a:pt x="192606" y="24621"/>
                    <a:pt x="192606" y="24621"/>
                    <a:pt x="192702" y="24621"/>
                  </a:cubicBezTo>
                  <a:cubicBezTo>
                    <a:pt x="193278" y="25101"/>
                    <a:pt x="194524" y="25772"/>
                    <a:pt x="195100" y="26347"/>
                  </a:cubicBezTo>
                  <a:close/>
                  <a:moveTo>
                    <a:pt x="66600" y="13977"/>
                  </a:moveTo>
                  <a:cubicBezTo>
                    <a:pt x="67175" y="13497"/>
                    <a:pt x="68326" y="13401"/>
                    <a:pt x="69381" y="12826"/>
                  </a:cubicBezTo>
                  <a:cubicBezTo>
                    <a:pt x="68517" y="13306"/>
                    <a:pt x="67559" y="13785"/>
                    <a:pt x="66600" y="13977"/>
                  </a:cubicBezTo>
                  <a:close/>
                  <a:moveTo>
                    <a:pt x="65928" y="13977"/>
                  </a:moveTo>
                  <a:cubicBezTo>
                    <a:pt x="65736" y="13977"/>
                    <a:pt x="65545" y="14073"/>
                    <a:pt x="65353" y="14169"/>
                  </a:cubicBezTo>
                  <a:cubicBezTo>
                    <a:pt x="65353" y="14073"/>
                    <a:pt x="65353" y="14073"/>
                    <a:pt x="65353" y="13977"/>
                  </a:cubicBezTo>
                  <a:lnTo>
                    <a:pt x="65928" y="13977"/>
                  </a:lnTo>
                  <a:close/>
                  <a:moveTo>
                    <a:pt x="12994" y="65569"/>
                  </a:moveTo>
                  <a:lnTo>
                    <a:pt x="72353" y="74966"/>
                  </a:lnTo>
                  <a:lnTo>
                    <a:pt x="17117" y="85515"/>
                  </a:lnTo>
                  <a:lnTo>
                    <a:pt x="15967" y="85515"/>
                  </a:lnTo>
                  <a:lnTo>
                    <a:pt x="14816" y="84940"/>
                  </a:lnTo>
                  <a:cubicBezTo>
                    <a:pt x="13665" y="82638"/>
                    <a:pt x="13090" y="79665"/>
                    <a:pt x="12514" y="77364"/>
                  </a:cubicBezTo>
                  <a:cubicBezTo>
                    <a:pt x="11939" y="75638"/>
                    <a:pt x="11939" y="74391"/>
                    <a:pt x="11364" y="72665"/>
                  </a:cubicBezTo>
                  <a:cubicBezTo>
                    <a:pt x="11843" y="70268"/>
                    <a:pt x="12419" y="67966"/>
                    <a:pt x="12994" y="65569"/>
                  </a:cubicBezTo>
                  <a:close/>
                  <a:moveTo>
                    <a:pt x="214854" y="106612"/>
                  </a:moveTo>
                  <a:cubicBezTo>
                    <a:pt x="215046" y="106420"/>
                    <a:pt x="215334" y="106228"/>
                    <a:pt x="215525" y="106133"/>
                  </a:cubicBezTo>
                  <a:cubicBezTo>
                    <a:pt x="215334" y="106420"/>
                    <a:pt x="215142" y="106612"/>
                    <a:pt x="214854" y="106612"/>
                  </a:cubicBezTo>
                  <a:close/>
                  <a:moveTo>
                    <a:pt x="221855" y="99612"/>
                  </a:moveTo>
                  <a:cubicBezTo>
                    <a:pt x="222430" y="99036"/>
                    <a:pt x="222430" y="99036"/>
                    <a:pt x="223005" y="98461"/>
                  </a:cubicBezTo>
                  <a:cubicBezTo>
                    <a:pt x="223005" y="99036"/>
                    <a:pt x="222430" y="99036"/>
                    <a:pt x="221855" y="99612"/>
                  </a:cubicBez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33C3789C-9FC3-8011-5497-2187C74FCA9B}"/>
                </a:ext>
              </a:extLst>
            </p:cNvPr>
            <p:cNvSpPr/>
            <p:nvPr/>
          </p:nvSpPr>
          <p:spPr>
            <a:xfrm>
              <a:off x="2149038" y="2810912"/>
              <a:ext cx="31646" cy="19179"/>
            </a:xfrm>
            <a:custGeom>
              <a:avLst/>
              <a:gdLst>
                <a:gd name="connsiteX0" fmla="*/ 26899 w 31645"/>
                <a:gd name="connsiteY0" fmla="*/ 16230 h 19179"/>
                <a:gd name="connsiteX1" fmla="*/ 26899 w 31645"/>
                <a:gd name="connsiteY1" fmla="*/ 16230 h 19179"/>
                <a:gd name="connsiteX2" fmla="*/ 5418 w 31645"/>
                <a:gd name="connsiteY2" fmla="*/ 16230 h 19179"/>
                <a:gd name="connsiteX3" fmla="*/ 719 w 31645"/>
                <a:gd name="connsiteY3" fmla="*/ 10956 h 19179"/>
                <a:gd name="connsiteX4" fmla="*/ 719 w 31645"/>
                <a:gd name="connsiteY4" fmla="*/ 9805 h 19179"/>
                <a:gd name="connsiteX5" fmla="*/ 5418 w 31645"/>
                <a:gd name="connsiteY5" fmla="*/ 3380 h 19179"/>
                <a:gd name="connsiteX6" fmla="*/ 26899 w 31645"/>
                <a:gd name="connsiteY6" fmla="*/ 3380 h 19179"/>
                <a:gd name="connsiteX7" fmla="*/ 31598 w 31645"/>
                <a:gd name="connsiteY7" fmla="*/ 9230 h 19179"/>
                <a:gd name="connsiteX8" fmla="*/ 31598 w 31645"/>
                <a:gd name="connsiteY8" fmla="*/ 9805 h 19179"/>
                <a:gd name="connsiteX9" fmla="*/ 31598 w 31645"/>
                <a:gd name="connsiteY9" fmla="*/ 10956 h 19179"/>
                <a:gd name="connsiteX10" fmla="*/ 26899 w 31645"/>
                <a:gd name="connsiteY10" fmla="*/ 16230 h 19179"/>
                <a:gd name="connsiteX11" fmla="*/ 26899 w 31645"/>
                <a:gd name="connsiteY11" fmla="*/ 16230 h 1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45" h="19179">
                  <a:moveTo>
                    <a:pt x="26899" y="16230"/>
                  </a:moveTo>
                  <a:lnTo>
                    <a:pt x="26899" y="16230"/>
                  </a:lnTo>
                  <a:cubicBezTo>
                    <a:pt x="21049" y="19778"/>
                    <a:pt x="11172" y="19778"/>
                    <a:pt x="5418" y="16230"/>
                  </a:cubicBezTo>
                  <a:cubicBezTo>
                    <a:pt x="3117" y="14504"/>
                    <a:pt x="1390" y="12682"/>
                    <a:pt x="719" y="10956"/>
                  </a:cubicBezTo>
                  <a:cubicBezTo>
                    <a:pt x="719" y="10381"/>
                    <a:pt x="719" y="9805"/>
                    <a:pt x="719" y="9805"/>
                  </a:cubicBezTo>
                  <a:cubicBezTo>
                    <a:pt x="719" y="7504"/>
                    <a:pt x="2445" y="5106"/>
                    <a:pt x="5418" y="3380"/>
                  </a:cubicBezTo>
                  <a:cubicBezTo>
                    <a:pt x="11268" y="-168"/>
                    <a:pt x="21145" y="-168"/>
                    <a:pt x="26899" y="3380"/>
                  </a:cubicBezTo>
                  <a:cubicBezTo>
                    <a:pt x="29776" y="5106"/>
                    <a:pt x="30926" y="6928"/>
                    <a:pt x="31598" y="9230"/>
                  </a:cubicBezTo>
                  <a:lnTo>
                    <a:pt x="31598" y="9805"/>
                  </a:lnTo>
                  <a:cubicBezTo>
                    <a:pt x="31598" y="10381"/>
                    <a:pt x="31598" y="10381"/>
                    <a:pt x="31598" y="10956"/>
                  </a:cubicBezTo>
                  <a:cubicBezTo>
                    <a:pt x="30926" y="12682"/>
                    <a:pt x="29200" y="14504"/>
                    <a:pt x="26899" y="16230"/>
                  </a:cubicBezTo>
                  <a:lnTo>
                    <a:pt x="26899" y="16230"/>
                  </a:lnTo>
                  <a:close/>
                </a:path>
              </a:pathLst>
            </a:custGeom>
            <a:solidFill>
              <a:srgbClr val="6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2240A6A7-4EDF-26E3-4764-689A8CB6DA34}"/>
                </a:ext>
              </a:extLst>
            </p:cNvPr>
            <p:cNvSpPr/>
            <p:nvPr/>
          </p:nvSpPr>
          <p:spPr>
            <a:xfrm>
              <a:off x="2318869" y="3178647"/>
              <a:ext cx="254123" cy="358650"/>
            </a:xfrm>
            <a:custGeom>
              <a:avLst/>
              <a:gdLst>
                <a:gd name="connsiteX0" fmla="*/ 253692 w 254123"/>
                <a:gd name="connsiteY0" fmla="*/ 152234 h 358649"/>
                <a:gd name="connsiteX1" fmla="*/ 253692 w 254123"/>
                <a:gd name="connsiteY1" fmla="*/ 152234 h 358649"/>
                <a:gd name="connsiteX2" fmla="*/ 719 w 254123"/>
                <a:gd name="connsiteY2" fmla="*/ 719 h 358649"/>
                <a:gd name="connsiteX3" fmla="*/ 719 w 254123"/>
                <a:gd name="connsiteY3" fmla="*/ 206511 h 358649"/>
                <a:gd name="connsiteX4" fmla="*/ 253692 w 254123"/>
                <a:gd name="connsiteY4" fmla="*/ 358026 h 358649"/>
                <a:gd name="connsiteX5" fmla="*/ 253692 w 254123"/>
                <a:gd name="connsiteY5" fmla="*/ 152234 h 358649"/>
                <a:gd name="connsiteX6" fmla="*/ 253692 w 254123"/>
                <a:gd name="connsiteY6" fmla="*/ 152234 h 3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123" h="358649">
                  <a:moveTo>
                    <a:pt x="253692" y="152234"/>
                  </a:moveTo>
                  <a:lnTo>
                    <a:pt x="253692" y="152234"/>
                  </a:lnTo>
                  <a:lnTo>
                    <a:pt x="719" y="719"/>
                  </a:lnTo>
                  <a:lnTo>
                    <a:pt x="719" y="206511"/>
                  </a:lnTo>
                  <a:lnTo>
                    <a:pt x="253692" y="358026"/>
                  </a:lnTo>
                  <a:lnTo>
                    <a:pt x="253692" y="152234"/>
                  </a:lnTo>
                  <a:lnTo>
                    <a:pt x="253692" y="152234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6CED4B38-54B8-3D37-70BD-D08E98B4ADB7}"/>
                </a:ext>
              </a:extLst>
            </p:cNvPr>
            <p:cNvSpPr/>
            <p:nvPr/>
          </p:nvSpPr>
          <p:spPr>
            <a:xfrm>
              <a:off x="2318869" y="2997501"/>
              <a:ext cx="554277" cy="333717"/>
            </a:xfrm>
            <a:custGeom>
              <a:avLst/>
              <a:gdLst>
                <a:gd name="connsiteX0" fmla="*/ 554324 w 554276"/>
                <a:gd name="connsiteY0" fmla="*/ 153864 h 333716"/>
                <a:gd name="connsiteX1" fmla="*/ 554324 w 554276"/>
                <a:gd name="connsiteY1" fmla="*/ 153864 h 333716"/>
                <a:gd name="connsiteX2" fmla="*/ 301448 w 554276"/>
                <a:gd name="connsiteY2" fmla="*/ 719 h 333716"/>
                <a:gd name="connsiteX3" fmla="*/ 719 w 554276"/>
                <a:gd name="connsiteY3" fmla="*/ 181866 h 333716"/>
                <a:gd name="connsiteX4" fmla="*/ 253692 w 554276"/>
                <a:gd name="connsiteY4" fmla="*/ 333381 h 333716"/>
                <a:gd name="connsiteX5" fmla="*/ 554324 w 554276"/>
                <a:gd name="connsiteY5" fmla="*/ 153864 h 333716"/>
                <a:gd name="connsiteX6" fmla="*/ 554324 w 554276"/>
                <a:gd name="connsiteY6" fmla="*/ 153864 h 33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276" h="333716">
                  <a:moveTo>
                    <a:pt x="554324" y="153864"/>
                  </a:moveTo>
                  <a:lnTo>
                    <a:pt x="554324" y="153864"/>
                  </a:lnTo>
                  <a:lnTo>
                    <a:pt x="301448" y="719"/>
                  </a:lnTo>
                  <a:lnTo>
                    <a:pt x="719" y="181866"/>
                  </a:lnTo>
                  <a:lnTo>
                    <a:pt x="253692" y="333381"/>
                  </a:lnTo>
                  <a:lnTo>
                    <a:pt x="554324" y="153864"/>
                  </a:lnTo>
                  <a:lnTo>
                    <a:pt x="554324" y="153864"/>
                  </a:lnTo>
                  <a:close/>
                </a:path>
              </a:pathLst>
            </a:custGeom>
            <a:solidFill>
              <a:srgbClr val="C4CA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2FE8429-00FF-F79B-BBDA-13E08D0372E8}"/>
                </a:ext>
              </a:extLst>
            </p:cNvPr>
            <p:cNvSpPr/>
            <p:nvPr/>
          </p:nvSpPr>
          <p:spPr>
            <a:xfrm>
              <a:off x="2571841" y="3150646"/>
              <a:ext cx="302071" cy="386459"/>
            </a:xfrm>
            <a:custGeom>
              <a:avLst/>
              <a:gdLst>
                <a:gd name="connsiteX0" fmla="*/ 719 w 302071"/>
                <a:gd name="connsiteY0" fmla="*/ 180236 h 386459"/>
                <a:gd name="connsiteX1" fmla="*/ 719 w 302071"/>
                <a:gd name="connsiteY1" fmla="*/ 180236 h 386459"/>
                <a:gd name="connsiteX2" fmla="*/ 719 w 302071"/>
                <a:gd name="connsiteY2" fmla="*/ 386028 h 386459"/>
                <a:gd name="connsiteX3" fmla="*/ 301352 w 302071"/>
                <a:gd name="connsiteY3" fmla="*/ 206607 h 386459"/>
                <a:gd name="connsiteX4" fmla="*/ 301352 w 302071"/>
                <a:gd name="connsiteY4" fmla="*/ 719 h 386459"/>
                <a:gd name="connsiteX5" fmla="*/ 719 w 302071"/>
                <a:gd name="connsiteY5" fmla="*/ 180236 h 386459"/>
                <a:gd name="connsiteX6" fmla="*/ 719 w 302071"/>
                <a:gd name="connsiteY6" fmla="*/ 180236 h 38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071" h="386459">
                  <a:moveTo>
                    <a:pt x="719" y="180236"/>
                  </a:moveTo>
                  <a:lnTo>
                    <a:pt x="719" y="180236"/>
                  </a:lnTo>
                  <a:lnTo>
                    <a:pt x="719" y="386028"/>
                  </a:lnTo>
                  <a:lnTo>
                    <a:pt x="301352" y="206607"/>
                  </a:lnTo>
                  <a:lnTo>
                    <a:pt x="301352" y="719"/>
                  </a:lnTo>
                  <a:lnTo>
                    <a:pt x="719" y="180236"/>
                  </a:lnTo>
                  <a:lnTo>
                    <a:pt x="719" y="180236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0B90B067-A584-C6B9-384B-FF3B9D9A0E4D}"/>
                </a:ext>
              </a:extLst>
            </p:cNvPr>
            <p:cNvSpPr/>
            <p:nvPr/>
          </p:nvSpPr>
          <p:spPr>
            <a:xfrm>
              <a:off x="2271208" y="3149016"/>
              <a:ext cx="317414" cy="237821"/>
            </a:xfrm>
            <a:custGeom>
              <a:avLst/>
              <a:gdLst>
                <a:gd name="connsiteX0" fmla="*/ 317271 w 317414"/>
                <a:gd name="connsiteY0" fmla="*/ 190113 h 237821"/>
                <a:gd name="connsiteX1" fmla="*/ 317271 w 317414"/>
                <a:gd name="connsiteY1" fmla="*/ 190113 h 237821"/>
                <a:gd name="connsiteX2" fmla="*/ 719 w 317414"/>
                <a:gd name="connsiteY2" fmla="*/ 719 h 237821"/>
                <a:gd name="connsiteX3" fmla="*/ 719 w 317414"/>
                <a:gd name="connsiteY3" fmla="*/ 48475 h 237821"/>
                <a:gd name="connsiteX4" fmla="*/ 317271 w 317414"/>
                <a:gd name="connsiteY4" fmla="*/ 237869 h 237821"/>
                <a:gd name="connsiteX5" fmla="*/ 317271 w 317414"/>
                <a:gd name="connsiteY5" fmla="*/ 190113 h 237821"/>
                <a:gd name="connsiteX6" fmla="*/ 317271 w 317414"/>
                <a:gd name="connsiteY6" fmla="*/ 190113 h 23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414" h="237821">
                  <a:moveTo>
                    <a:pt x="317271" y="190113"/>
                  </a:moveTo>
                  <a:lnTo>
                    <a:pt x="317271" y="190113"/>
                  </a:lnTo>
                  <a:lnTo>
                    <a:pt x="719" y="719"/>
                  </a:lnTo>
                  <a:lnTo>
                    <a:pt x="719" y="48475"/>
                  </a:lnTo>
                  <a:lnTo>
                    <a:pt x="317271" y="237869"/>
                  </a:lnTo>
                  <a:lnTo>
                    <a:pt x="317271" y="190113"/>
                  </a:lnTo>
                  <a:lnTo>
                    <a:pt x="317271" y="190113"/>
                  </a:lnTo>
                  <a:close/>
                </a:path>
              </a:pathLst>
            </a:custGeom>
            <a:solidFill>
              <a:srgbClr val="FF4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FE570BC9-E49A-556A-FDA4-C14602B90161}"/>
                </a:ext>
              </a:extLst>
            </p:cNvPr>
            <p:cNvSpPr/>
            <p:nvPr/>
          </p:nvSpPr>
          <p:spPr>
            <a:xfrm>
              <a:off x="2271208" y="2969499"/>
              <a:ext cx="618527" cy="370157"/>
            </a:xfrm>
            <a:custGeom>
              <a:avLst/>
              <a:gdLst>
                <a:gd name="connsiteX0" fmla="*/ 617903 w 618526"/>
                <a:gd name="connsiteY0" fmla="*/ 190113 h 370157"/>
                <a:gd name="connsiteX1" fmla="*/ 617903 w 618526"/>
                <a:gd name="connsiteY1" fmla="*/ 190113 h 370157"/>
                <a:gd name="connsiteX2" fmla="*/ 301352 w 618526"/>
                <a:gd name="connsiteY2" fmla="*/ 719 h 370157"/>
                <a:gd name="connsiteX3" fmla="*/ 719 w 618526"/>
                <a:gd name="connsiteY3" fmla="*/ 180236 h 370157"/>
                <a:gd name="connsiteX4" fmla="*/ 317271 w 618526"/>
                <a:gd name="connsiteY4" fmla="*/ 369630 h 370157"/>
                <a:gd name="connsiteX5" fmla="*/ 617903 w 618526"/>
                <a:gd name="connsiteY5" fmla="*/ 190113 h 370157"/>
                <a:gd name="connsiteX6" fmla="*/ 617903 w 618526"/>
                <a:gd name="connsiteY6" fmla="*/ 190113 h 37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526" h="370157">
                  <a:moveTo>
                    <a:pt x="617903" y="190113"/>
                  </a:moveTo>
                  <a:lnTo>
                    <a:pt x="617903" y="190113"/>
                  </a:lnTo>
                  <a:lnTo>
                    <a:pt x="301352" y="719"/>
                  </a:lnTo>
                  <a:lnTo>
                    <a:pt x="719" y="180236"/>
                  </a:lnTo>
                  <a:lnTo>
                    <a:pt x="317271" y="369630"/>
                  </a:lnTo>
                  <a:lnTo>
                    <a:pt x="617903" y="190113"/>
                  </a:lnTo>
                  <a:lnTo>
                    <a:pt x="617903" y="190113"/>
                  </a:lnTo>
                  <a:close/>
                </a:path>
              </a:pathLst>
            </a:custGeom>
            <a:solidFill>
              <a:srgbClr val="FF89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093B7770-4DCB-DA47-DB05-11128704B8BA}"/>
                </a:ext>
              </a:extLst>
            </p:cNvPr>
            <p:cNvSpPr/>
            <p:nvPr/>
          </p:nvSpPr>
          <p:spPr>
            <a:xfrm>
              <a:off x="2587760" y="3158893"/>
              <a:ext cx="302071" cy="228232"/>
            </a:xfrm>
            <a:custGeom>
              <a:avLst/>
              <a:gdLst>
                <a:gd name="connsiteX0" fmla="*/ 719 w 302071"/>
                <a:gd name="connsiteY0" fmla="*/ 180236 h 228231"/>
                <a:gd name="connsiteX1" fmla="*/ 719 w 302071"/>
                <a:gd name="connsiteY1" fmla="*/ 180236 h 228231"/>
                <a:gd name="connsiteX2" fmla="*/ 719 w 302071"/>
                <a:gd name="connsiteY2" fmla="*/ 227992 h 228231"/>
                <a:gd name="connsiteX3" fmla="*/ 301352 w 302071"/>
                <a:gd name="connsiteY3" fmla="*/ 48475 h 228231"/>
                <a:gd name="connsiteX4" fmla="*/ 301352 w 302071"/>
                <a:gd name="connsiteY4" fmla="*/ 719 h 228231"/>
                <a:gd name="connsiteX5" fmla="*/ 719 w 302071"/>
                <a:gd name="connsiteY5" fmla="*/ 180236 h 228231"/>
                <a:gd name="connsiteX6" fmla="*/ 719 w 302071"/>
                <a:gd name="connsiteY6" fmla="*/ 180236 h 2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071" h="228231">
                  <a:moveTo>
                    <a:pt x="719" y="180236"/>
                  </a:moveTo>
                  <a:lnTo>
                    <a:pt x="719" y="180236"/>
                  </a:lnTo>
                  <a:lnTo>
                    <a:pt x="719" y="227992"/>
                  </a:lnTo>
                  <a:lnTo>
                    <a:pt x="301352" y="48475"/>
                  </a:lnTo>
                  <a:lnTo>
                    <a:pt x="301352" y="719"/>
                  </a:lnTo>
                  <a:lnTo>
                    <a:pt x="719" y="180236"/>
                  </a:lnTo>
                  <a:lnTo>
                    <a:pt x="719" y="180236"/>
                  </a:ln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26695037-4DCD-2186-4D71-DBA9B48768F0}"/>
                </a:ext>
              </a:extLst>
            </p:cNvPr>
            <p:cNvSpPr/>
            <p:nvPr/>
          </p:nvSpPr>
          <p:spPr>
            <a:xfrm>
              <a:off x="2326828" y="3302161"/>
              <a:ext cx="24933" cy="45071"/>
            </a:xfrm>
            <a:custGeom>
              <a:avLst/>
              <a:gdLst>
                <a:gd name="connsiteX0" fmla="*/ 719 w 24932"/>
                <a:gd name="connsiteY0" fmla="*/ 719 h 45070"/>
                <a:gd name="connsiteX1" fmla="*/ 719 w 24932"/>
                <a:gd name="connsiteY1" fmla="*/ 719 h 45070"/>
                <a:gd name="connsiteX2" fmla="*/ 24597 w 24932"/>
                <a:gd name="connsiteY2" fmla="*/ 15487 h 45070"/>
                <a:gd name="connsiteX3" fmla="*/ 24597 w 24932"/>
                <a:gd name="connsiteY3" fmla="*/ 45215 h 45070"/>
                <a:gd name="connsiteX4" fmla="*/ 719 w 24932"/>
                <a:gd name="connsiteY4" fmla="*/ 30351 h 45070"/>
                <a:gd name="connsiteX5" fmla="*/ 719 w 24932"/>
                <a:gd name="connsiteY5" fmla="*/ 719 h 45070"/>
                <a:gd name="connsiteX6" fmla="*/ 719 w 24932"/>
                <a:gd name="connsiteY6" fmla="*/ 719 h 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5070">
                  <a:moveTo>
                    <a:pt x="719" y="719"/>
                  </a:moveTo>
                  <a:lnTo>
                    <a:pt x="719" y="719"/>
                  </a:lnTo>
                  <a:lnTo>
                    <a:pt x="24597" y="15487"/>
                  </a:lnTo>
                  <a:lnTo>
                    <a:pt x="24597" y="45215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09BD012B-B628-51A7-E52D-89C7BAAD4C1A}"/>
                </a:ext>
              </a:extLst>
            </p:cNvPr>
            <p:cNvSpPr/>
            <p:nvPr/>
          </p:nvSpPr>
          <p:spPr>
            <a:xfrm>
              <a:off x="2326828" y="3269173"/>
              <a:ext cx="24933" cy="42194"/>
            </a:xfrm>
            <a:custGeom>
              <a:avLst/>
              <a:gdLst>
                <a:gd name="connsiteX0" fmla="*/ 719 w 24932"/>
                <a:gd name="connsiteY0" fmla="*/ 719 h 42194"/>
                <a:gd name="connsiteX1" fmla="*/ 719 w 24932"/>
                <a:gd name="connsiteY1" fmla="*/ 719 h 42194"/>
                <a:gd name="connsiteX2" fmla="*/ 24597 w 24932"/>
                <a:gd name="connsiteY2" fmla="*/ 15583 h 42194"/>
                <a:gd name="connsiteX3" fmla="*/ 24597 w 24932"/>
                <a:gd name="connsiteY3" fmla="*/ 41954 h 42194"/>
                <a:gd name="connsiteX4" fmla="*/ 719 w 24932"/>
                <a:gd name="connsiteY4" fmla="*/ 27091 h 42194"/>
                <a:gd name="connsiteX5" fmla="*/ 719 w 24932"/>
                <a:gd name="connsiteY5" fmla="*/ 719 h 42194"/>
                <a:gd name="connsiteX6" fmla="*/ 719 w 24932"/>
                <a:gd name="connsiteY6" fmla="*/ 719 h 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2194">
                  <a:moveTo>
                    <a:pt x="719" y="719"/>
                  </a:moveTo>
                  <a:lnTo>
                    <a:pt x="719" y="719"/>
                  </a:lnTo>
                  <a:lnTo>
                    <a:pt x="24597" y="15583"/>
                  </a:lnTo>
                  <a:lnTo>
                    <a:pt x="24597" y="41954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4FCD9A45-5EF2-3695-2761-C0440D8CD146}"/>
                </a:ext>
              </a:extLst>
            </p:cNvPr>
            <p:cNvSpPr/>
            <p:nvPr/>
          </p:nvSpPr>
          <p:spPr>
            <a:xfrm>
              <a:off x="2357131" y="3287297"/>
              <a:ext cx="23015" cy="40276"/>
            </a:xfrm>
            <a:custGeom>
              <a:avLst/>
              <a:gdLst>
                <a:gd name="connsiteX0" fmla="*/ 719 w 23014"/>
                <a:gd name="connsiteY0" fmla="*/ 719 h 40276"/>
                <a:gd name="connsiteX1" fmla="*/ 719 w 23014"/>
                <a:gd name="connsiteY1" fmla="*/ 719 h 40276"/>
                <a:gd name="connsiteX2" fmla="*/ 22967 w 23014"/>
                <a:gd name="connsiteY2" fmla="*/ 13953 h 40276"/>
                <a:gd name="connsiteX3" fmla="*/ 22967 w 23014"/>
                <a:gd name="connsiteY3" fmla="*/ 40228 h 40276"/>
                <a:gd name="connsiteX4" fmla="*/ 719 w 23014"/>
                <a:gd name="connsiteY4" fmla="*/ 27091 h 40276"/>
                <a:gd name="connsiteX5" fmla="*/ 719 w 23014"/>
                <a:gd name="connsiteY5" fmla="*/ 719 h 40276"/>
                <a:gd name="connsiteX6" fmla="*/ 719 w 23014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0276">
                  <a:moveTo>
                    <a:pt x="719" y="719"/>
                  </a:moveTo>
                  <a:lnTo>
                    <a:pt x="719" y="719"/>
                  </a:lnTo>
                  <a:lnTo>
                    <a:pt x="22967" y="13953"/>
                  </a:lnTo>
                  <a:lnTo>
                    <a:pt x="22967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C4E4A821-AD66-9787-88E0-AD9FA20E19C1}"/>
                </a:ext>
              </a:extLst>
            </p:cNvPr>
            <p:cNvSpPr/>
            <p:nvPr/>
          </p:nvSpPr>
          <p:spPr>
            <a:xfrm>
              <a:off x="2357131" y="3320285"/>
              <a:ext cx="23015" cy="44112"/>
            </a:xfrm>
            <a:custGeom>
              <a:avLst/>
              <a:gdLst>
                <a:gd name="connsiteX0" fmla="*/ 719 w 23014"/>
                <a:gd name="connsiteY0" fmla="*/ 719 h 44111"/>
                <a:gd name="connsiteX1" fmla="*/ 719 w 23014"/>
                <a:gd name="connsiteY1" fmla="*/ 719 h 44111"/>
                <a:gd name="connsiteX2" fmla="*/ 22967 w 23014"/>
                <a:gd name="connsiteY2" fmla="*/ 13857 h 44111"/>
                <a:gd name="connsiteX3" fmla="*/ 22967 w 23014"/>
                <a:gd name="connsiteY3" fmla="*/ 43489 h 44111"/>
                <a:gd name="connsiteX4" fmla="*/ 719 w 23014"/>
                <a:gd name="connsiteY4" fmla="*/ 30351 h 44111"/>
                <a:gd name="connsiteX5" fmla="*/ 719 w 23014"/>
                <a:gd name="connsiteY5" fmla="*/ 719 h 44111"/>
                <a:gd name="connsiteX6" fmla="*/ 719 w 23014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4111">
                  <a:moveTo>
                    <a:pt x="719" y="719"/>
                  </a:moveTo>
                  <a:lnTo>
                    <a:pt x="719" y="719"/>
                  </a:lnTo>
                  <a:lnTo>
                    <a:pt x="22967" y="13857"/>
                  </a:lnTo>
                  <a:lnTo>
                    <a:pt x="22967" y="43489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DE422710-4A67-0E65-75AD-B9D8A00A8E3B}"/>
                </a:ext>
              </a:extLst>
            </p:cNvPr>
            <p:cNvSpPr/>
            <p:nvPr/>
          </p:nvSpPr>
          <p:spPr>
            <a:xfrm>
              <a:off x="2388872" y="3340040"/>
              <a:ext cx="24933" cy="44112"/>
            </a:xfrm>
            <a:custGeom>
              <a:avLst/>
              <a:gdLst>
                <a:gd name="connsiteX0" fmla="*/ 719 w 24932"/>
                <a:gd name="connsiteY0" fmla="*/ 719 h 44111"/>
                <a:gd name="connsiteX1" fmla="*/ 719 w 24932"/>
                <a:gd name="connsiteY1" fmla="*/ 719 h 44111"/>
                <a:gd name="connsiteX2" fmla="*/ 24597 w 24932"/>
                <a:gd name="connsiteY2" fmla="*/ 13857 h 44111"/>
                <a:gd name="connsiteX3" fmla="*/ 24597 w 24932"/>
                <a:gd name="connsiteY3" fmla="*/ 43489 h 44111"/>
                <a:gd name="connsiteX4" fmla="*/ 719 w 24932"/>
                <a:gd name="connsiteY4" fmla="*/ 28721 h 44111"/>
                <a:gd name="connsiteX5" fmla="*/ 719 w 24932"/>
                <a:gd name="connsiteY5" fmla="*/ 719 h 44111"/>
                <a:gd name="connsiteX6" fmla="*/ 719 w 24932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4111">
                  <a:moveTo>
                    <a:pt x="719" y="719"/>
                  </a:moveTo>
                  <a:lnTo>
                    <a:pt x="719" y="719"/>
                  </a:lnTo>
                  <a:lnTo>
                    <a:pt x="24597" y="13857"/>
                  </a:lnTo>
                  <a:lnTo>
                    <a:pt x="24597" y="43489"/>
                  </a:lnTo>
                  <a:lnTo>
                    <a:pt x="719" y="2872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E847BC92-0A92-A48C-82FA-88856839B959}"/>
                </a:ext>
              </a:extLst>
            </p:cNvPr>
            <p:cNvSpPr/>
            <p:nvPr/>
          </p:nvSpPr>
          <p:spPr>
            <a:xfrm>
              <a:off x="2388872" y="3307052"/>
              <a:ext cx="24933" cy="40276"/>
            </a:xfrm>
            <a:custGeom>
              <a:avLst/>
              <a:gdLst>
                <a:gd name="connsiteX0" fmla="*/ 719 w 24932"/>
                <a:gd name="connsiteY0" fmla="*/ 719 h 40276"/>
                <a:gd name="connsiteX1" fmla="*/ 719 w 24932"/>
                <a:gd name="connsiteY1" fmla="*/ 719 h 40276"/>
                <a:gd name="connsiteX2" fmla="*/ 24597 w 24932"/>
                <a:gd name="connsiteY2" fmla="*/ 13953 h 40276"/>
                <a:gd name="connsiteX3" fmla="*/ 24597 w 24932"/>
                <a:gd name="connsiteY3" fmla="*/ 40324 h 40276"/>
                <a:gd name="connsiteX4" fmla="*/ 719 w 24932"/>
                <a:gd name="connsiteY4" fmla="*/ 25460 h 40276"/>
                <a:gd name="connsiteX5" fmla="*/ 719 w 24932"/>
                <a:gd name="connsiteY5" fmla="*/ 719 h 40276"/>
                <a:gd name="connsiteX6" fmla="*/ 719 w 24932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0276">
                  <a:moveTo>
                    <a:pt x="719" y="719"/>
                  </a:moveTo>
                  <a:lnTo>
                    <a:pt x="719" y="719"/>
                  </a:lnTo>
                  <a:lnTo>
                    <a:pt x="24597" y="13953"/>
                  </a:lnTo>
                  <a:lnTo>
                    <a:pt x="24597" y="40324"/>
                  </a:lnTo>
                  <a:lnTo>
                    <a:pt x="719" y="25460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4DD1DD72-86EB-8E10-9CC4-D9F8163A824C}"/>
                </a:ext>
              </a:extLst>
            </p:cNvPr>
            <p:cNvSpPr/>
            <p:nvPr/>
          </p:nvSpPr>
          <p:spPr>
            <a:xfrm>
              <a:off x="2419175" y="3323546"/>
              <a:ext cx="23015" cy="40276"/>
            </a:xfrm>
            <a:custGeom>
              <a:avLst/>
              <a:gdLst>
                <a:gd name="connsiteX0" fmla="*/ 719 w 23014"/>
                <a:gd name="connsiteY0" fmla="*/ 719 h 40276"/>
                <a:gd name="connsiteX1" fmla="*/ 719 w 23014"/>
                <a:gd name="connsiteY1" fmla="*/ 719 h 40276"/>
                <a:gd name="connsiteX2" fmla="*/ 22967 w 23014"/>
                <a:gd name="connsiteY2" fmla="*/ 13857 h 40276"/>
                <a:gd name="connsiteX3" fmla="*/ 22967 w 23014"/>
                <a:gd name="connsiteY3" fmla="*/ 40228 h 40276"/>
                <a:gd name="connsiteX4" fmla="*/ 719 w 23014"/>
                <a:gd name="connsiteY4" fmla="*/ 27091 h 40276"/>
                <a:gd name="connsiteX5" fmla="*/ 719 w 23014"/>
                <a:gd name="connsiteY5" fmla="*/ 719 h 40276"/>
                <a:gd name="connsiteX6" fmla="*/ 719 w 23014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0276">
                  <a:moveTo>
                    <a:pt x="719" y="719"/>
                  </a:moveTo>
                  <a:lnTo>
                    <a:pt x="719" y="719"/>
                  </a:lnTo>
                  <a:lnTo>
                    <a:pt x="22967" y="13857"/>
                  </a:lnTo>
                  <a:lnTo>
                    <a:pt x="22967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05FC519-410B-73DB-2C18-6D6BEB9163F2}"/>
                </a:ext>
              </a:extLst>
            </p:cNvPr>
            <p:cNvSpPr/>
            <p:nvPr/>
          </p:nvSpPr>
          <p:spPr>
            <a:xfrm>
              <a:off x="2419175" y="3356534"/>
              <a:ext cx="23015" cy="44112"/>
            </a:xfrm>
            <a:custGeom>
              <a:avLst/>
              <a:gdLst>
                <a:gd name="connsiteX0" fmla="*/ 719 w 23014"/>
                <a:gd name="connsiteY0" fmla="*/ 719 h 44111"/>
                <a:gd name="connsiteX1" fmla="*/ 719 w 23014"/>
                <a:gd name="connsiteY1" fmla="*/ 719 h 44111"/>
                <a:gd name="connsiteX2" fmla="*/ 22967 w 23014"/>
                <a:gd name="connsiteY2" fmla="*/ 13857 h 44111"/>
                <a:gd name="connsiteX3" fmla="*/ 22967 w 23014"/>
                <a:gd name="connsiteY3" fmla="*/ 43489 h 44111"/>
                <a:gd name="connsiteX4" fmla="*/ 719 w 23014"/>
                <a:gd name="connsiteY4" fmla="*/ 30351 h 44111"/>
                <a:gd name="connsiteX5" fmla="*/ 719 w 23014"/>
                <a:gd name="connsiteY5" fmla="*/ 719 h 44111"/>
                <a:gd name="connsiteX6" fmla="*/ 719 w 23014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4111">
                  <a:moveTo>
                    <a:pt x="719" y="719"/>
                  </a:moveTo>
                  <a:lnTo>
                    <a:pt x="719" y="719"/>
                  </a:lnTo>
                  <a:lnTo>
                    <a:pt x="22967" y="13857"/>
                  </a:lnTo>
                  <a:lnTo>
                    <a:pt x="22967" y="43489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602082ED-C0A1-7DE2-2795-BFBA2787E67E}"/>
                </a:ext>
              </a:extLst>
            </p:cNvPr>
            <p:cNvSpPr/>
            <p:nvPr/>
          </p:nvSpPr>
          <p:spPr>
            <a:xfrm>
              <a:off x="2449382" y="3376288"/>
              <a:ext cx="24933" cy="44112"/>
            </a:xfrm>
            <a:custGeom>
              <a:avLst/>
              <a:gdLst>
                <a:gd name="connsiteX0" fmla="*/ 719 w 24932"/>
                <a:gd name="connsiteY0" fmla="*/ 719 h 44111"/>
                <a:gd name="connsiteX1" fmla="*/ 719 w 24932"/>
                <a:gd name="connsiteY1" fmla="*/ 719 h 44111"/>
                <a:gd name="connsiteX2" fmla="*/ 24597 w 24932"/>
                <a:gd name="connsiteY2" fmla="*/ 13857 h 44111"/>
                <a:gd name="connsiteX3" fmla="*/ 24597 w 24932"/>
                <a:gd name="connsiteY3" fmla="*/ 43489 h 44111"/>
                <a:gd name="connsiteX4" fmla="*/ 719 w 24932"/>
                <a:gd name="connsiteY4" fmla="*/ 30351 h 44111"/>
                <a:gd name="connsiteX5" fmla="*/ 719 w 24932"/>
                <a:gd name="connsiteY5" fmla="*/ 719 h 44111"/>
                <a:gd name="connsiteX6" fmla="*/ 719 w 24932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4111">
                  <a:moveTo>
                    <a:pt x="719" y="719"/>
                  </a:moveTo>
                  <a:lnTo>
                    <a:pt x="719" y="719"/>
                  </a:lnTo>
                  <a:lnTo>
                    <a:pt x="24597" y="13857"/>
                  </a:lnTo>
                  <a:lnTo>
                    <a:pt x="24597" y="43489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CDB0F15C-3753-1EC7-E22B-6E7F9EB9F84B}"/>
                </a:ext>
              </a:extLst>
            </p:cNvPr>
            <p:cNvSpPr/>
            <p:nvPr/>
          </p:nvSpPr>
          <p:spPr>
            <a:xfrm>
              <a:off x="2449382" y="3343300"/>
              <a:ext cx="24933" cy="40276"/>
            </a:xfrm>
            <a:custGeom>
              <a:avLst/>
              <a:gdLst>
                <a:gd name="connsiteX0" fmla="*/ 719 w 24932"/>
                <a:gd name="connsiteY0" fmla="*/ 719 h 40276"/>
                <a:gd name="connsiteX1" fmla="*/ 719 w 24932"/>
                <a:gd name="connsiteY1" fmla="*/ 719 h 40276"/>
                <a:gd name="connsiteX2" fmla="*/ 24597 w 24932"/>
                <a:gd name="connsiteY2" fmla="*/ 15583 h 40276"/>
                <a:gd name="connsiteX3" fmla="*/ 24597 w 24932"/>
                <a:gd name="connsiteY3" fmla="*/ 40228 h 40276"/>
                <a:gd name="connsiteX4" fmla="*/ 719 w 24932"/>
                <a:gd name="connsiteY4" fmla="*/ 27091 h 40276"/>
                <a:gd name="connsiteX5" fmla="*/ 719 w 24932"/>
                <a:gd name="connsiteY5" fmla="*/ 719 h 40276"/>
                <a:gd name="connsiteX6" fmla="*/ 719 w 24932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0276">
                  <a:moveTo>
                    <a:pt x="719" y="719"/>
                  </a:moveTo>
                  <a:lnTo>
                    <a:pt x="719" y="719"/>
                  </a:lnTo>
                  <a:lnTo>
                    <a:pt x="24597" y="15583"/>
                  </a:lnTo>
                  <a:lnTo>
                    <a:pt x="24597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AAB15687-C98B-C3E4-1DEF-28471F990561}"/>
                </a:ext>
              </a:extLst>
            </p:cNvPr>
            <p:cNvSpPr/>
            <p:nvPr/>
          </p:nvSpPr>
          <p:spPr>
            <a:xfrm>
              <a:off x="2479590" y="3361424"/>
              <a:ext cx="23015" cy="39317"/>
            </a:xfrm>
            <a:custGeom>
              <a:avLst/>
              <a:gdLst>
                <a:gd name="connsiteX0" fmla="*/ 719 w 23014"/>
                <a:gd name="connsiteY0" fmla="*/ 719 h 39317"/>
                <a:gd name="connsiteX1" fmla="*/ 719 w 23014"/>
                <a:gd name="connsiteY1" fmla="*/ 719 h 39317"/>
                <a:gd name="connsiteX2" fmla="*/ 22967 w 23014"/>
                <a:gd name="connsiteY2" fmla="*/ 13857 h 39317"/>
                <a:gd name="connsiteX3" fmla="*/ 22967 w 23014"/>
                <a:gd name="connsiteY3" fmla="*/ 38598 h 39317"/>
                <a:gd name="connsiteX4" fmla="*/ 719 w 23014"/>
                <a:gd name="connsiteY4" fmla="*/ 25460 h 39317"/>
                <a:gd name="connsiteX5" fmla="*/ 719 w 23014"/>
                <a:gd name="connsiteY5" fmla="*/ 719 h 39317"/>
                <a:gd name="connsiteX6" fmla="*/ 719 w 23014"/>
                <a:gd name="connsiteY6" fmla="*/ 719 h 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39317">
                  <a:moveTo>
                    <a:pt x="719" y="719"/>
                  </a:moveTo>
                  <a:lnTo>
                    <a:pt x="719" y="719"/>
                  </a:lnTo>
                  <a:lnTo>
                    <a:pt x="22967" y="13857"/>
                  </a:lnTo>
                  <a:lnTo>
                    <a:pt x="22967" y="38598"/>
                  </a:lnTo>
                  <a:lnTo>
                    <a:pt x="719" y="25460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A551313E-BECB-F0BF-0884-C1916661A129}"/>
                </a:ext>
              </a:extLst>
            </p:cNvPr>
            <p:cNvSpPr/>
            <p:nvPr/>
          </p:nvSpPr>
          <p:spPr>
            <a:xfrm>
              <a:off x="2479590" y="3394317"/>
              <a:ext cx="23015" cy="42194"/>
            </a:xfrm>
            <a:custGeom>
              <a:avLst/>
              <a:gdLst>
                <a:gd name="connsiteX0" fmla="*/ 719 w 23014"/>
                <a:gd name="connsiteY0" fmla="*/ 719 h 42194"/>
                <a:gd name="connsiteX1" fmla="*/ 719 w 23014"/>
                <a:gd name="connsiteY1" fmla="*/ 719 h 42194"/>
                <a:gd name="connsiteX2" fmla="*/ 22967 w 23014"/>
                <a:gd name="connsiteY2" fmla="*/ 13953 h 42194"/>
                <a:gd name="connsiteX3" fmla="*/ 22967 w 23014"/>
                <a:gd name="connsiteY3" fmla="*/ 41954 h 42194"/>
                <a:gd name="connsiteX4" fmla="*/ 719 w 23014"/>
                <a:gd name="connsiteY4" fmla="*/ 28721 h 42194"/>
                <a:gd name="connsiteX5" fmla="*/ 719 w 23014"/>
                <a:gd name="connsiteY5" fmla="*/ 719 h 42194"/>
                <a:gd name="connsiteX6" fmla="*/ 719 w 23014"/>
                <a:gd name="connsiteY6" fmla="*/ 719 h 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2194">
                  <a:moveTo>
                    <a:pt x="719" y="719"/>
                  </a:moveTo>
                  <a:lnTo>
                    <a:pt x="719" y="719"/>
                  </a:lnTo>
                  <a:lnTo>
                    <a:pt x="22967" y="13953"/>
                  </a:lnTo>
                  <a:lnTo>
                    <a:pt x="22967" y="41954"/>
                  </a:lnTo>
                  <a:lnTo>
                    <a:pt x="719" y="2872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9403FF67-238E-4B34-B802-A9A4946994E4}"/>
                </a:ext>
              </a:extLst>
            </p:cNvPr>
            <p:cNvSpPr/>
            <p:nvPr/>
          </p:nvSpPr>
          <p:spPr>
            <a:xfrm>
              <a:off x="2511427" y="3412441"/>
              <a:ext cx="24933" cy="45071"/>
            </a:xfrm>
            <a:custGeom>
              <a:avLst/>
              <a:gdLst>
                <a:gd name="connsiteX0" fmla="*/ 719 w 24932"/>
                <a:gd name="connsiteY0" fmla="*/ 719 h 45070"/>
                <a:gd name="connsiteX1" fmla="*/ 719 w 24932"/>
                <a:gd name="connsiteY1" fmla="*/ 719 h 45070"/>
                <a:gd name="connsiteX2" fmla="*/ 24501 w 24932"/>
                <a:gd name="connsiteY2" fmla="*/ 15583 h 45070"/>
                <a:gd name="connsiteX3" fmla="*/ 24501 w 24932"/>
                <a:gd name="connsiteY3" fmla="*/ 45215 h 45070"/>
                <a:gd name="connsiteX4" fmla="*/ 719 w 24932"/>
                <a:gd name="connsiteY4" fmla="*/ 30351 h 45070"/>
                <a:gd name="connsiteX5" fmla="*/ 719 w 24932"/>
                <a:gd name="connsiteY5" fmla="*/ 719 h 45070"/>
                <a:gd name="connsiteX6" fmla="*/ 719 w 24932"/>
                <a:gd name="connsiteY6" fmla="*/ 719 h 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5070">
                  <a:moveTo>
                    <a:pt x="719" y="719"/>
                  </a:moveTo>
                  <a:lnTo>
                    <a:pt x="719" y="719"/>
                  </a:lnTo>
                  <a:lnTo>
                    <a:pt x="24501" y="15583"/>
                  </a:lnTo>
                  <a:lnTo>
                    <a:pt x="24501" y="45215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9D559819-43B8-FAD3-EB58-2CAD01F4A7FF}"/>
                </a:ext>
              </a:extLst>
            </p:cNvPr>
            <p:cNvSpPr/>
            <p:nvPr/>
          </p:nvSpPr>
          <p:spPr>
            <a:xfrm>
              <a:off x="2511427" y="3379549"/>
              <a:ext cx="24933" cy="40276"/>
            </a:xfrm>
            <a:custGeom>
              <a:avLst/>
              <a:gdLst>
                <a:gd name="connsiteX0" fmla="*/ 719 w 24932"/>
                <a:gd name="connsiteY0" fmla="*/ 719 h 40276"/>
                <a:gd name="connsiteX1" fmla="*/ 719 w 24932"/>
                <a:gd name="connsiteY1" fmla="*/ 719 h 40276"/>
                <a:gd name="connsiteX2" fmla="*/ 24501 w 24932"/>
                <a:gd name="connsiteY2" fmla="*/ 15487 h 40276"/>
                <a:gd name="connsiteX3" fmla="*/ 24501 w 24932"/>
                <a:gd name="connsiteY3" fmla="*/ 40228 h 40276"/>
                <a:gd name="connsiteX4" fmla="*/ 719 w 24932"/>
                <a:gd name="connsiteY4" fmla="*/ 27091 h 40276"/>
                <a:gd name="connsiteX5" fmla="*/ 719 w 24932"/>
                <a:gd name="connsiteY5" fmla="*/ 719 h 40276"/>
                <a:gd name="connsiteX6" fmla="*/ 719 w 24932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0276">
                  <a:moveTo>
                    <a:pt x="719" y="719"/>
                  </a:moveTo>
                  <a:lnTo>
                    <a:pt x="719" y="719"/>
                  </a:lnTo>
                  <a:lnTo>
                    <a:pt x="24501" y="15487"/>
                  </a:lnTo>
                  <a:lnTo>
                    <a:pt x="24501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D4A553FD-E119-00EA-243A-790FF4734D37}"/>
                </a:ext>
              </a:extLst>
            </p:cNvPr>
            <p:cNvSpPr/>
            <p:nvPr/>
          </p:nvSpPr>
          <p:spPr>
            <a:xfrm>
              <a:off x="2541634" y="3397673"/>
              <a:ext cx="23015" cy="40276"/>
            </a:xfrm>
            <a:custGeom>
              <a:avLst/>
              <a:gdLst>
                <a:gd name="connsiteX0" fmla="*/ 719 w 23014"/>
                <a:gd name="connsiteY0" fmla="*/ 719 h 40276"/>
                <a:gd name="connsiteX1" fmla="*/ 719 w 23014"/>
                <a:gd name="connsiteY1" fmla="*/ 719 h 40276"/>
                <a:gd name="connsiteX2" fmla="*/ 22967 w 23014"/>
                <a:gd name="connsiteY2" fmla="*/ 13857 h 40276"/>
                <a:gd name="connsiteX3" fmla="*/ 22967 w 23014"/>
                <a:gd name="connsiteY3" fmla="*/ 40228 h 40276"/>
                <a:gd name="connsiteX4" fmla="*/ 719 w 23014"/>
                <a:gd name="connsiteY4" fmla="*/ 27091 h 40276"/>
                <a:gd name="connsiteX5" fmla="*/ 719 w 23014"/>
                <a:gd name="connsiteY5" fmla="*/ 719 h 40276"/>
                <a:gd name="connsiteX6" fmla="*/ 719 w 23014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0276">
                  <a:moveTo>
                    <a:pt x="719" y="719"/>
                  </a:moveTo>
                  <a:lnTo>
                    <a:pt x="719" y="719"/>
                  </a:lnTo>
                  <a:lnTo>
                    <a:pt x="22967" y="13857"/>
                  </a:lnTo>
                  <a:lnTo>
                    <a:pt x="22967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BE5279DF-62F7-E09E-A0DB-534E97441324}"/>
                </a:ext>
              </a:extLst>
            </p:cNvPr>
            <p:cNvSpPr/>
            <p:nvPr/>
          </p:nvSpPr>
          <p:spPr>
            <a:xfrm>
              <a:off x="2541634" y="3430565"/>
              <a:ext cx="23015" cy="44112"/>
            </a:xfrm>
            <a:custGeom>
              <a:avLst/>
              <a:gdLst>
                <a:gd name="connsiteX0" fmla="*/ 719 w 23014"/>
                <a:gd name="connsiteY0" fmla="*/ 719 h 44111"/>
                <a:gd name="connsiteX1" fmla="*/ 719 w 23014"/>
                <a:gd name="connsiteY1" fmla="*/ 719 h 44111"/>
                <a:gd name="connsiteX2" fmla="*/ 22967 w 23014"/>
                <a:gd name="connsiteY2" fmla="*/ 13953 h 44111"/>
                <a:gd name="connsiteX3" fmla="*/ 22967 w 23014"/>
                <a:gd name="connsiteY3" fmla="*/ 43585 h 44111"/>
                <a:gd name="connsiteX4" fmla="*/ 719 w 23014"/>
                <a:gd name="connsiteY4" fmla="*/ 30351 h 44111"/>
                <a:gd name="connsiteX5" fmla="*/ 719 w 23014"/>
                <a:gd name="connsiteY5" fmla="*/ 719 h 44111"/>
                <a:gd name="connsiteX6" fmla="*/ 719 w 23014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4111">
                  <a:moveTo>
                    <a:pt x="719" y="719"/>
                  </a:moveTo>
                  <a:lnTo>
                    <a:pt x="719" y="719"/>
                  </a:lnTo>
                  <a:lnTo>
                    <a:pt x="22967" y="13953"/>
                  </a:lnTo>
                  <a:lnTo>
                    <a:pt x="22967" y="43585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FB2531BD-77F8-1524-C2C0-646360C7B55C}"/>
                </a:ext>
              </a:extLst>
            </p:cNvPr>
            <p:cNvSpPr/>
            <p:nvPr/>
          </p:nvSpPr>
          <p:spPr>
            <a:xfrm>
              <a:off x="1053239" y="2759584"/>
              <a:ext cx="277138" cy="505370"/>
            </a:xfrm>
            <a:custGeom>
              <a:avLst/>
              <a:gdLst>
                <a:gd name="connsiteX0" fmla="*/ 276994 w 277138"/>
                <a:gd name="connsiteY0" fmla="*/ 505226 h 505369"/>
                <a:gd name="connsiteX1" fmla="*/ 276994 w 277138"/>
                <a:gd name="connsiteY1" fmla="*/ 505226 h 505369"/>
                <a:gd name="connsiteX2" fmla="*/ 719 w 277138"/>
                <a:gd name="connsiteY2" fmla="*/ 339806 h 505369"/>
                <a:gd name="connsiteX3" fmla="*/ 719 w 277138"/>
                <a:gd name="connsiteY3" fmla="*/ 719 h 505369"/>
                <a:gd name="connsiteX4" fmla="*/ 274981 w 277138"/>
                <a:gd name="connsiteY4" fmla="*/ 166235 h 505369"/>
                <a:gd name="connsiteX5" fmla="*/ 276994 w 277138"/>
                <a:gd name="connsiteY5" fmla="*/ 505226 h 505369"/>
                <a:gd name="connsiteX6" fmla="*/ 276994 w 277138"/>
                <a:gd name="connsiteY6" fmla="*/ 505226 h 50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38" h="505369">
                  <a:moveTo>
                    <a:pt x="276994" y="505226"/>
                  </a:moveTo>
                  <a:lnTo>
                    <a:pt x="276994" y="505226"/>
                  </a:lnTo>
                  <a:lnTo>
                    <a:pt x="719" y="339806"/>
                  </a:lnTo>
                  <a:lnTo>
                    <a:pt x="719" y="719"/>
                  </a:lnTo>
                  <a:lnTo>
                    <a:pt x="274981" y="166235"/>
                  </a:lnTo>
                  <a:lnTo>
                    <a:pt x="276994" y="505226"/>
                  </a:lnTo>
                  <a:lnTo>
                    <a:pt x="276994" y="505226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B4A6A37D-7C84-5FFF-0711-2AC7F6AF709E}"/>
                </a:ext>
              </a:extLst>
            </p:cNvPr>
            <p:cNvSpPr/>
            <p:nvPr/>
          </p:nvSpPr>
          <p:spPr>
            <a:xfrm>
              <a:off x="1053239" y="2473719"/>
              <a:ext cx="756616" cy="452627"/>
            </a:xfrm>
            <a:custGeom>
              <a:avLst/>
              <a:gdLst>
                <a:gd name="connsiteX0" fmla="*/ 274981 w 756616"/>
                <a:gd name="connsiteY0" fmla="*/ 452100 h 452627"/>
                <a:gd name="connsiteX1" fmla="*/ 274981 w 756616"/>
                <a:gd name="connsiteY1" fmla="*/ 452100 h 452627"/>
                <a:gd name="connsiteX2" fmla="*/ 719 w 756616"/>
                <a:gd name="connsiteY2" fmla="*/ 286584 h 452627"/>
                <a:gd name="connsiteX3" fmla="*/ 482211 w 756616"/>
                <a:gd name="connsiteY3" fmla="*/ 719 h 452627"/>
                <a:gd name="connsiteX4" fmla="*/ 756472 w 756616"/>
                <a:gd name="connsiteY4" fmla="*/ 166139 h 452627"/>
                <a:gd name="connsiteX5" fmla="*/ 274981 w 756616"/>
                <a:gd name="connsiteY5" fmla="*/ 452100 h 452627"/>
                <a:gd name="connsiteX6" fmla="*/ 274981 w 756616"/>
                <a:gd name="connsiteY6" fmla="*/ 452100 h 45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616" h="452627">
                  <a:moveTo>
                    <a:pt x="274981" y="452100"/>
                  </a:moveTo>
                  <a:lnTo>
                    <a:pt x="274981" y="452100"/>
                  </a:lnTo>
                  <a:lnTo>
                    <a:pt x="719" y="286584"/>
                  </a:lnTo>
                  <a:lnTo>
                    <a:pt x="482211" y="719"/>
                  </a:lnTo>
                  <a:lnTo>
                    <a:pt x="756472" y="166139"/>
                  </a:lnTo>
                  <a:lnTo>
                    <a:pt x="274981" y="452100"/>
                  </a:lnTo>
                  <a:lnTo>
                    <a:pt x="274981" y="452100"/>
                  </a:lnTo>
                  <a:close/>
                </a:path>
              </a:pathLst>
            </a:custGeom>
            <a:solidFill>
              <a:srgbClr val="DDE4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FB5D55BB-CA94-8B5F-20A5-74A206D8B5DE}"/>
                </a:ext>
              </a:extLst>
            </p:cNvPr>
            <p:cNvSpPr/>
            <p:nvPr/>
          </p:nvSpPr>
          <p:spPr>
            <a:xfrm>
              <a:off x="1327500" y="2639139"/>
              <a:ext cx="484273" cy="626198"/>
            </a:xfrm>
            <a:custGeom>
              <a:avLst/>
              <a:gdLst>
                <a:gd name="connsiteX0" fmla="*/ 482211 w 484272"/>
                <a:gd name="connsiteY0" fmla="*/ 719 h 626198"/>
                <a:gd name="connsiteX1" fmla="*/ 482211 w 484272"/>
                <a:gd name="connsiteY1" fmla="*/ 719 h 626198"/>
                <a:gd name="connsiteX2" fmla="*/ 484225 w 484272"/>
                <a:gd name="connsiteY2" fmla="*/ 337696 h 626198"/>
                <a:gd name="connsiteX3" fmla="*/ 2733 w 484272"/>
                <a:gd name="connsiteY3" fmla="*/ 625671 h 626198"/>
                <a:gd name="connsiteX4" fmla="*/ 719 w 484272"/>
                <a:gd name="connsiteY4" fmla="*/ 286680 h 626198"/>
                <a:gd name="connsiteX5" fmla="*/ 482211 w 484272"/>
                <a:gd name="connsiteY5" fmla="*/ 719 h 626198"/>
                <a:gd name="connsiteX6" fmla="*/ 482211 w 484272"/>
                <a:gd name="connsiteY6" fmla="*/ 719 h 62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272" h="626198">
                  <a:moveTo>
                    <a:pt x="482211" y="719"/>
                  </a:moveTo>
                  <a:lnTo>
                    <a:pt x="482211" y="719"/>
                  </a:lnTo>
                  <a:lnTo>
                    <a:pt x="484225" y="337696"/>
                  </a:lnTo>
                  <a:lnTo>
                    <a:pt x="2733" y="625671"/>
                  </a:lnTo>
                  <a:lnTo>
                    <a:pt x="719" y="286680"/>
                  </a:lnTo>
                  <a:lnTo>
                    <a:pt x="482211" y="719"/>
                  </a:lnTo>
                  <a:lnTo>
                    <a:pt x="482211" y="719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0B2551ED-4ECE-BB2D-323B-CF524092E844}"/>
                </a:ext>
              </a:extLst>
            </p:cNvPr>
            <p:cNvSpPr/>
            <p:nvPr/>
          </p:nvSpPr>
          <p:spPr>
            <a:xfrm>
              <a:off x="1136092" y="2112192"/>
              <a:ext cx="279056" cy="762370"/>
            </a:xfrm>
            <a:custGeom>
              <a:avLst/>
              <a:gdLst>
                <a:gd name="connsiteX0" fmla="*/ 279008 w 279056"/>
                <a:gd name="connsiteY0" fmla="*/ 762514 h 762370"/>
                <a:gd name="connsiteX1" fmla="*/ 279008 w 279056"/>
                <a:gd name="connsiteY1" fmla="*/ 762514 h 762370"/>
                <a:gd name="connsiteX2" fmla="*/ 2733 w 279056"/>
                <a:gd name="connsiteY2" fmla="*/ 597094 h 762370"/>
                <a:gd name="connsiteX3" fmla="*/ 719 w 279056"/>
                <a:gd name="connsiteY3" fmla="*/ 719 h 762370"/>
                <a:gd name="connsiteX4" fmla="*/ 276994 w 279056"/>
                <a:gd name="connsiteY4" fmla="*/ 166139 h 762370"/>
                <a:gd name="connsiteX5" fmla="*/ 279008 w 279056"/>
                <a:gd name="connsiteY5" fmla="*/ 762514 h 762370"/>
                <a:gd name="connsiteX6" fmla="*/ 279008 w 279056"/>
                <a:gd name="connsiteY6" fmla="*/ 762514 h 76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56" h="762370">
                  <a:moveTo>
                    <a:pt x="279008" y="762514"/>
                  </a:moveTo>
                  <a:lnTo>
                    <a:pt x="279008" y="762514"/>
                  </a:lnTo>
                  <a:lnTo>
                    <a:pt x="2733" y="597094"/>
                  </a:lnTo>
                  <a:lnTo>
                    <a:pt x="719" y="719"/>
                  </a:lnTo>
                  <a:lnTo>
                    <a:pt x="276994" y="166139"/>
                  </a:lnTo>
                  <a:lnTo>
                    <a:pt x="279008" y="762514"/>
                  </a:lnTo>
                  <a:lnTo>
                    <a:pt x="279008" y="762514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1D334482-436A-305B-3695-1BE8D5095523}"/>
                </a:ext>
              </a:extLst>
            </p:cNvPr>
            <p:cNvSpPr/>
            <p:nvPr/>
          </p:nvSpPr>
          <p:spPr>
            <a:xfrm>
              <a:off x="1136092" y="1930374"/>
              <a:ext cx="583045" cy="348101"/>
            </a:xfrm>
            <a:custGeom>
              <a:avLst/>
              <a:gdLst>
                <a:gd name="connsiteX0" fmla="*/ 276994 w 583045"/>
                <a:gd name="connsiteY0" fmla="*/ 347957 h 348101"/>
                <a:gd name="connsiteX1" fmla="*/ 276994 w 583045"/>
                <a:gd name="connsiteY1" fmla="*/ 347957 h 348101"/>
                <a:gd name="connsiteX2" fmla="*/ 719 w 583045"/>
                <a:gd name="connsiteY2" fmla="*/ 182537 h 348101"/>
                <a:gd name="connsiteX3" fmla="*/ 306626 w 583045"/>
                <a:gd name="connsiteY3" fmla="*/ 719 h 348101"/>
                <a:gd name="connsiteX4" fmla="*/ 582805 w 583045"/>
                <a:gd name="connsiteY4" fmla="*/ 166139 h 348101"/>
                <a:gd name="connsiteX5" fmla="*/ 276994 w 583045"/>
                <a:gd name="connsiteY5" fmla="*/ 347957 h 348101"/>
                <a:gd name="connsiteX6" fmla="*/ 276994 w 583045"/>
                <a:gd name="connsiteY6" fmla="*/ 347957 h 34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3045" h="348101">
                  <a:moveTo>
                    <a:pt x="276994" y="347957"/>
                  </a:moveTo>
                  <a:lnTo>
                    <a:pt x="276994" y="347957"/>
                  </a:lnTo>
                  <a:lnTo>
                    <a:pt x="719" y="182537"/>
                  </a:lnTo>
                  <a:lnTo>
                    <a:pt x="306626" y="719"/>
                  </a:lnTo>
                  <a:lnTo>
                    <a:pt x="582805" y="166139"/>
                  </a:lnTo>
                  <a:lnTo>
                    <a:pt x="276994" y="347957"/>
                  </a:lnTo>
                  <a:lnTo>
                    <a:pt x="276994" y="347957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7C557393-5CCF-1F6E-7985-017EF6599C98}"/>
                </a:ext>
              </a:extLst>
            </p:cNvPr>
            <p:cNvSpPr/>
            <p:nvPr/>
          </p:nvSpPr>
          <p:spPr>
            <a:xfrm>
              <a:off x="1412368" y="2095794"/>
              <a:ext cx="308784" cy="779631"/>
            </a:xfrm>
            <a:custGeom>
              <a:avLst/>
              <a:gdLst>
                <a:gd name="connsiteX0" fmla="*/ 306530 w 308783"/>
                <a:gd name="connsiteY0" fmla="*/ 719 h 779631"/>
                <a:gd name="connsiteX1" fmla="*/ 306530 w 308783"/>
                <a:gd name="connsiteY1" fmla="*/ 719 h 779631"/>
                <a:gd name="connsiteX2" fmla="*/ 308544 w 308783"/>
                <a:gd name="connsiteY2" fmla="*/ 597190 h 779631"/>
                <a:gd name="connsiteX3" fmla="*/ 2733 w 308783"/>
                <a:gd name="connsiteY3" fmla="*/ 778912 h 779631"/>
                <a:gd name="connsiteX4" fmla="*/ 719 w 308783"/>
                <a:gd name="connsiteY4" fmla="*/ 182537 h 779631"/>
                <a:gd name="connsiteX5" fmla="*/ 306530 w 308783"/>
                <a:gd name="connsiteY5" fmla="*/ 719 h 779631"/>
                <a:gd name="connsiteX6" fmla="*/ 306530 w 308783"/>
                <a:gd name="connsiteY6" fmla="*/ 719 h 77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83" h="779631">
                  <a:moveTo>
                    <a:pt x="306530" y="719"/>
                  </a:moveTo>
                  <a:lnTo>
                    <a:pt x="306530" y="719"/>
                  </a:lnTo>
                  <a:lnTo>
                    <a:pt x="308544" y="597190"/>
                  </a:lnTo>
                  <a:lnTo>
                    <a:pt x="2733" y="778912"/>
                  </a:lnTo>
                  <a:lnTo>
                    <a:pt x="719" y="182537"/>
                  </a:lnTo>
                  <a:lnTo>
                    <a:pt x="306530" y="719"/>
                  </a:lnTo>
                  <a:lnTo>
                    <a:pt x="306530" y="719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F96795E6-8A40-BF69-B861-FD7E73D324D3}"/>
                </a:ext>
              </a:extLst>
            </p:cNvPr>
            <p:cNvSpPr/>
            <p:nvPr/>
          </p:nvSpPr>
          <p:spPr>
            <a:xfrm>
              <a:off x="1459740" y="2287777"/>
              <a:ext cx="58496" cy="832374"/>
            </a:xfrm>
            <a:custGeom>
              <a:avLst/>
              <a:gdLst>
                <a:gd name="connsiteX0" fmla="*/ 57969 w 58496"/>
                <a:gd name="connsiteY0" fmla="*/ 719 h 832373"/>
                <a:gd name="connsiteX1" fmla="*/ 57969 w 58496"/>
                <a:gd name="connsiteY1" fmla="*/ 719 h 832373"/>
                <a:gd name="connsiteX2" fmla="*/ 57969 w 58496"/>
                <a:gd name="connsiteY2" fmla="*/ 797324 h 832373"/>
                <a:gd name="connsiteX3" fmla="*/ 719 w 58496"/>
                <a:gd name="connsiteY3" fmla="*/ 832038 h 832373"/>
                <a:gd name="connsiteX4" fmla="*/ 719 w 58496"/>
                <a:gd name="connsiteY4" fmla="*/ 817750 h 832373"/>
                <a:gd name="connsiteX5" fmla="*/ 46078 w 58496"/>
                <a:gd name="connsiteY5" fmla="*/ 791187 h 832373"/>
                <a:gd name="connsiteX6" fmla="*/ 46078 w 58496"/>
                <a:gd name="connsiteY6" fmla="*/ 6857 h 832373"/>
                <a:gd name="connsiteX7" fmla="*/ 57969 w 58496"/>
                <a:gd name="connsiteY7" fmla="*/ 719 h 832373"/>
                <a:gd name="connsiteX8" fmla="*/ 57969 w 58496"/>
                <a:gd name="connsiteY8" fmla="*/ 719 h 83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96" h="832373">
                  <a:moveTo>
                    <a:pt x="57969" y="719"/>
                  </a:moveTo>
                  <a:lnTo>
                    <a:pt x="57969" y="719"/>
                  </a:lnTo>
                  <a:lnTo>
                    <a:pt x="57969" y="797324"/>
                  </a:lnTo>
                  <a:lnTo>
                    <a:pt x="719" y="832038"/>
                  </a:lnTo>
                  <a:lnTo>
                    <a:pt x="719" y="817750"/>
                  </a:lnTo>
                  <a:lnTo>
                    <a:pt x="46078" y="791187"/>
                  </a:lnTo>
                  <a:lnTo>
                    <a:pt x="46078" y="6857"/>
                  </a:lnTo>
                  <a:lnTo>
                    <a:pt x="57969" y="719"/>
                  </a:lnTo>
                  <a:lnTo>
                    <a:pt x="57969" y="719"/>
                  </a:lnTo>
                  <a:close/>
                </a:path>
              </a:pathLst>
            </a:custGeom>
            <a:solidFill>
              <a:srgbClr val="CED6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A39C1C0B-FC5D-3941-02F5-BFA70F768B21}"/>
                </a:ext>
              </a:extLst>
            </p:cNvPr>
            <p:cNvSpPr/>
            <p:nvPr/>
          </p:nvSpPr>
          <p:spPr>
            <a:xfrm>
              <a:off x="1459740" y="2293915"/>
              <a:ext cx="46030" cy="812236"/>
            </a:xfrm>
            <a:custGeom>
              <a:avLst/>
              <a:gdLst>
                <a:gd name="connsiteX0" fmla="*/ 46078 w 46029"/>
                <a:gd name="connsiteY0" fmla="*/ 719 h 812235"/>
                <a:gd name="connsiteX1" fmla="*/ 46078 w 46029"/>
                <a:gd name="connsiteY1" fmla="*/ 719 h 812235"/>
                <a:gd name="connsiteX2" fmla="*/ 46078 w 46029"/>
                <a:gd name="connsiteY2" fmla="*/ 785049 h 812235"/>
                <a:gd name="connsiteX3" fmla="*/ 719 w 46029"/>
                <a:gd name="connsiteY3" fmla="*/ 811612 h 812235"/>
                <a:gd name="connsiteX4" fmla="*/ 719 w 46029"/>
                <a:gd name="connsiteY4" fmla="*/ 29296 h 812235"/>
                <a:gd name="connsiteX5" fmla="*/ 46078 w 46029"/>
                <a:gd name="connsiteY5" fmla="*/ 719 h 812235"/>
                <a:gd name="connsiteX6" fmla="*/ 46078 w 46029"/>
                <a:gd name="connsiteY6" fmla="*/ 719 h 8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29" h="812235">
                  <a:moveTo>
                    <a:pt x="46078" y="719"/>
                  </a:moveTo>
                  <a:lnTo>
                    <a:pt x="46078" y="719"/>
                  </a:lnTo>
                  <a:lnTo>
                    <a:pt x="46078" y="785049"/>
                  </a:lnTo>
                  <a:lnTo>
                    <a:pt x="719" y="811612"/>
                  </a:lnTo>
                  <a:lnTo>
                    <a:pt x="719" y="29296"/>
                  </a:lnTo>
                  <a:lnTo>
                    <a:pt x="46078" y="719"/>
                  </a:lnTo>
                  <a:lnTo>
                    <a:pt x="46078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7C8680F-81DC-60F0-43EE-28EEE1289277}"/>
                </a:ext>
              </a:extLst>
            </p:cNvPr>
            <p:cNvSpPr/>
            <p:nvPr/>
          </p:nvSpPr>
          <p:spPr>
            <a:xfrm>
              <a:off x="1552471" y="2232637"/>
              <a:ext cx="58496" cy="832374"/>
            </a:xfrm>
            <a:custGeom>
              <a:avLst/>
              <a:gdLst>
                <a:gd name="connsiteX0" fmla="*/ 57969 w 58496"/>
                <a:gd name="connsiteY0" fmla="*/ 719 h 832373"/>
                <a:gd name="connsiteX1" fmla="*/ 57969 w 58496"/>
                <a:gd name="connsiteY1" fmla="*/ 719 h 832373"/>
                <a:gd name="connsiteX2" fmla="*/ 57969 w 58496"/>
                <a:gd name="connsiteY2" fmla="*/ 797324 h 832373"/>
                <a:gd name="connsiteX3" fmla="*/ 719 w 58496"/>
                <a:gd name="connsiteY3" fmla="*/ 832038 h 832373"/>
                <a:gd name="connsiteX4" fmla="*/ 719 w 58496"/>
                <a:gd name="connsiteY4" fmla="*/ 817750 h 832373"/>
                <a:gd name="connsiteX5" fmla="*/ 46078 w 58496"/>
                <a:gd name="connsiteY5" fmla="*/ 791187 h 832373"/>
                <a:gd name="connsiteX6" fmla="*/ 46078 w 58496"/>
                <a:gd name="connsiteY6" fmla="*/ 8870 h 832373"/>
                <a:gd name="connsiteX7" fmla="*/ 57969 w 58496"/>
                <a:gd name="connsiteY7" fmla="*/ 719 h 832373"/>
                <a:gd name="connsiteX8" fmla="*/ 57969 w 58496"/>
                <a:gd name="connsiteY8" fmla="*/ 719 h 83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96" h="832373">
                  <a:moveTo>
                    <a:pt x="57969" y="719"/>
                  </a:moveTo>
                  <a:lnTo>
                    <a:pt x="57969" y="719"/>
                  </a:lnTo>
                  <a:lnTo>
                    <a:pt x="57969" y="797324"/>
                  </a:lnTo>
                  <a:lnTo>
                    <a:pt x="719" y="832038"/>
                  </a:lnTo>
                  <a:lnTo>
                    <a:pt x="719" y="817750"/>
                  </a:lnTo>
                  <a:lnTo>
                    <a:pt x="46078" y="791187"/>
                  </a:lnTo>
                  <a:lnTo>
                    <a:pt x="46078" y="8870"/>
                  </a:lnTo>
                  <a:lnTo>
                    <a:pt x="57969" y="719"/>
                  </a:lnTo>
                  <a:lnTo>
                    <a:pt x="57969" y="719"/>
                  </a:lnTo>
                  <a:close/>
                </a:path>
              </a:pathLst>
            </a:custGeom>
            <a:solidFill>
              <a:srgbClr val="CED6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951651D9-E87E-6182-9497-6DD2200E89E8}"/>
                </a:ext>
              </a:extLst>
            </p:cNvPr>
            <p:cNvSpPr/>
            <p:nvPr/>
          </p:nvSpPr>
          <p:spPr>
            <a:xfrm>
              <a:off x="1552471" y="2240788"/>
              <a:ext cx="46030" cy="809359"/>
            </a:xfrm>
            <a:custGeom>
              <a:avLst/>
              <a:gdLst>
                <a:gd name="connsiteX0" fmla="*/ 46078 w 46029"/>
                <a:gd name="connsiteY0" fmla="*/ 719 h 809358"/>
                <a:gd name="connsiteX1" fmla="*/ 46078 w 46029"/>
                <a:gd name="connsiteY1" fmla="*/ 719 h 809358"/>
                <a:gd name="connsiteX2" fmla="*/ 46078 w 46029"/>
                <a:gd name="connsiteY2" fmla="*/ 783036 h 809358"/>
                <a:gd name="connsiteX3" fmla="*/ 719 w 46029"/>
                <a:gd name="connsiteY3" fmla="*/ 809599 h 809358"/>
                <a:gd name="connsiteX4" fmla="*/ 719 w 46029"/>
                <a:gd name="connsiteY4" fmla="*/ 27282 h 809358"/>
                <a:gd name="connsiteX5" fmla="*/ 46078 w 46029"/>
                <a:gd name="connsiteY5" fmla="*/ 719 h 809358"/>
                <a:gd name="connsiteX6" fmla="*/ 46078 w 46029"/>
                <a:gd name="connsiteY6" fmla="*/ 719 h 80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29" h="809358">
                  <a:moveTo>
                    <a:pt x="46078" y="719"/>
                  </a:moveTo>
                  <a:lnTo>
                    <a:pt x="46078" y="719"/>
                  </a:lnTo>
                  <a:lnTo>
                    <a:pt x="46078" y="783036"/>
                  </a:lnTo>
                  <a:lnTo>
                    <a:pt x="719" y="809599"/>
                  </a:lnTo>
                  <a:lnTo>
                    <a:pt x="719" y="27282"/>
                  </a:lnTo>
                  <a:lnTo>
                    <a:pt x="46078" y="719"/>
                  </a:lnTo>
                  <a:lnTo>
                    <a:pt x="46078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1E7B7079-FF39-8719-087C-9AE6D6C6A299}"/>
                </a:ext>
              </a:extLst>
            </p:cNvPr>
            <p:cNvSpPr/>
            <p:nvPr/>
          </p:nvSpPr>
          <p:spPr>
            <a:xfrm>
              <a:off x="1643188" y="2179607"/>
              <a:ext cx="58496" cy="832374"/>
            </a:xfrm>
            <a:custGeom>
              <a:avLst/>
              <a:gdLst>
                <a:gd name="connsiteX0" fmla="*/ 57969 w 58496"/>
                <a:gd name="connsiteY0" fmla="*/ 719 h 832373"/>
                <a:gd name="connsiteX1" fmla="*/ 57969 w 58496"/>
                <a:gd name="connsiteY1" fmla="*/ 719 h 832373"/>
                <a:gd name="connsiteX2" fmla="*/ 57969 w 58496"/>
                <a:gd name="connsiteY2" fmla="*/ 797228 h 832373"/>
                <a:gd name="connsiteX3" fmla="*/ 719 w 58496"/>
                <a:gd name="connsiteY3" fmla="*/ 831942 h 832373"/>
                <a:gd name="connsiteX4" fmla="*/ 719 w 58496"/>
                <a:gd name="connsiteY4" fmla="*/ 817654 h 832373"/>
                <a:gd name="connsiteX5" fmla="*/ 46174 w 58496"/>
                <a:gd name="connsiteY5" fmla="*/ 789077 h 832373"/>
                <a:gd name="connsiteX6" fmla="*/ 46174 w 58496"/>
                <a:gd name="connsiteY6" fmla="*/ 6761 h 832373"/>
                <a:gd name="connsiteX7" fmla="*/ 57969 w 58496"/>
                <a:gd name="connsiteY7" fmla="*/ 719 h 832373"/>
                <a:gd name="connsiteX8" fmla="*/ 57969 w 58496"/>
                <a:gd name="connsiteY8" fmla="*/ 719 h 83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96" h="832373">
                  <a:moveTo>
                    <a:pt x="57969" y="719"/>
                  </a:moveTo>
                  <a:lnTo>
                    <a:pt x="57969" y="719"/>
                  </a:lnTo>
                  <a:lnTo>
                    <a:pt x="57969" y="797228"/>
                  </a:lnTo>
                  <a:lnTo>
                    <a:pt x="719" y="831942"/>
                  </a:lnTo>
                  <a:lnTo>
                    <a:pt x="719" y="817654"/>
                  </a:lnTo>
                  <a:lnTo>
                    <a:pt x="46174" y="789077"/>
                  </a:lnTo>
                  <a:lnTo>
                    <a:pt x="46174" y="6761"/>
                  </a:lnTo>
                  <a:lnTo>
                    <a:pt x="57969" y="719"/>
                  </a:lnTo>
                  <a:lnTo>
                    <a:pt x="57969" y="719"/>
                  </a:lnTo>
                  <a:close/>
                </a:path>
              </a:pathLst>
            </a:custGeom>
            <a:solidFill>
              <a:srgbClr val="CED6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0FE3D66D-4C14-4881-4BBD-64E2BF2D2787}"/>
                </a:ext>
              </a:extLst>
            </p:cNvPr>
            <p:cNvSpPr/>
            <p:nvPr/>
          </p:nvSpPr>
          <p:spPr>
            <a:xfrm>
              <a:off x="1643188" y="2185648"/>
              <a:ext cx="46030" cy="812236"/>
            </a:xfrm>
            <a:custGeom>
              <a:avLst/>
              <a:gdLst>
                <a:gd name="connsiteX0" fmla="*/ 46174 w 46029"/>
                <a:gd name="connsiteY0" fmla="*/ 719 h 812235"/>
                <a:gd name="connsiteX1" fmla="*/ 46174 w 46029"/>
                <a:gd name="connsiteY1" fmla="*/ 719 h 812235"/>
                <a:gd name="connsiteX2" fmla="*/ 46174 w 46029"/>
                <a:gd name="connsiteY2" fmla="*/ 783036 h 812235"/>
                <a:gd name="connsiteX3" fmla="*/ 719 w 46029"/>
                <a:gd name="connsiteY3" fmla="*/ 811612 h 812235"/>
                <a:gd name="connsiteX4" fmla="*/ 719 w 46029"/>
                <a:gd name="connsiteY4" fmla="*/ 29392 h 812235"/>
                <a:gd name="connsiteX5" fmla="*/ 46174 w 46029"/>
                <a:gd name="connsiteY5" fmla="*/ 719 h 812235"/>
                <a:gd name="connsiteX6" fmla="*/ 46174 w 46029"/>
                <a:gd name="connsiteY6" fmla="*/ 719 h 81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29" h="812235">
                  <a:moveTo>
                    <a:pt x="46174" y="719"/>
                  </a:moveTo>
                  <a:lnTo>
                    <a:pt x="46174" y="719"/>
                  </a:lnTo>
                  <a:lnTo>
                    <a:pt x="46174" y="783036"/>
                  </a:lnTo>
                  <a:lnTo>
                    <a:pt x="719" y="811612"/>
                  </a:lnTo>
                  <a:lnTo>
                    <a:pt x="719" y="29392"/>
                  </a:lnTo>
                  <a:lnTo>
                    <a:pt x="46174" y="719"/>
                  </a:lnTo>
                  <a:lnTo>
                    <a:pt x="46174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434AF286-D85C-0EF1-271D-DA98378EC1C3}"/>
                </a:ext>
              </a:extLst>
            </p:cNvPr>
            <p:cNvSpPr/>
            <p:nvPr/>
          </p:nvSpPr>
          <p:spPr>
            <a:xfrm>
              <a:off x="1166747" y="1881276"/>
              <a:ext cx="289605" cy="174530"/>
            </a:xfrm>
            <a:custGeom>
              <a:avLst/>
              <a:gdLst>
                <a:gd name="connsiteX0" fmla="*/ 3628 w 289604"/>
                <a:gd name="connsiteY0" fmla="*/ 174386 h 174529"/>
                <a:gd name="connsiteX1" fmla="*/ 3628 w 289604"/>
                <a:gd name="connsiteY1" fmla="*/ 174386 h 174529"/>
                <a:gd name="connsiteX2" fmla="*/ 1614 w 289604"/>
                <a:gd name="connsiteY2" fmla="*/ 174386 h 174529"/>
                <a:gd name="connsiteX3" fmla="*/ 1614 w 289604"/>
                <a:gd name="connsiteY3" fmla="*/ 170263 h 174529"/>
                <a:gd name="connsiteX4" fmla="*/ 285753 w 289604"/>
                <a:gd name="connsiteY4" fmla="*/ 719 h 174529"/>
                <a:gd name="connsiteX5" fmla="*/ 289685 w 289604"/>
                <a:gd name="connsiteY5" fmla="*/ 2733 h 174529"/>
                <a:gd name="connsiteX6" fmla="*/ 287671 w 289604"/>
                <a:gd name="connsiteY6" fmla="*/ 4747 h 174529"/>
                <a:gd name="connsiteX7" fmla="*/ 3628 w 289604"/>
                <a:gd name="connsiteY7" fmla="*/ 174386 h 174529"/>
                <a:gd name="connsiteX8" fmla="*/ 3628 w 289604"/>
                <a:gd name="connsiteY8" fmla="*/ 174386 h 174529"/>
                <a:gd name="connsiteX9" fmla="*/ 3628 w 289604"/>
                <a:gd name="connsiteY9" fmla="*/ 174386 h 17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604" h="174529">
                  <a:moveTo>
                    <a:pt x="3628" y="174386"/>
                  </a:moveTo>
                  <a:lnTo>
                    <a:pt x="3628" y="174386"/>
                  </a:lnTo>
                  <a:cubicBezTo>
                    <a:pt x="1614" y="174386"/>
                    <a:pt x="1614" y="174386"/>
                    <a:pt x="1614" y="174386"/>
                  </a:cubicBezTo>
                  <a:cubicBezTo>
                    <a:pt x="-400" y="172372"/>
                    <a:pt x="1614" y="170263"/>
                    <a:pt x="1614" y="170263"/>
                  </a:cubicBezTo>
                  <a:lnTo>
                    <a:pt x="285753" y="719"/>
                  </a:lnTo>
                  <a:cubicBezTo>
                    <a:pt x="285753" y="719"/>
                    <a:pt x="287767" y="719"/>
                    <a:pt x="289685" y="2733"/>
                  </a:cubicBezTo>
                  <a:cubicBezTo>
                    <a:pt x="289685" y="2733"/>
                    <a:pt x="289685" y="4747"/>
                    <a:pt x="287671" y="4747"/>
                  </a:cubicBezTo>
                  <a:lnTo>
                    <a:pt x="3628" y="174386"/>
                  </a:lnTo>
                  <a:lnTo>
                    <a:pt x="3628" y="174386"/>
                  </a:lnTo>
                  <a:lnTo>
                    <a:pt x="3628" y="174386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B050B7C9-4FDD-AA93-40AE-C7D17AD6B66C}"/>
                </a:ext>
              </a:extLst>
            </p:cNvPr>
            <p:cNvSpPr/>
            <p:nvPr/>
          </p:nvSpPr>
          <p:spPr>
            <a:xfrm>
              <a:off x="1166747" y="1949905"/>
              <a:ext cx="289605" cy="175489"/>
            </a:xfrm>
            <a:custGeom>
              <a:avLst/>
              <a:gdLst>
                <a:gd name="connsiteX0" fmla="*/ 3628 w 289604"/>
                <a:gd name="connsiteY0" fmla="*/ 175185 h 175488"/>
                <a:gd name="connsiteX1" fmla="*/ 3628 w 289604"/>
                <a:gd name="connsiteY1" fmla="*/ 175185 h 175488"/>
                <a:gd name="connsiteX2" fmla="*/ 1614 w 289604"/>
                <a:gd name="connsiteY2" fmla="*/ 173171 h 175488"/>
                <a:gd name="connsiteX3" fmla="*/ 1614 w 289604"/>
                <a:gd name="connsiteY3" fmla="*/ 171158 h 175488"/>
                <a:gd name="connsiteX4" fmla="*/ 285753 w 289604"/>
                <a:gd name="connsiteY4" fmla="*/ 1614 h 175488"/>
                <a:gd name="connsiteX5" fmla="*/ 289685 w 289604"/>
                <a:gd name="connsiteY5" fmla="*/ 1614 h 175488"/>
                <a:gd name="connsiteX6" fmla="*/ 287671 w 289604"/>
                <a:gd name="connsiteY6" fmla="*/ 5738 h 175488"/>
                <a:gd name="connsiteX7" fmla="*/ 3628 w 289604"/>
                <a:gd name="connsiteY7" fmla="*/ 175185 h 175488"/>
                <a:gd name="connsiteX8" fmla="*/ 3628 w 289604"/>
                <a:gd name="connsiteY8" fmla="*/ 175185 h 175488"/>
                <a:gd name="connsiteX9" fmla="*/ 3628 w 289604"/>
                <a:gd name="connsiteY9" fmla="*/ 175185 h 1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604" h="175488">
                  <a:moveTo>
                    <a:pt x="3628" y="175185"/>
                  </a:moveTo>
                  <a:lnTo>
                    <a:pt x="3628" y="175185"/>
                  </a:lnTo>
                  <a:cubicBezTo>
                    <a:pt x="1614" y="175185"/>
                    <a:pt x="1614" y="175185"/>
                    <a:pt x="1614" y="173171"/>
                  </a:cubicBezTo>
                  <a:cubicBezTo>
                    <a:pt x="-400" y="173171"/>
                    <a:pt x="1614" y="171158"/>
                    <a:pt x="1614" y="171158"/>
                  </a:cubicBezTo>
                  <a:lnTo>
                    <a:pt x="285753" y="1614"/>
                  </a:lnTo>
                  <a:cubicBezTo>
                    <a:pt x="285753" y="-400"/>
                    <a:pt x="287767" y="1614"/>
                    <a:pt x="289685" y="1614"/>
                  </a:cubicBezTo>
                  <a:cubicBezTo>
                    <a:pt x="289685" y="3628"/>
                    <a:pt x="289685" y="3628"/>
                    <a:pt x="287671" y="5738"/>
                  </a:cubicBezTo>
                  <a:lnTo>
                    <a:pt x="3628" y="175185"/>
                  </a:lnTo>
                  <a:lnTo>
                    <a:pt x="3628" y="175185"/>
                  </a:lnTo>
                  <a:lnTo>
                    <a:pt x="3628" y="175185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E02E6ACD-97F0-5416-C25B-A5CFD10FBDA1}"/>
                </a:ext>
              </a:extLst>
            </p:cNvPr>
            <p:cNvSpPr/>
            <p:nvPr/>
          </p:nvSpPr>
          <p:spPr>
            <a:xfrm>
              <a:off x="1167642" y="2054943"/>
              <a:ext cx="4795" cy="68086"/>
            </a:xfrm>
            <a:custGeom>
              <a:avLst/>
              <a:gdLst>
                <a:gd name="connsiteX0" fmla="*/ 2733 w 4794"/>
                <a:gd name="connsiteY0" fmla="*/ 68134 h 68085"/>
                <a:gd name="connsiteX1" fmla="*/ 2733 w 4794"/>
                <a:gd name="connsiteY1" fmla="*/ 68134 h 68085"/>
                <a:gd name="connsiteX2" fmla="*/ 719 w 4794"/>
                <a:gd name="connsiteY2" fmla="*/ 64010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4010 h 68085"/>
                <a:gd name="connsiteX7" fmla="*/ 2733 w 4794"/>
                <a:gd name="connsiteY7" fmla="*/ 68134 h 68085"/>
                <a:gd name="connsiteX8" fmla="*/ 2733 w 4794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2733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2733" y="719"/>
                    <a:pt x="2733" y="719"/>
                  </a:cubicBezTo>
                  <a:cubicBezTo>
                    <a:pt x="4747" y="719"/>
                    <a:pt x="4747" y="719"/>
                    <a:pt x="4747" y="2733"/>
                  </a:cubicBezTo>
                  <a:lnTo>
                    <a:pt x="4747" y="64010"/>
                  </a:lnTo>
                  <a:cubicBezTo>
                    <a:pt x="4747" y="66120"/>
                    <a:pt x="4747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63ABD41-120E-C99B-265E-E61120CBE067}"/>
                </a:ext>
              </a:extLst>
            </p:cNvPr>
            <p:cNvSpPr/>
            <p:nvPr/>
          </p:nvSpPr>
          <p:spPr>
            <a:xfrm>
              <a:off x="1215014" y="2024448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719" y="68038"/>
                    <a:pt x="719" y="68038"/>
                    <a:pt x="719" y="66024"/>
                  </a:cubicBezTo>
                  <a:lnTo>
                    <a:pt x="719" y="2733"/>
                  </a:lnTo>
                  <a:cubicBezTo>
                    <a:pt x="719" y="2733"/>
                    <a:pt x="719" y="719"/>
                    <a:pt x="2733" y="719"/>
                  </a:cubicBezTo>
                  <a:cubicBezTo>
                    <a:pt x="4747" y="719"/>
                    <a:pt x="4747" y="2733"/>
                    <a:pt x="4747" y="2733"/>
                  </a:cubicBezTo>
                  <a:lnTo>
                    <a:pt x="4747" y="66024"/>
                  </a:lnTo>
                  <a:cubicBezTo>
                    <a:pt x="4651" y="68038"/>
                    <a:pt x="4651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57AF49E1-FAA2-176A-B497-813AA35E91AA}"/>
                </a:ext>
              </a:extLst>
            </p:cNvPr>
            <p:cNvSpPr/>
            <p:nvPr/>
          </p:nvSpPr>
          <p:spPr>
            <a:xfrm>
              <a:off x="1262387" y="1997789"/>
              <a:ext cx="4795" cy="68086"/>
            </a:xfrm>
            <a:custGeom>
              <a:avLst/>
              <a:gdLst>
                <a:gd name="connsiteX0" fmla="*/ 2733 w 4794"/>
                <a:gd name="connsiteY0" fmla="*/ 68134 h 68085"/>
                <a:gd name="connsiteX1" fmla="*/ 2733 w 4794"/>
                <a:gd name="connsiteY1" fmla="*/ 68134 h 68085"/>
                <a:gd name="connsiteX2" fmla="*/ 719 w 4794"/>
                <a:gd name="connsiteY2" fmla="*/ 64010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4010 h 68085"/>
                <a:gd name="connsiteX7" fmla="*/ 2733 w 4794"/>
                <a:gd name="connsiteY7" fmla="*/ 68134 h 68085"/>
                <a:gd name="connsiteX8" fmla="*/ 2733 w 4794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719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719" y="719"/>
                    <a:pt x="2733" y="719"/>
                  </a:cubicBezTo>
                  <a:cubicBezTo>
                    <a:pt x="4747" y="719"/>
                    <a:pt x="4747" y="719"/>
                    <a:pt x="4747" y="2733"/>
                  </a:cubicBezTo>
                  <a:lnTo>
                    <a:pt x="4747" y="64010"/>
                  </a:lnTo>
                  <a:cubicBezTo>
                    <a:pt x="4651" y="66024"/>
                    <a:pt x="4651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A97D51C8-CF6E-94D8-3E04-F38214E78E8F}"/>
                </a:ext>
              </a:extLst>
            </p:cNvPr>
            <p:cNvSpPr/>
            <p:nvPr/>
          </p:nvSpPr>
          <p:spPr>
            <a:xfrm>
              <a:off x="1309759" y="1967198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719" y="68038"/>
                    <a:pt x="719" y="68038"/>
                    <a:pt x="719" y="66024"/>
                  </a:cubicBezTo>
                  <a:lnTo>
                    <a:pt x="719" y="2733"/>
                  </a:lnTo>
                  <a:cubicBezTo>
                    <a:pt x="719" y="2733"/>
                    <a:pt x="719" y="719"/>
                    <a:pt x="2733" y="719"/>
                  </a:cubicBezTo>
                  <a:lnTo>
                    <a:pt x="4747" y="2733"/>
                  </a:lnTo>
                  <a:lnTo>
                    <a:pt x="4747" y="66024"/>
                  </a:lnTo>
                  <a:cubicBezTo>
                    <a:pt x="4651" y="68038"/>
                    <a:pt x="2733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4560A2B-118F-194D-D09C-21A2971058A9}"/>
                </a:ext>
              </a:extLst>
            </p:cNvPr>
            <p:cNvSpPr/>
            <p:nvPr/>
          </p:nvSpPr>
          <p:spPr>
            <a:xfrm>
              <a:off x="1355118" y="1942745"/>
              <a:ext cx="6713" cy="68086"/>
            </a:xfrm>
            <a:custGeom>
              <a:avLst/>
              <a:gdLst>
                <a:gd name="connsiteX0" fmla="*/ 4651 w 6712"/>
                <a:gd name="connsiteY0" fmla="*/ 68038 h 68085"/>
                <a:gd name="connsiteX1" fmla="*/ 4651 w 6712"/>
                <a:gd name="connsiteY1" fmla="*/ 68038 h 68085"/>
                <a:gd name="connsiteX2" fmla="*/ 719 w 6712"/>
                <a:gd name="connsiteY2" fmla="*/ 66024 h 68085"/>
                <a:gd name="connsiteX3" fmla="*/ 719 w 6712"/>
                <a:gd name="connsiteY3" fmla="*/ 2733 h 68085"/>
                <a:gd name="connsiteX4" fmla="*/ 4651 w 6712"/>
                <a:gd name="connsiteY4" fmla="*/ 719 h 68085"/>
                <a:gd name="connsiteX5" fmla="*/ 6665 w 6712"/>
                <a:gd name="connsiteY5" fmla="*/ 2733 h 68085"/>
                <a:gd name="connsiteX6" fmla="*/ 6665 w 6712"/>
                <a:gd name="connsiteY6" fmla="*/ 66024 h 68085"/>
                <a:gd name="connsiteX7" fmla="*/ 4651 w 6712"/>
                <a:gd name="connsiteY7" fmla="*/ 68038 h 68085"/>
                <a:gd name="connsiteX8" fmla="*/ 4651 w 6712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4651" y="68038"/>
                  </a:moveTo>
                  <a:lnTo>
                    <a:pt x="4651" y="68038"/>
                  </a:lnTo>
                  <a:cubicBezTo>
                    <a:pt x="2637" y="68038"/>
                    <a:pt x="719" y="66024"/>
                    <a:pt x="719" y="66024"/>
                  </a:cubicBezTo>
                  <a:lnTo>
                    <a:pt x="719" y="2733"/>
                  </a:lnTo>
                  <a:cubicBezTo>
                    <a:pt x="719" y="719"/>
                    <a:pt x="2733" y="719"/>
                    <a:pt x="4651" y="719"/>
                  </a:cubicBezTo>
                  <a:cubicBezTo>
                    <a:pt x="4651" y="719"/>
                    <a:pt x="6665" y="719"/>
                    <a:pt x="6665" y="2733"/>
                  </a:cubicBezTo>
                  <a:lnTo>
                    <a:pt x="6665" y="66024"/>
                  </a:lnTo>
                  <a:lnTo>
                    <a:pt x="4651" y="68038"/>
                  </a:lnTo>
                  <a:lnTo>
                    <a:pt x="4651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206A35B5-CC05-4F75-579D-BFBA4A590677}"/>
                </a:ext>
              </a:extLst>
            </p:cNvPr>
            <p:cNvSpPr/>
            <p:nvPr/>
          </p:nvSpPr>
          <p:spPr>
            <a:xfrm>
              <a:off x="1402490" y="1911962"/>
              <a:ext cx="6713" cy="68086"/>
            </a:xfrm>
            <a:custGeom>
              <a:avLst/>
              <a:gdLst>
                <a:gd name="connsiteX0" fmla="*/ 2733 w 6712"/>
                <a:gd name="connsiteY0" fmla="*/ 68134 h 68085"/>
                <a:gd name="connsiteX1" fmla="*/ 2733 w 6712"/>
                <a:gd name="connsiteY1" fmla="*/ 68134 h 68085"/>
                <a:gd name="connsiteX2" fmla="*/ 719 w 6712"/>
                <a:gd name="connsiteY2" fmla="*/ 66120 h 68085"/>
                <a:gd name="connsiteX3" fmla="*/ 719 w 6712"/>
                <a:gd name="connsiteY3" fmla="*/ 4843 h 68085"/>
                <a:gd name="connsiteX4" fmla="*/ 2733 w 6712"/>
                <a:gd name="connsiteY4" fmla="*/ 719 h 68085"/>
                <a:gd name="connsiteX5" fmla="*/ 6665 w 6712"/>
                <a:gd name="connsiteY5" fmla="*/ 4843 h 68085"/>
                <a:gd name="connsiteX6" fmla="*/ 6665 w 6712"/>
                <a:gd name="connsiteY6" fmla="*/ 66120 h 68085"/>
                <a:gd name="connsiteX7" fmla="*/ 2733 w 6712"/>
                <a:gd name="connsiteY7" fmla="*/ 68134 h 68085"/>
                <a:gd name="connsiteX8" fmla="*/ 2733 w 6712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2733" y="68134"/>
                    <a:pt x="719" y="68134"/>
                    <a:pt x="719" y="66120"/>
                  </a:cubicBezTo>
                  <a:lnTo>
                    <a:pt x="719" y="4843"/>
                  </a:lnTo>
                  <a:cubicBezTo>
                    <a:pt x="719" y="2829"/>
                    <a:pt x="2733" y="719"/>
                    <a:pt x="2733" y="719"/>
                  </a:cubicBezTo>
                  <a:cubicBezTo>
                    <a:pt x="4747" y="719"/>
                    <a:pt x="6665" y="2733"/>
                    <a:pt x="6665" y="4843"/>
                  </a:cubicBezTo>
                  <a:lnTo>
                    <a:pt x="6665" y="66120"/>
                  </a:lnTo>
                  <a:cubicBezTo>
                    <a:pt x="6665" y="68134"/>
                    <a:pt x="4651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BEA50DE9-DFDC-BCC9-2C6F-5EFD4CD326E3}"/>
                </a:ext>
              </a:extLst>
            </p:cNvPr>
            <p:cNvSpPr/>
            <p:nvPr/>
          </p:nvSpPr>
          <p:spPr>
            <a:xfrm>
              <a:off x="1449863" y="1885399"/>
              <a:ext cx="6713" cy="68086"/>
            </a:xfrm>
            <a:custGeom>
              <a:avLst/>
              <a:gdLst>
                <a:gd name="connsiteX0" fmla="*/ 2733 w 6712"/>
                <a:gd name="connsiteY0" fmla="*/ 68134 h 68085"/>
                <a:gd name="connsiteX1" fmla="*/ 2733 w 6712"/>
                <a:gd name="connsiteY1" fmla="*/ 68134 h 68085"/>
                <a:gd name="connsiteX2" fmla="*/ 719 w 6712"/>
                <a:gd name="connsiteY2" fmla="*/ 64010 h 68085"/>
                <a:gd name="connsiteX3" fmla="*/ 719 w 6712"/>
                <a:gd name="connsiteY3" fmla="*/ 2733 h 68085"/>
                <a:gd name="connsiteX4" fmla="*/ 2733 w 6712"/>
                <a:gd name="connsiteY4" fmla="*/ 719 h 68085"/>
                <a:gd name="connsiteX5" fmla="*/ 6665 w 6712"/>
                <a:gd name="connsiteY5" fmla="*/ 2733 h 68085"/>
                <a:gd name="connsiteX6" fmla="*/ 6665 w 6712"/>
                <a:gd name="connsiteY6" fmla="*/ 64010 h 68085"/>
                <a:gd name="connsiteX7" fmla="*/ 2733 w 6712"/>
                <a:gd name="connsiteY7" fmla="*/ 68134 h 68085"/>
                <a:gd name="connsiteX8" fmla="*/ 2733 w 6712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2733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2733" y="719"/>
                    <a:pt x="2733" y="719"/>
                  </a:cubicBezTo>
                  <a:cubicBezTo>
                    <a:pt x="4747" y="719"/>
                    <a:pt x="6665" y="719"/>
                    <a:pt x="6665" y="2733"/>
                  </a:cubicBezTo>
                  <a:lnTo>
                    <a:pt x="6665" y="64010"/>
                  </a:lnTo>
                  <a:cubicBezTo>
                    <a:pt x="6665" y="66120"/>
                    <a:pt x="4651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EEC07584-52E1-0A8B-94A6-69D3A7325267}"/>
                </a:ext>
              </a:extLst>
            </p:cNvPr>
            <p:cNvSpPr/>
            <p:nvPr/>
          </p:nvSpPr>
          <p:spPr>
            <a:xfrm>
              <a:off x="1451876" y="1881276"/>
              <a:ext cx="240698" cy="145761"/>
            </a:xfrm>
            <a:custGeom>
              <a:avLst/>
              <a:gdLst>
                <a:gd name="connsiteX0" fmla="*/ 237485 w 240697"/>
                <a:gd name="connsiteY0" fmla="*/ 145809 h 145761"/>
                <a:gd name="connsiteX1" fmla="*/ 237485 w 240697"/>
                <a:gd name="connsiteY1" fmla="*/ 145809 h 145761"/>
                <a:gd name="connsiteX2" fmla="*/ 237485 w 240697"/>
                <a:gd name="connsiteY2" fmla="*/ 145809 h 145761"/>
                <a:gd name="connsiteX3" fmla="*/ 719 w 240697"/>
                <a:gd name="connsiteY3" fmla="*/ 4843 h 145761"/>
                <a:gd name="connsiteX4" fmla="*/ 2733 w 240697"/>
                <a:gd name="connsiteY4" fmla="*/ 719 h 145761"/>
                <a:gd name="connsiteX5" fmla="*/ 239499 w 240697"/>
                <a:gd name="connsiteY5" fmla="*/ 141686 h 145761"/>
                <a:gd name="connsiteX6" fmla="*/ 239499 w 240697"/>
                <a:gd name="connsiteY6" fmla="*/ 145809 h 145761"/>
                <a:gd name="connsiteX7" fmla="*/ 237485 w 240697"/>
                <a:gd name="connsiteY7" fmla="*/ 145809 h 145761"/>
                <a:gd name="connsiteX8" fmla="*/ 237485 w 240697"/>
                <a:gd name="connsiteY8" fmla="*/ 145809 h 14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697" h="145761">
                  <a:moveTo>
                    <a:pt x="237485" y="145809"/>
                  </a:moveTo>
                  <a:lnTo>
                    <a:pt x="237485" y="145809"/>
                  </a:lnTo>
                  <a:lnTo>
                    <a:pt x="237485" y="145809"/>
                  </a:lnTo>
                  <a:lnTo>
                    <a:pt x="719" y="4843"/>
                  </a:lnTo>
                  <a:lnTo>
                    <a:pt x="2733" y="719"/>
                  </a:lnTo>
                  <a:lnTo>
                    <a:pt x="239499" y="141686"/>
                  </a:lnTo>
                  <a:cubicBezTo>
                    <a:pt x="239499" y="143700"/>
                    <a:pt x="241513" y="143700"/>
                    <a:pt x="239499" y="145809"/>
                  </a:cubicBezTo>
                  <a:cubicBezTo>
                    <a:pt x="239403" y="145809"/>
                    <a:pt x="239403" y="145809"/>
                    <a:pt x="237485" y="145809"/>
                  </a:cubicBezTo>
                  <a:lnTo>
                    <a:pt x="237485" y="145809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EF1E722A-6270-7472-70CD-DFD3C1F6A409}"/>
                </a:ext>
              </a:extLst>
            </p:cNvPr>
            <p:cNvSpPr/>
            <p:nvPr/>
          </p:nvSpPr>
          <p:spPr>
            <a:xfrm>
              <a:off x="1451876" y="1950800"/>
              <a:ext cx="239739" cy="143843"/>
            </a:xfrm>
            <a:custGeom>
              <a:avLst/>
              <a:gdLst>
                <a:gd name="connsiteX0" fmla="*/ 237485 w 239738"/>
                <a:gd name="connsiteY0" fmla="*/ 143700 h 143843"/>
                <a:gd name="connsiteX1" fmla="*/ 237485 w 239738"/>
                <a:gd name="connsiteY1" fmla="*/ 143700 h 143843"/>
                <a:gd name="connsiteX2" fmla="*/ 235472 w 239738"/>
                <a:gd name="connsiteY2" fmla="*/ 143700 h 143843"/>
                <a:gd name="connsiteX3" fmla="*/ 719 w 239738"/>
                <a:gd name="connsiteY3" fmla="*/ 4843 h 143843"/>
                <a:gd name="connsiteX4" fmla="*/ 2733 w 239738"/>
                <a:gd name="connsiteY4" fmla="*/ 719 h 143843"/>
                <a:gd name="connsiteX5" fmla="*/ 237581 w 239738"/>
                <a:gd name="connsiteY5" fmla="*/ 139576 h 143843"/>
                <a:gd name="connsiteX6" fmla="*/ 239595 w 239738"/>
                <a:gd name="connsiteY6" fmla="*/ 143700 h 143843"/>
                <a:gd name="connsiteX7" fmla="*/ 237485 w 239738"/>
                <a:gd name="connsiteY7" fmla="*/ 143700 h 143843"/>
                <a:gd name="connsiteX8" fmla="*/ 237485 w 239738"/>
                <a:gd name="connsiteY8" fmla="*/ 143700 h 14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738" h="143843">
                  <a:moveTo>
                    <a:pt x="237485" y="143700"/>
                  </a:moveTo>
                  <a:lnTo>
                    <a:pt x="237485" y="143700"/>
                  </a:lnTo>
                  <a:cubicBezTo>
                    <a:pt x="235472" y="143700"/>
                    <a:pt x="235472" y="143700"/>
                    <a:pt x="235472" y="143700"/>
                  </a:cubicBezTo>
                  <a:lnTo>
                    <a:pt x="719" y="4843"/>
                  </a:lnTo>
                  <a:lnTo>
                    <a:pt x="2733" y="719"/>
                  </a:lnTo>
                  <a:lnTo>
                    <a:pt x="237581" y="139576"/>
                  </a:lnTo>
                  <a:cubicBezTo>
                    <a:pt x="239595" y="141590"/>
                    <a:pt x="239595" y="141590"/>
                    <a:pt x="239595" y="143700"/>
                  </a:cubicBezTo>
                  <a:cubicBezTo>
                    <a:pt x="237485" y="143700"/>
                    <a:pt x="237485" y="143700"/>
                    <a:pt x="237485" y="143700"/>
                  </a:cubicBezTo>
                  <a:lnTo>
                    <a:pt x="237485" y="143700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3D7B36DE-5963-C244-CD67-32EF24A0116E}"/>
                </a:ext>
              </a:extLst>
            </p:cNvPr>
            <p:cNvSpPr/>
            <p:nvPr/>
          </p:nvSpPr>
          <p:spPr>
            <a:xfrm>
              <a:off x="1686629" y="2024448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719" y="68038"/>
                    <a:pt x="719" y="68038"/>
                    <a:pt x="719" y="66024"/>
                  </a:cubicBezTo>
                  <a:lnTo>
                    <a:pt x="719" y="2733"/>
                  </a:lnTo>
                  <a:cubicBezTo>
                    <a:pt x="719" y="2733"/>
                    <a:pt x="719" y="719"/>
                    <a:pt x="2733" y="719"/>
                  </a:cubicBezTo>
                  <a:cubicBezTo>
                    <a:pt x="4747" y="719"/>
                    <a:pt x="4747" y="2733"/>
                    <a:pt x="4747" y="2733"/>
                  </a:cubicBezTo>
                  <a:lnTo>
                    <a:pt x="4747" y="66024"/>
                  </a:lnTo>
                  <a:cubicBezTo>
                    <a:pt x="4651" y="68038"/>
                    <a:pt x="4651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AE2795E9-EFDA-E4BE-0596-3E6DD5775F35}"/>
                </a:ext>
              </a:extLst>
            </p:cNvPr>
            <p:cNvSpPr/>
            <p:nvPr/>
          </p:nvSpPr>
          <p:spPr>
            <a:xfrm>
              <a:off x="1639257" y="1997789"/>
              <a:ext cx="4795" cy="68086"/>
            </a:xfrm>
            <a:custGeom>
              <a:avLst/>
              <a:gdLst>
                <a:gd name="connsiteX0" fmla="*/ 2733 w 4794"/>
                <a:gd name="connsiteY0" fmla="*/ 68134 h 68085"/>
                <a:gd name="connsiteX1" fmla="*/ 2733 w 4794"/>
                <a:gd name="connsiteY1" fmla="*/ 68134 h 68085"/>
                <a:gd name="connsiteX2" fmla="*/ 719 w 4794"/>
                <a:gd name="connsiteY2" fmla="*/ 64010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4010 h 68085"/>
                <a:gd name="connsiteX7" fmla="*/ 2733 w 4794"/>
                <a:gd name="connsiteY7" fmla="*/ 68134 h 68085"/>
                <a:gd name="connsiteX8" fmla="*/ 2733 w 4794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2733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2733" y="719"/>
                    <a:pt x="2733" y="719"/>
                  </a:cubicBezTo>
                  <a:cubicBezTo>
                    <a:pt x="4747" y="719"/>
                    <a:pt x="4747" y="719"/>
                    <a:pt x="4747" y="2733"/>
                  </a:cubicBezTo>
                  <a:lnTo>
                    <a:pt x="4747" y="64010"/>
                  </a:lnTo>
                  <a:cubicBezTo>
                    <a:pt x="4651" y="66024"/>
                    <a:pt x="4651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376B240D-A558-09A1-FDC0-941B566543E0}"/>
                </a:ext>
              </a:extLst>
            </p:cNvPr>
            <p:cNvSpPr/>
            <p:nvPr/>
          </p:nvSpPr>
          <p:spPr>
            <a:xfrm>
              <a:off x="1591884" y="1967198"/>
              <a:ext cx="6713" cy="68086"/>
            </a:xfrm>
            <a:custGeom>
              <a:avLst/>
              <a:gdLst>
                <a:gd name="connsiteX0" fmla="*/ 2733 w 6712"/>
                <a:gd name="connsiteY0" fmla="*/ 68038 h 68085"/>
                <a:gd name="connsiteX1" fmla="*/ 2733 w 6712"/>
                <a:gd name="connsiteY1" fmla="*/ 68038 h 68085"/>
                <a:gd name="connsiteX2" fmla="*/ 719 w 6712"/>
                <a:gd name="connsiteY2" fmla="*/ 66024 h 68085"/>
                <a:gd name="connsiteX3" fmla="*/ 719 w 6712"/>
                <a:gd name="connsiteY3" fmla="*/ 2733 h 68085"/>
                <a:gd name="connsiteX4" fmla="*/ 2733 w 6712"/>
                <a:gd name="connsiteY4" fmla="*/ 719 h 68085"/>
                <a:gd name="connsiteX5" fmla="*/ 6665 w 6712"/>
                <a:gd name="connsiteY5" fmla="*/ 2733 h 68085"/>
                <a:gd name="connsiteX6" fmla="*/ 6665 w 6712"/>
                <a:gd name="connsiteY6" fmla="*/ 66024 h 68085"/>
                <a:gd name="connsiteX7" fmla="*/ 2733 w 6712"/>
                <a:gd name="connsiteY7" fmla="*/ 68038 h 68085"/>
                <a:gd name="connsiteX8" fmla="*/ 2733 w 6712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2733" y="68038"/>
                    <a:pt x="719" y="68038"/>
                    <a:pt x="719" y="66024"/>
                  </a:cubicBezTo>
                  <a:lnTo>
                    <a:pt x="719" y="2733"/>
                  </a:lnTo>
                  <a:lnTo>
                    <a:pt x="2733" y="719"/>
                  </a:lnTo>
                  <a:cubicBezTo>
                    <a:pt x="4747" y="719"/>
                    <a:pt x="6665" y="2733"/>
                    <a:pt x="6665" y="2733"/>
                  </a:cubicBezTo>
                  <a:lnTo>
                    <a:pt x="6665" y="66024"/>
                  </a:lnTo>
                  <a:cubicBezTo>
                    <a:pt x="6665" y="68038"/>
                    <a:pt x="4747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AFA9280-2966-91D1-753C-DFAF76E9D1FE}"/>
                </a:ext>
              </a:extLst>
            </p:cNvPr>
            <p:cNvSpPr/>
            <p:nvPr/>
          </p:nvSpPr>
          <p:spPr>
            <a:xfrm>
              <a:off x="1544608" y="1942745"/>
              <a:ext cx="6713" cy="68086"/>
            </a:xfrm>
            <a:custGeom>
              <a:avLst/>
              <a:gdLst>
                <a:gd name="connsiteX0" fmla="*/ 4651 w 6712"/>
                <a:gd name="connsiteY0" fmla="*/ 68038 h 68085"/>
                <a:gd name="connsiteX1" fmla="*/ 4651 w 6712"/>
                <a:gd name="connsiteY1" fmla="*/ 68038 h 68085"/>
                <a:gd name="connsiteX2" fmla="*/ 719 w 6712"/>
                <a:gd name="connsiteY2" fmla="*/ 66024 h 68085"/>
                <a:gd name="connsiteX3" fmla="*/ 719 w 6712"/>
                <a:gd name="connsiteY3" fmla="*/ 2733 h 68085"/>
                <a:gd name="connsiteX4" fmla="*/ 4651 w 6712"/>
                <a:gd name="connsiteY4" fmla="*/ 719 h 68085"/>
                <a:gd name="connsiteX5" fmla="*/ 6665 w 6712"/>
                <a:gd name="connsiteY5" fmla="*/ 2733 h 68085"/>
                <a:gd name="connsiteX6" fmla="*/ 6665 w 6712"/>
                <a:gd name="connsiteY6" fmla="*/ 66024 h 68085"/>
                <a:gd name="connsiteX7" fmla="*/ 4651 w 6712"/>
                <a:gd name="connsiteY7" fmla="*/ 68038 h 68085"/>
                <a:gd name="connsiteX8" fmla="*/ 4651 w 6712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4651" y="68038"/>
                  </a:moveTo>
                  <a:lnTo>
                    <a:pt x="4651" y="68038"/>
                  </a:lnTo>
                  <a:cubicBezTo>
                    <a:pt x="2637" y="68038"/>
                    <a:pt x="719" y="66024"/>
                    <a:pt x="719" y="66024"/>
                  </a:cubicBezTo>
                  <a:lnTo>
                    <a:pt x="719" y="2733"/>
                  </a:lnTo>
                  <a:cubicBezTo>
                    <a:pt x="719" y="719"/>
                    <a:pt x="2733" y="719"/>
                    <a:pt x="4651" y="719"/>
                  </a:cubicBezTo>
                  <a:cubicBezTo>
                    <a:pt x="4651" y="719"/>
                    <a:pt x="6665" y="719"/>
                    <a:pt x="6665" y="2733"/>
                  </a:cubicBezTo>
                  <a:lnTo>
                    <a:pt x="6665" y="66024"/>
                  </a:lnTo>
                  <a:lnTo>
                    <a:pt x="4651" y="68038"/>
                  </a:lnTo>
                  <a:lnTo>
                    <a:pt x="4651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ECC53F0-ED64-50A9-D547-1E64CB1AF186}"/>
                </a:ext>
              </a:extLst>
            </p:cNvPr>
            <p:cNvSpPr/>
            <p:nvPr/>
          </p:nvSpPr>
          <p:spPr>
            <a:xfrm>
              <a:off x="1499153" y="1911962"/>
              <a:ext cx="4795" cy="68086"/>
            </a:xfrm>
            <a:custGeom>
              <a:avLst/>
              <a:gdLst>
                <a:gd name="connsiteX0" fmla="*/ 2733 w 4794"/>
                <a:gd name="connsiteY0" fmla="*/ 68134 h 68085"/>
                <a:gd name="connsiteX1" fmla="*/ 2733 w 4794"/>
                <a:gd name="connsiteY1" fmla="*/ 68134 h 68085"/>
                <a:gd name="connsiteX2" fmla="*/ 719 w 4794"/>
                <a:gd name="connsiteY2" fmla="*/ 66120 h 68085"/>
                <a:gd name="connsiteX3" fmla="*/ 719 w 4794"/>
                <a:gd name="connsiteY3" fmla="*/ 4843 h 68085"/>
                <a:gd name="connsiteX4" fmla="*/ 2733 w 4794"/>
                <a:gd name="connsiteY4" fmla="*/ 719 h 68085"/>
                <a:gd name="connsiteX5" fmla="*/ 4747 w 4794"/>
                <a:gd name="connsiteY5" fmla="*/ 4843 h 68085"/>
                <a:gd name="connsiteX6" fmla="*/ 4747 w 4794"/>
                <a:gd name="connsiteY6" fmla="*/ 66120 h 68085"/>
                <a:gd name="connsiteX7" fmla="*/ 2733 w 4794"/>
                <a:gd name="connsiteY7" fmla="*/ 68134 h 68085"/>
                <a:gd name="connsiteX8" fmla="*/ 2733 w 4794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719" y="68134"/>
                    <a:pt x="719" y="68134"/>
                    <a:pt x="719" y="66120"/>
                  </a:cubicBezTo>
                  <a:lnTo>
                    <a:pt x="719" y="4843"/>
                  </a:lnTo>
                  <a:cubicBezTo>
                    <a:pt x="719" y="2829"/>
                    <a:pt x="719" y="719"/>
                    <a:pt x="2733" y="719"/>
                  </a:cubicBezTo>
                  <a:cubicBezTo>
                    <a:pt x="2733" y="719"/>
                    <a:pt x="4747" y="2733"/>
                    <a:pt x="4747" y="4843"/>
                  </a:cubicBezTo>
                  <a:lnTo>
                    <a:pt x="4747" y="66120"/>
                  </a:lnTo>
                  <a:cubicBezTo>
                    <a:pt x="4747" y="68134"/>
                    <a:pt x="2733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0295E406-681C-30DF-D6EA-23C112CC0022}"/>
                </a:ext>
              </a:extLst>
            </p:cNvPr>
            <p:cNvSpPr/>
            <p:nvPr/>
          </p:nvSpPr>
          <p:spPr>
            <a:xfrm>
              <a:off x="1451781" y="1885399"/>
              <a:ext cx="4795" cy="68086"/>
            </a:xfrm>
            <a:custGeom>
              <a:avLst/>
              <a:gdLst>
                <a:gd name="connsiteX0" fmla="*/ 2733 w 4794"/>
                <a:gd name="connsiteY0" fmla="*/ 68134 h 68085"/>
                <a:gd name="connsiteX1" fmla="*/ 2733 w 4794"/>
                <a:gd name="connsiteY1" fmla="*/ 68134 h 68085"/>
                <a:gd name="connsiteX2" fmla="*/ 719 w 4794"/>
                <a:gd name="connsiteY2" fmla="*/ 64010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4010 h 68085"/>
                <a:gd name="connsiteX7" fmla="*/ 2733 w 4794"/>
                <a:gd name="connsiteY7" fmla="*/ 68134 h 68085"/>
                <a:gd name="connsiteX8" fmla="*/ 2733 w 4794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719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719" y="719"/>
                    <a:pt x="2733" y="719"/>
                  </a:cubicBezTo>
                  <a:cubicBezTo>
                    <a:pt x="4747" y="719"/>
                    <a:pt x="4747" y="719"/>
                    <a:pt x="4747" y="2733"/>
                  </a:cubicBezTo>
                  <a:lnTo>
                    <a:pt x="4747" y="64010"/>
                  </a:lnTo>
                  <a:cubicBezTo>
                    <a:pt x="4747" y="66120"/>
                    <a:pt x="4747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29BFF197-7F49-1C6A-BCB1-090CEE8EBAB3}"/>
                </a:ext>
              </a:extLst>
            </p:cNvPr>
            <p:cNvSpPr/>
            <p:nvPr/>
          </p:nvSpPr>
          <p:spPr>
            <a:xfrm>
              <a:off x="1167642" y="2052833"/>
              <a:ext cx="241657" cy="145761"/>
            </a:xfrm>
            <a:custGeom>
              <a:avLst/>
              <a:gdLst>
                <a:gd name="connsiteX0" fmla="*/ 239499 w 241656"/>
                <a:gd name="connsiteY0" fmla="*/ 145809 h 145761"/>
                <a:gd name="connsiteX1" fmla="*/ 239499 w 241656"/>
                <a:gd name="connsiteY1" fmla="*/ 145809 h 145761"/>
                <a:gd name="connsiteX2" fmla="*/ 237485 w 241656"/>
                <a:gd name="connsiteY2" fmla="*/ 145809 h 145761"/>
                <a:gd name="connsiteX3" fmla="*/ 719 w 241656"/>
                <a:gd name="connsiteY3" fmla="*/ 4843 h 145761"/>
                <a:gd name="connsiteX4" fmla="*/ 4651 w 241656"/>
                <a:gd name="connsiteY4" fmla="*/ 719 h 145761"/>
                <a:gd name="connsiteX5" fmla="*/ 239499 w 241656"/>
                <a:gd name="connsiteY5" fmla="*/ 141686 h 145761"/>
                <a:gd name="connsiteX6" fmla="*/ 241513 w 241656"/>
                <a:gd name="connsiteY6" fmla="*/ 145809 h 145761"/>
                <a:gd name="connsiteX7" fmla="*/ 239499 w 241656"/>
                <a:gd name="connsiteY7" fmla="*/ 145809 h 145761"/>
                <a:gd name="connsiteX8" fmla="*/ 239499 w 241656"/>
                <a:gd name="connsiteY8" fmla="*/ 145809 h 14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56" h="145761">
                  <a:moveTo>
                    <a:pt x="239499" y="145809"/>
                  </a:moveTo>
                  <a:lnTo>
                    <a:pt x="239499" y="145809"/>
                  </a:lnTo>
                  <a:lnTo>
                    <a:pt x="237485" y="145809"/>
                  </a:lnTo>
                  <a:lnTo>
                    <a:pt x="719" y="4843"/>
                  </a:lnTo>
                  <a:lnTo>
                    <a:pt x="4651" y="719"/>
                  </a:lnTo>
                  <a:lnTo>
                    <a:pt x="239499" y="141686"/>
                  </a:lnTo>
                  <a:cubicBezTo>
                    <a:pt x="241513" y="141686"/>
                    <a:pt x="241513" y="143700"/>
                    <a:pt x="241513" y="145809"/>
                  </a:cubicBezTo>
                  <a:lnTo>
                    <a:pt x="239499" y="145809"/>
                  </a:lnTo>
                  <a:lnTo>
                    <a:pt x="239499" y="145809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44F16C01-8C8C-A2D6-0337-B7A3B05DC1D8}"/>
                </a:ext>
              </a:extLst>
            </p:cNvPr>
            <p:cNvSpPr/>
            <p:nvPr/>
          </p:nvSpPr>
          <p:spPr>
            <a:xfrm>
              <a:off x="1167642" y="2120344"/>
              <a:ext cx="239739" cy="145761"/>
            </a:xfrm>
            <a:custGeom>
              <a:avLst/>
              <a:gdLst>
                <a:gd name="connsiteX0" fmla="*/ 237581 w 239738"/>
                <a:gd name="connsiteY0" fmla="*/ 145713 h 145761"/>
                <a:gd name="connsiteX1" fmla="*/ 237581 w 239738"/>
                <a:gd name="connsiteY1" fmla="*/ 145713 h 145761"/>
                <a:gd name="connsiteX2" fmla="*/ 235568 w 239738"/>
                <a:gd name="connsiteY2" fmla="*/ 145713 h 145761"/>
                <a:gd name="connsiteX3" fmla="*/ 2733 w 239738"/>
                <a:gd name="connsiteY3" fmla="*/ 6857 h 145761"/>
                <a:gd name="connsiteX4" fmla="*/ 719 w 239738"/>
                <a:gd name="connsiteY4" fmla="*/ 2733 h 145761"/>
                <a:gd name="connsiteX5" fmla="*/ 4651 w 239738"/>
                <a:gd name="connsiteY5" fmla="*/ 719 h 145761"/>
                <a:gd name="connsiteX6" fmla="*/ 239499 w 239738"/>
                <a:gd name="connsiteY6" fmla="*/ 141686 h 145761"/>
                <a:gd name="connsiteX7" fmla="*/ 239499 w 239738"/>
                <a:gd name="connsiteY7" fmla="*/ 145809 h 145761"/>
                <a:gd name="connsiteX8" fmla="*/ 237581 w 239738"/>
                <a:gd name="connsiteY8" fmla="*/ 145809 h 145761"/>
                <a:gd name="connsiteX9" fmla="*/ 237581 w 239738"/>
                <a:gd name="connsiteY9" fmla="*/ 145713 h 14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38" h="145761">
                  <a:moveTo>
                    <a:pt x="237581" y="145713"/>
                  </a:moveTo>
                  <a:lnTo>
                    <a:pt x="237581" y="145713"/>
                  </a:lnTo>
                  <a:cubicBezTo>
                    <a:pt x="237581" y="145713"/>
                    <a:pt x="237581" y="145713"/>
                    <a:pt x="235568" y="145713"/>
                  </a:cubicBezTo>
                  <a:lnTo>
                    <a:pt x="2733" y="6857"/>
                  </a:lnTo>
                  <a:cubicBezTo>
                    <a:pt x="719" y="4843"/>
                    <a:pt x="719" y="2733"/>
                    <a:pt x="719" y="2733"/>
                  </a:cubicBezTo>
                  <a:cubicBezTo>
                    <a:pt x="719" y="719"/>
                    <a:pt x="2733" y="719"/>
                    <a:pt x="4651" y="719"/>
                  </a:cubicBezTo>
                  <a:lnTo>
                    <a:pt x="239499" y="141686"/>
                  </a:lnTo>
                  <a:cubicBezTo>
                    <a:pt x="239499" y="141686"/>
                    <a:pt x="239499" y="143700"/>
                    <a:pt x="239499" y="145809"/>
                  </a:cubicBezTo>
                  <a:lnTo>
                    <a:pt x="237581" y="145809"/>
                  </a:lnTo>
                  <a:lnTo>
                    <a:pt x="237581" y="145713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7DDF6242-093C-74AF-6E6E-23D3C59AD62B}"/>
                </a:ext>
              </a:extLst>
            </p:cNvPr>
            <p:cNvSpPr/>
            <p:nvPr/>
          </p:nvSpPr>
          <p:spPr>
            <a:xfrm>
              <a:off x="1402490" y="2196005"/>
              <a:ext cx="6713" cy="68086"/>
            </a:xfrm>
            <a:custGeom>
              <a:avLst/>
              <a:gdLst>
                <a:gd name="connsiteX0" fmla="*/ 4651 w 6712"/>
                <a:gd name="connsiteY0" fmla="*/ 68038 h 68085"/>
                <a:gd name="connsiteX1" fmla="*/ 4651 w 6712"/>
                <a:gd name="connsiteY1" fmla="*/ 68038 h 68085"/>
                <a:gd name="connsiteX2" fmla="*/ 719 w 6712"/>
                <a:gd name="connsiteY2" fmla="*/ 66024 h 68085"/>
                <a:gd name="connsiteX3" fmla="*/ 719 w 6712"/>
                <a:gd name="connsiteY3" fmla="*/ 2733 h 68085"/>
                <a:gd name="connsiteX4" fmla="*/ 4651 w 6712"/>
                <a:gd name="connsiteY4" fmla="*/ 719 h 68085"/>
                <a:gd name="connsiteX5" fmla="*/ 6665 w 6712"/>
                <a:gd name="connsiteY5" fmla="*/ 2733 h 68085"/>
                <a:gd name="connsiteX6" fmla="*/ 6665 w 6712"/>
                <a:gd name="connsiteY6" fmla="*/ 66024 h 68085"/>
                <a:gd name="connsiteX7" fmla="*/ 4651 w 6712"/>
                <a:gd name="connsiteY7" fmla="*/ 68038 h 68085"/>
                <a:gd name="connsiteX8" fmla="*/ 4651 w 6712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4651" y="68038"/>
                  </a:moveTo>
                  <a:lnTo>
                    <a:pt x="4651" y="68038"/>
                  </a:lnTo>
                  <a:cubicBezTo>
                    <a:pt x="2637" y="68038"/>
                    <a:pt x="719" y="68038"/>
                    <a:pt x="719" y="66024"/>
                  </a:cubicBezTo>
                  <a:lnTo>
                    <a:pt x="719" y="2733"/>
                  </a:lnTo>
                  <a:cubicBezTo>
                    <a:pt x="719" y="2733"/>
                    <a:pt x="2733" y="719"/>
                    <a:pt x="4651" y="719"/>
                  </a:cubicBezTo>
                  <a:lnTo>
                    <a:pt x="6665" y="2733"/>
                  </a:lnTo>
                  <a:lnTo>
                    <a:pt x="6665" y="66024"/>
                  </a:lnTo>
                  <a:cubicBezTo>
                    <a:pt x="6665" y="68038"/>
                    <a:pt x="4651" y="68038"/>
                    <a:pt x="4651" y="68038"/>
                  </a:cubicBezTo>
                  <a:lnTo>
                    <a:pt x="4651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8761EA02-614C-69A2-E6B0-58537C6C1DD9}"/>
                </a:ext>
              </a:extLst>
            </p:cNvPr>
            <p:cNvSpPr/>
            <p:nvPr/>
          </p:nvSpPr>
          <p:spPr>
            <a:xfrm>
              <a:off x="1357036" y="2167332"/>
              <a:ext cx="4795" cy="68086"/>
            </a:xfrm>
            <a:custGeom>
              <a:avLst/>
              <a:gdLst>
                <a:gd name="connsiteX0" fmla="*/ 2733 w 4794"/>
                <a:gd name="connsiteY0" fmla="*/ 68134 h 68085"/>
                <a:gd name="connsiteX1" fmla="*/ 2733 w 4794"/>
                <a:gd name="connsiteY1" fmla="*/ 68134 h 68085"/>
                <a:gd name="connsiteX2" fmla="*/ 719 w 4794"/>
                <a:gd name="connsiteY2" fmla="*/ 66120 h 68085"/>
                <a:gd name="connsiteX3" fmla="*/ 719 w 4794"/>
                <a:gd name="connsiteY3" fmla="*/ 4843 h 68085"/>
                <a:gd name="connsiteX4" fmla="*/ 2733 w 4794"/>
                <a:gd name="connsiteY4" fmla="*/ 719 h 68085"/>
                <a:gd name="connsiteX5" fmla="*/ 4747 w 4794"/>
                <a:gd name="connsiteY5" fmla="*/ 4843 h 68085"/>
                <a:gd name="connsiteX6" fmla="*/ 4747 w 4794"/>
                <a:gd name="connsiteY6" fmla="*/ 66120 h 68085"/>
                <a:gd name="connsiteX7" fmla="*/ 2733 w 4794"/>
                <a:gd name="connsiteY7" fmla="*/ 68134 h 68085"/>
                <a:gd name="connsiteX8" fmla="*/ 2733 w 4794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719" y="68134"/>
                    <a:pt x="719" y="68134"/>
                    <a:pt x="719" y="66120"/>
                  </a:cubicBezTo>
                  <a:lnTo>
                    <a:pt x="719" y="4843"/>
                  </a:lnTo>
                  <a:cubicBezTo>
                    <a:pt x="719" y="2829"/>
                    <a:pt x="719" y="719"/>
                    <a:pt x="2733" y="719"/>
                  </a:cubicBezTo>
                  <a:cubicBezTo>
                    <a:pt x="2733" y="719"/>
                    <a:pt x="4747" y="2733"/>
                    <a:pt x="4747" y="4843"/>
                  </a:cubicBezTo>
                  <a:lnTo>
                    <a:pt x="4747" y="66120"/>
                  </a:lnTo>
                  <a:cubicBezTo>
                    <a:pt x="4747" y="68134"/>
                    <a:pt x="2733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FA3A0E1B-41CF-718E-EC19-1E52371607F4}"/>
                </a:ext>
              </a:extLst>
            </p:cNvPr>
            <p:cNvSpPr/>
            <p:nvPr/>
          </p:nvSpPr>
          <p:spPr>
            <a:xfrm>
              <a:off x="1309759" y="2138755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719" y="68038"/>
                    <a:pt x="719" y="68038"/>
                    <a:pt x="719" y="66024"/>
                  </a:cubicBezTo>
                  <a:lnTo>
                    <a:pt x="719" y="2733"/>
                  </a:lnTo>
                  <a:cubicBezTo>
                    <a:pt x="719" y="2733"/>
                    <a:pt x="719" y="719"/>
                    <a:pt x="2733" y="719"/>
                  </a:cubicBezTo>
                  <a:cubicBezTo>
                    <a:pt x="4747" y="719"/>
                    <a:pt x="4747" y="2733"/>
                    <a:pt x="4747" y="2733"/>
                  </a:cubicBezTo>
                  <a:lnTo>
                    <a:pt x="4747" y="66024"/>
                  </a:lnTo>
                  <a:cubicBezTo>
                    <a:pt x="4651" y="68038"/>
                    <a:pt x="4651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7F8166AD-B939-6DC0-0CA2-4A5CB5146D4E}"/>
                </a:ext>
              </a:extLst>
            </p:cNvPr>
            <p:cNvSpPr/>
            <p:nvPr/>
          </p:nvSpPr>
          <p:spPr>
            <a:xfrm>
              <a:off x="1262387" y="2114206"/>
              <a:ext cx="4795" cy="68086"/>
            </a:xfrm>
            <a:custGeom>
              <a:avLst/>
              <a:gdLst>
                <a:gd name="connsiteX0" fmla="*/ 2733 w 4794"/>
                <a:gd name="connsiteY0" fmla="*/ 68134 h 68085"/>
                <a:gd name="connsiteX1" fmla="*/ 2733 w 4794"/>
                <a:gd name="connsiteY1" fmla="*/ 68134 h 68085"/>
                <a:gd name="connsiteX2" fmla="*/ 719 w 4794"/>
                <a:gd name="connsiteY2" fmla="*/ 64010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4010 h 68085"/>
                <a:gd name="connsiteX7" fmla="*/ 2733 w 4794"/>
                <a:gd name="connsiteY7" fmla="*/ 68134 h 68085"/>
                <a:gd name="connsiteX8" fmla="*/ 2733 w 4794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719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719" y="719"/>
                    <a:pt x="2733" y="719"/>
                  </a:cubicBezTo>
                  <a:cubicBezTo>
                    <a:pt x="4747" y="719"/>
                    <a:pt x="4747" y="719"/>
                    <a:pt x="4747" y="2733"/>
                  </a:cubicBezTo>
                  <a:lnTo>
                    <a:pt x="4747" y="64010"/>
                  </a:lnTo>
                  <a:cubicBezTo>
                    <a:pt x="4651" y="66120"/>
                    <a:pt x="4651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2224B9EB-7935-8CD6-FCA0-CAC9CB9EFB76}"/>
                </a:ext>
              </a:extLst>
            </p:cNvPr>
            <p:cNvSpPr/>
            <p:nvPr/>
          </p:nvSpPr>
          <p:spPr>
            <a:xfrm>
              <a:off x="1215014" y="2083616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2733" y="68038"/>
                    <a:pt x="719" y="68038"/>
                    <a:pt x="719" y="66024"/>
                  </a:cubicBezTo>
                  <a:lnTo>
                    <a:pt x="719" y="2733"/>
                  </a:lnTo>
                  <a:lnTo>
                    <a:pt x="2733" y="719"/>
                  </a:lnTo>
                  <a:cubicBezTo>
                    <a:pt x="4747" y="719"/>
                    <a:pt x="4747" y="2733"/>
                    <a:pt x="4747" y="2733"/>
                  </a:cubicBezTo>
                  <a:lnTo>
                    <a:pt x="4747" y="66024"/>
                  </a:lnTo>
                  <a:cubicBezTo>
                    <a:pt x="4651" y="68038"/>
                    <a:pt x="4651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71A29F00-5F8A-748D-F64D-DDE81718B91E}"/>
                </a:ext>
              </a:extLst>
            </p:cNvPr>
            <p:cNvSpPr/>
            <p:nvPr/>
          </p:nvSpPr>
          <p:spPr>
            <a:xfrm>
              <a:off x="1167642" y="2056957"/>
              <a:ext cx="4795" cy="68086"/>
            </a:xfrm>
            <a:custGeom>
              <a:avLst/>
              <a:gdLst>
                <a:gd name="connsiteX0" fmla="*/ 2733 w 4794"/>
                <a:gd name="connsiteY0" fmla="*/ 68134 h 68085"/>
                <a:gd name="connsiteX1" fmla="*/ 2733 w 4794"/>
                <a:gd name="connsiteY1" fmla="*/ 68134 h 68085"/>
                <a:gd name="connsiteX2" fmla="*/ 719 w 4794"/>
                <a:gd name="connsiteY2" fmla="*/ 64010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4010 h 68085"/>
                <a:gd name="connsiteX7" fmla="*/ 2733 w 4794"/>
                <a:gd name="connsiteY7" fmla="*/ 68134 h 68085"/>
                <a:gd name="connsiteX8" fmla="*/ 2733 w 4794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2733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2733" y="719"/>
                    <a:pt x="2733" y="719"/>
                  </a:cubicBezTo>
                  <a:cubicBezTo>
                    <a:pt x="4747" y="719"/>
                    <a:pt x="4747" y="719"/>
                    <a:pt x="4747" y="2733"/>
                  </a:cubicBezTo>
                  <a:lnTo>
                    <a:pt x="4747" y="64010"/>
                  </a:lnTo>
                  <a:cubicBezTo>
                    <a:pt x="4747" y="66120"/>
                    <a:pt x="4747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EB4C2988-1726-312E-C3AA-84027EFD5653}"/>
                </a:ext>
              </a:extLst>
            </p:cNvPr>
            <p:cNvSpPr/>
            <p:nvPr/>
          </p:nvSpPr>
          <p:spPr>
            <a:xfrm>
              <a:off x="1402490" y="2022746"/>
              <a:ext cx="289605" cy="176448"/>
            </a:xfrm>
            <a:custGeom>
              <a:avLst/>
              <a:gdLst>
                <a:gd name="connsiteX0" fmla="*/ 2733 w 289604"/>
                <a:gd name="connsiteY0" fmla="*/ 175897 h 176447"/>
                <a:gd name="connsiteX1" fmla="*/ 2733 w 289604"/>
                <a:gd name="connsiteY1" fmla="*/ 175897 h 176447"/>
                <a:gd name="connsiteX2" fmla="*/ 719 w 289604"/>
                <a:gd name="connsiteY2" fmla="*/ 173883 h 176447"/>
                <a:gd name="connsiteX3" fmla="*/ 2733 w 289604"/>
                <a:gd name="connsiteY3" fmla="*/ 169759 h 176447"/>
                <a:gd name="connsiteX4" fmla="*/ 284954 w 289604"/>
                <a:gd name="connsiteY4" fmla="*/ 2230 h 176447"/>
                <a:gd name="connsiteX5" fmla="*/ 288885 w 289604"/>
                <a:gd name="connsiteY5" fmla="*/ 2230 h 176447"/>
                <a:gd name="connsiteX6" fmla="*/ 288885 w 289604"/>
                <a:gd name="connsiteY6" fmla="*/ 6353 h 176447"/>
                <a:gd name="connsiteX7" fmla="*/ 4651 w 289604"/>
                <a:gd name="connsiteY7" fmla="*/ 175897 h 176447"/>
                <a:gd name="connsiteX8" fmla="*/ 2733 w 289604"/>
                <a:gd name="connsiteY8" fmla="*/ 175897 h 176447"/>
                <a:gd name="connsiteX9" fmla="*/ 2733 w 289604"/>
                <a:gd name="connsiteY9" fmla="*/ 175897 h 17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604" h="176447">
                  <a:moveTo>
                    <a:pt x="2733" y="175897"/>
                  </a:moveTo>
                  <a:lnTo>
                    <a:pt x="2733" y="175897"/>
                  </a:lnTo>
                  <a:cubicBezTo>
                    <a:pt x="2733" y="175897"/>
                    <a:pt x="2733" y="173883"/>
                    <a:pt x="719" y="173883"/>
                  </a:cubicBezTo>
                  <a:cubicBezTo>
                    <a:pt x="719" y="173883"/>
                    <a:pt x="719" y="171869"/>
                    <a:pt x="2733" y="169759"/>
                  </a:cubicBezTo>
                  <a:lnTo>
                    <a:pt x="284954" y="2230"/>
                  </a:lnTo>
                  <a:cubicBezTo>
                    <a:pt x="286968" y="216"/>
                    <a:pt x="288885" y="216"/>
                    <a:pt x="288885" y="2230"/>
                  </a:cubicBezTo>
                  <a:cubicBezTo>
                    <a:pt x="288885" y="4243"/>
                    <a:pt x="288885" y="4243"/>
                    <a:pt x="288885" y="6353"/>
                  </a:cubicBezTo>
                  <a:lnTo>
                    <a:pt x="4651" y="175897"/>
                  </a:lnTo>
                  <a:cubicBezTo>
                    <a:pt x="4651" y="175897"/>
                    <a:pt x="4651" y="175897"/>
                    <a:pt x="2733" y="175897"/>
                  </a:cubicBezTo>
                  <a:lnTo>
                    <a:pt x="2733" y="175897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579189E1-6D9F-5E26-6348-B0610CE21EFE}"/>
                </a:ext>
              </a:extLst>
            </p:cNvPr>
            <p:cNvSpPr/>
            <p:nvPr/>
          </p:nvSpPr>
          <p:spPr>
            <a:xfrm>
              <a:off x="1402490" y="2091767"/>
              <a:ext cx="289605" cy="174530"/>
            </a:xfrm>
            <a:custGeom>
              <a:avLst/>
              <a:gdLst>
                <a:gd name="connsiteX0" fmla="*/ 2733 w 289604"/>
                <a:gd name="connsiteY0" fmla="*/ 174290 h 174529"/>
                <a:gd name="connsiteX1" fmla="*/ 2733 w 289604"/>
                <a:gd name="connsiteY1" fmla="*/ 174290 h 174529"/>
                <a:gd name="connsiteX2" fmla="*/ 719 w 289604"/>
                <a:gd name="connsiteY2" fmla="*/ 172276 h 174529"/>
                <a:gd name="connsiteX3" fmla="*/ 2733 w 289604"/>
                <a:gd name="connsiteY3" fmla="*/ 170263 h 174529"/>
                <a:gd name="connsiteX4" fmla="*/ 284954 w 289604"/>
                <a:gd name="connsiteY4" fmla="*/ 719 h 174529"/>
                <a:gd name="connsiteX5" fmla="*/ 288885 w 289604"/>
                <a:gd name="connsiteY5" fmla="*/ 719 h 174529"/>
                <a:gd name="connsiteX6" fmla="*/ 288885 w 289604"/>
                <a:gd name="connsiteY6" fmla="*/ 4843 h 174529"/>
                <a:gd name="connsiteX7" fmla="*/ 4651 w 289604"/>
                <a:gd name="connsiteY7" fmla="*/ 174290 h 174529"/>
                <a:gd name="connsiteX8" fmla="*/ 2733 w 289604"/>
                <a:gd name="connsiteY8" fmla="*/ 174290 h 174529"/>
                <a:gd name="connsiteX9" fmla="*/ 2733 w 289604"/>
                <a:gd name="connsiteY9" fmla="*/ 174290 h 17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604" h="174529">
                  <a:moveTo>
                    <a:pt x="2733" y="174290"/>
                  </a:moveTo>
                  <a:lnTo>
                    <a:pt x="2733" y="174290"/>
                  </a:lnTo>
                  <a:cubicBezTo>
                    <a:pt x="2733" y="174290"/>
                    <a:pt x="2733" y="174290"/>
                    <a:pt x="719" y="172276"/>
                  </a:cubicBezTo>
                  <a:cubicBezTo>
                    <a:pt x="719" y="172276"/>
                    <a:pt x="719" y="170263"/>
                    <a:pt x="2733" y="170263"/>
                  </a:cubicBezTo>
                  <a:lnTo>
                    <a:pt x="284954" y="719"/>
                  </a:lnTo>
                  <a:cubicBezTo>
                    <a:pt x="286968" y="719"/>
                    <a:pt x="288885" y="719"/>
                    <a:pt x="288885" y="719"/>
                  </a:cubicBezTo>
                  <a:cubicBezTo>
                    <a:pt x="288885" y="2733"/>
                    <a:pt x="288885" y="4843"/>
                    <a:pt x="288885" y="4843"/>
                  </a:cubicBezTo>
                  <a:lnTo>
                    <a:pt x="4651" y="174290"/>
                  </a:lnTo>
                  <a:cubicBezTo>
                    <a:pt x="4651" y="174290"/>
                    <a:pt x="4651" y="174290"/>
                    <a:pt x="2733" y="174290"/>
                  </a:cubicBezTo>
                  <a:lnTo>
                    <a:pt x="2733" y="174290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8CDD3535-9DC2-0538-20C9-A4DAC9A34C46}"/>
                </a:ext>
              </a:extLst>
            </p:cNvPr>
            <p:cNvSpPr/>
            <p:nvPr/>
          </p:nvSpPr>
          <p:spPr>
            <a:xfrm>
              <a:off x="1404408" y="2196005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719" y="68038"/>
                    <a:pt x="719" y="66024"/>
                    <a:pt x="719" y="66024"/>
                  </a:cubicBezTo>
                  <a:lnTo>
                    <a:pt x="719" y="2733"/>
                  </a:lnTo>
                  <a:cubicBezTo>
                    <a:pt x="719" y="719"/>
                    <a:pt x="719" y="719"/>
                    <a:pt x="2733" y="719"/>
                  </a:cubicBezTo>
                  <a:cubicBezTo>
                    <a:pt x="2733" y="719"/>
                    <a:pt x="4747" y="719"/>
                    <a:pt x="4747" y="2733"/>
                  </a:cubicBezTo>
                  <a:lnTo>
                    <a:pt x="4747" y="66024"/>
                  </a:lnTo>
                  <a:lnTo>
                    <a:pt x="2733" y="68038"/>
                  </a:ln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9A9F3131-CBB5-08A7-D721-DC79B712609E}"/>
                </a:ext>
              </a:extLst>
            </p:cNvPr>
            <p:cNvSpPr/>
            <p:nvPr/>
          </p:nvSpPr>
          <p:spPr>
            <a:xfrm>
              <a:off x="1449863" y="2167332"/>
              <a:ext cx="6713" cy="68086"/>
            </a:xfrm>
            <a:custGeom>
              <a:avLst/>
              <a:gdLst>
                <a:gd name="connsiteX0" fmla="*/ 4651 w 6712"/>
                <a:gd name="connsiteY0" fmla="*/ 68134 h 68085"/>
                <a:gd name="connsiteX1" fmla="*/ 4651 w 6712"/>
                <a:gd name="connsiteY1" fmla="*/ 68134 h 68085"/>
                <a:gd name="connsiteX2" fmla="*/ 719 w 6712"/>
                <a:gd name="connsiteY2" fmla="*/ 64010 h 68085"/>
                <a:gd name="connsiteX3" fmla="*/ 719 w 6712"/>
                <a:gd name="connsiteY3" fmla="*/ 2733 h 68085"/>
                <a:gd name="connsiteX4" fmla="*/ 4651 w 6712"/>
                <a:gd name="connsiteY4" fmla="*/ 719 h 68085"/>
                <a:gd name="connsiteX5" fmla="*/ 6665 w 6712"/>
                <a:gd name="connsiteY5" fmla="*/ 2733 h 68085"/>
                <a:gd name="connsiteX6" fmla="*/ 6665 w 6712"/>
                <a:gd name="connsiteY6" fmla="*/ 64010 h 68085"/>
                <a:gd name="connsiteX7" fmla="*/ 4651 w 6712"/>
                <a:gd name="connsiteY7" fmla="*/ 68134 h 68085"/>
                <a:gd name="connsiteX8" fmla="*/ 4651 w 6712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4651" y="68134"/>
                  </a:moveTo>
                  <a:lnTo>
                    <a:pt x="4651" y="68134"/>
                  </a:lnTo>
                  <a:cubicBezTo>
                    <a:pt x="2637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2733" y="719"/>
                    <a:pt x="4651" y="719"/>
                  </a:cubicBezTo>
                  <a:cubicBezTo>
                    <a:pt x="4651" y="719"/>
                    <a:pt x="6665" y="719"/>
                    <a:pt x="6665" y="2733"/>
                  </a:cubicBezTo>
                  <a:lnTo>
                    <a:pt x="6665" y="64010"/>
                  </a:lnTo>
                  <a:cubicBezTo>
                    <a:pt x="6665" y="66024"/>
                    <a:pt x="4651" y="68134"/>
                    <a:pt x="4651" y="68134"/>
                  </a:cubicBezTo>
                  <a:lnTo>
                    <a:pt x="4651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CAC1C3A-DFF1-D46A-D718-AC8BFD67E2AF}"/>
                </a:ext>
              </a:extLst>
            </p:cNvPr>
            <p:cNvSpPr/>
            <p:nvPr/>
          </p:nvSpPr>
          <p:spPr>
            <a:xfrm>
              <a:off x="1497139" y="2138755"/>
              <a:ext cx="6713" cy="68086"/>
            </a:xfrm>
            <a:custGeom>
              <a:avLst/>
              <a:gdLst>
                <a:gd name="connsiteX0" fmla="*/ 2733 w 6712"/>
                <a:gd name="connsiteY0" fmla="*/ 68038 h 68085"/>
                <a:gd name="connsiteX1" fmla="*/ 2733 w 6712"/>
                <a:gd name="connsiteY1" fmla="*/ 68038 h 68085"/>
                <a:gd name="connsiteX2" fmla="*/ 719 w 6712"/>
                <a:gd name="connsiteY2" fmla="*/ 66024 h 68085"/>
                <a:gd name="connsiteX3" fmla="*/ 719 w 6712"/>
                <a:gd name="connsiteY3" fmla="*/ 2733 h 68085"/>
                <a:gd name="connsiteX4" fmla="*/ 2733 w 6712"/>
                <a:gd name="connsiteY4" fmla="*/ 719 h 68085"/>
                <a:gd name="connsiteX5" fmla="*/ 6665 w 6712"/>
                <a:gd name="connsiteY5" fmla="*/ 2733 h 68085"/>
                <a:gd name="connsiteX6" fmla="*/ 6665 w 6712"/>
                <a:gd name="connsiteY6" fmla="*/ 66024 h 68085"/>
                <a:gd name="connsiteX7" fmla="*/ 2733 w 6712"/>
                <a:gd name="connsiteY7" fmla="*/ 68038 h 68085"/>
                <a:gd name="connsiteX8" fmla="*/ 2733 w 6712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2733" y="68038"/>
                  </a:moveTo>
                  <a:lnTo>
                    <a:pt x="2733" y="68038"/>
                  </a:lnTo>
                  <a:lnTo>
                    <a:pt x="719" y="66024"/>
                  </a:lnTo>
                  <a:lnTo>
                    <a:pt x="719" y="2733"/>
                  </a:lnTo>
                  <a:cubicBezTo>
                    <a:pt x="719" y="719"/>
                    <a:pt x="2733" y="719"/>
                    <a:pt x="2733" y="719"/>
                  </a:cubicBezTo>
                  <a:cubicBezTo>
                    <a:pt x="4747" y="719"/>
                    <a:pt x="6665" y="719"/>
                    <a:pt x="6665" y="2733"/>
                  </a:cubicBezTo>
                  <a:lnTo>
                    <a:pt x="6665" y="66024"/>
                  </a:lnTo>
                  <a:cubicBezTo>
                    <a:pt x="6761" y="66024"/>
                    <a:pt x="4747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550EA2E7-D280-3B46-FA1A-8DC1533530A5}"/>
                </a:ext>
              </a:extLst>
            </p:cNvPr>
            <p:cNvSpPr/>
            <p:nvPr/>
          </p:nvSpPr>
          <p:spPr>
            <a:xfrm>
              <a:off x="1544512" y="2110083"/>
              <a:ext cx="6713" cy="68086"/>
            </a:xfrm>
            <a:custGeom>
              <a:avLst/>
              <a:gdLst>
                <a:gd name="connsiteX0" fmla="*/ 2733 w 6712"/>
                <a:gd name="connsiteY0" fmla="*/ 68134 h 68085"/>
                <a:gd name="connsiteX1" fmla="*/ 2733 w 6712"/>
                <a:gd name="connsiteY1" fmla="*/ 68134 h 68085"/>
                <a:gd name="connsiteX2" fmla="*/ 719 w 6712"/>
                <a:gd name="connsiteY2" fmla="*/ 64010 h 68085"/>
                <a:gd name="connsiteX3" fmla="*/ 719 w 6712"/>
                <a:gd name="connsiteY3" fmla="*/ 2733 h 68085"/>
                <a:gd name="connsiteX4" fmla="*/ 2733 w 6712"/>
                <a:gd name="connsiteY4" fmla="*/ 719 h 68085"/>
                <a:gd name="connsiteX5" fmla="*/ 6665 w 6712"/>
                <a:gd name="connsiteY5" fmla="*/ 2733 h 68085"/>
                <a:gd name="connsiteX6" fmla="*/ 6665 w 6712"/>
                <a:gd name="connsiteY6" fmla="*/ 64106 h 68085"/>
                <a:gd name="connsiteX7" fmla="*/ 2733 w 6712"/>
                <a:gd name="connsiteY7" fmla="*/ 68134 h 68085"/>
                <a:gd name="connsiteX8" fmla="*/ 2733 w 6712"/>
                <a:gd name="connsiteY8" fmla="*/ 68134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68085">
                  <a:moveTo>
                    <a:pt x="2733" y="68134"/>
                  </a:moveTo>
                  <a:lnTo>
                    <a:pt x="2733" y="68134"/>
                  </a:lnTo>
                  <a:cubicBezTo>
                    <a:pt x="2733" y="68134"/>
                    <a:pt x="719" y="66120"/>
                    <a:pt x="719" y="64010"/>
                  </a:cubicBezTo>
                  <a:lnTo>
                    <a:pt x="719" y="2733"/>
                  </a:lnTo>
                  <a:cubicBezTo>
                    <a:pt x="719" y="719"/>
                    <a:pt x="2733" y="719"/>
                    <a:pt x="2733" y="719"/>
                  </a:cubicBezTo>
                  <a:cubicBezTo>
                    <a:pt x="4747" y="719"/>
                    <a:pt x="6665" y="719"/>
                    <a:pt x="6665" y="2733"/>
                  </a:cubicBezTo>
                  <a:lnTo>
                    <a:pt x="6665" y="64106"/>
                  </a:lnTo>
                  <a:cubicBezTo>
                    <a:pt x="6665" y="66120"/>
                    <a:pt x="4747" y="68134"/>
                    <a:pt x="2733" y="68134"/>
                  </a:cubicBezTo>
                  <a:lnTo>
                    <a:pt x="2733" y="68134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3D42FA2F-E019-7840-9256-19EBB44553E5}"/>
                </a:ext>
              </a:extLst>
            </p:cNvPr>
            <p:cNvSpPr/>
            <p:nvPr/>
          </p:nvSpPr>
          <p:spPr>
            <a:xfrm>
              <a:off x="1591884" y="2083616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lnTo>
                    <a:pt x="719" y="66024"/>
                  </a:lnTo>
                  <a:lnTo>
                    <a:pt x="719" y="2733"/>
                  </a:lnTo>
                  <a:lnTo>
                    <a:pt x="2733" y="719"/>
                  </a:lnTo>
                  <a:cubicBezTo>
                    <a:pt x="4747" y="719"/>
                    <a:pt x="4747" y="2733"/>
                    <a:pt x="4747" y="2733"/>
                  </a:cubicBezTo>
                  <a:lnTo>
                    <a:pt x="4747" y="66024"/>
                  </a:lnTo>
                  <a:cubicBezTo>
                    <a:pt x="4747" y="66024"/>
                    <a:pt x="4747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12A03A0-160C-BDFD-6E77-4A621151A510}"/>
                </a:ext>
              </a:extLst>
            </p:cNvPr>
            <p:cNvSpPr/>
            <p:nvPr/>
          </p:nvSpPr>
          <p:spPr>
            <a:xfrm>
              <a:off x="1639257" y="2055039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719" y="68038"/>
                    <a:pt x="719" y="66024"/>
                    <a:pt x="719" y="66024"/>
                  </a:cubicBezTo>
                  <a:lnTo>
                    <a:pt x="719" y="2733"/>
                  </a:lnTo>
                  <a:cubicBezTo>
                    <a:pt x="719" y="719"/>
                    <a:pt x="719" y="719"/>
                    <a:pt x="2733" y="719"/>
                  </a:cubicBezTo>
                  <a:cubicBezTo>
                    <a:pt x="4747" y="719"/>
                    <a:pt x="4747" y="719"/>
                    <a:pt x="4747" y="2733"/>
                  </a:cubicBezTo>
                  <a:lnTo>
                    <a:pt x="4747" y="66024"/>
                  </a:lnTo>
                  <a:cubicBezTo>
                    <a:pt x="4651" y="66024"/>
                    <a:pt x="4651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73C111FA-ACB5-297F-CE40-C16BEE988B46}"/>
                </a:ext>
              </a:extLst>
            </p:cNvPr>
            <p:cNvSpPr/>
            <p:nvPr/>
          </p:nvSpPr>
          <p:spPr>
            <a:xfrm>
              <a:off x="1686629" y="2026462"/>
              <a:ext cx="4795" cy="68086"/>
            </a:xfrm>
            <a:custGeom>
              <a:avLst/>
              <a:gdLst>
                <a:gd name="connsiteX0" fmla="*/ 2733 w 4794"/>
                <a:gd name="connsiteY0" fmla="*/ 68038 h 68085"/>
                <a:gd name="connsiteX1" fmla="*/ 2733 w 4794"/>
                <a:gd name="connsiteY1" fmla="*/ 68038 h 68085"/>
                <a:gd name="connsiteX2" fmla="*/ 719 w 4794"/>
                <a:gd name="connsiteY2" fmla="*/ 66024 h 68085"/>
                <a:gd name="connsiteX3" fmla="*/ 719 w 4794"/>
                <a:gd name="connsiteY3" fmla="*/ 2733 h 68085"/>
                <a:gd name="connsiteX4" fmla="*/ 2733 w 4794"/>
                <a:gd name="connsiteY4" fmla="*/ 719 h 68085"/>
                <a:gd name="connsiteX5" fmla="*/ 4747 w 4794"/>
                <a:gd name="connsiteY5" fmla="*/ 2733 h 68085"/>
                <a:gd name="connsiteX6" fmla="*/ 4747 w 4794"/>
                <a:gd name="connsiteY6" fmla="*/ 66024 h 68085"/>
                <a:gd name="connsiteX7" fmla="*/ 2733 w 4794"/>
                <a:gd name="connsiteY7" fmla="*/ 68038 h 68085"/>
                <a:gd name="connsiteX8" fmla="*/ 2733 w 4794"/>
                <a:gd name="connsiteY8" fmla="*/ 68038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" h="68085">
                  <a:moveTo>
                    <a:pt x="2733" y="68038"/>
                  </a:moveTo>
                  <a:lnTo>
                    <a:pt x="2733" y="68038"/>
                  </a:lnTo>
                  <a:cubicBezTo>
                    <a:pt x="719" y="68038"/>
                    <a:pt x="719" y="66024"/>
                    <a:pt x="719" y="66024"/>
                  </a:cubicBezTo>
                  <a:lnTo>
                    <a:pt x="719" y="2733"/>
                  </a:lnTo>
                  <a:cubicBezTo>
                    <a:pt x="719" y="2733"/>
                    <a:pt x="719" y="719"/>
                    <a:pt x="2733" y="719"/>
                  </a:cubicBezTo>
                  <a:cubicBezTo>
                    <a:pt x="4747" y="719"/>
                    <a:pt x="4747" y="2733"/>
                    <a:pt x="4747" y="2733"/>
                  </a:cubicBezTo>
                  <a:lnTo>
                    <a:pt x="4747" y="66024"/>
                  </a:lnTo>
                  <a:cubicBezTo>
                    <a:pt x="4651" y="66024"/>
                    <a:pt x="4651" y="68038"/>
                    <a:pt x="2733" y="68038"/>
                  </a:cubicBezTo>
                  <a:lnTo>
                    <a:pt x="2733" y="68038"/>
                  </a:lnTo>
                  <a:close/>
                </a:path>
              </a:pathLst>
            </a:custGeom>
            <a:solidFill>
              <a:srgbClr val="9A15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2AB49A03-58D6-7CB8-139E-883031455A48}"/>
                </a:ext>
              </a:extLst>
            </p:cNvPr>
            <p:cNvSpPr/>
            <p:nvPr/>
          </p:nvSpPr>
          <p:spPr>
            <a:xfrm>
              <a:off x="2269962" y="3407550"/>
              <a:ext cx="114116" cy="223437"/>
            </a:xfrm>
            <a:custGeom>
              <a:avLst/>
              <a:gdLst>
                <a:gd name="connsiteX0" fmla="*/ 114068 w 114115"/>
                <a:gd name="connsiteY0" fmla="*/ 191072 h 223436"/>
                <a:gd name="connsiteX1" fmla="*/ 114068 w 114115"/>
                <a:gd name="connsiteY1" fmla="*/ 191072 h 223436"/>
                <a:gd name="connsiteX2" fmla="*/ 57681 w 114115"/>
                <a:gd name="connsiteY2" fmla="*/ 222718 h 223436"/>
                <a:gd name="connsiteX3" fmla="*/ 1295 w 114115"/>
                <a:gd name="connsiteY3" fmla="*/ 191072 h 223436"/>
                <a:gd name="connsiteX4" fmla="*/ 1870 w 114115"/>
                <a:gd name="connsiteY4" fmla="*/ 188770 h 223436"/>
                <a:gd name="connsiteX5" fmla="*/ 1295 w 114115"/>
                <a:gd name="connsiteY5" fmla="*/ 188770 h 223436"/>
                <a:gd name="connsiteX6" fmla="*/ 1295 w 114115"/>
                <a:gd name="connsiteY6" fmla="*/ 175825 h 223436"/>
                <a:gd name="connsiteX7" fmla="*/ 1295 w 114115"/>
                <a:gd name="connsiteY7" fmla="*/ 35338 h 223436"/>
                <a:gd name="connsiteX8" fmla="*/ 719 w 114115"/>
                <a:gd name="connsiteY8" fmla="*/ 34762 h 223436"/>
                <a:gd name="connsiteX9" fmla="*/ 8295 w 114115"/>
                <a:gd name="connsiteY9" fmla="*/ 14240 h 223436"/>
                <a:gd name="connsiteX10" fmla="*/ 17597 w 114115"/>
                <a:gd name="connsiteY10" fmla="*/ 719 h 223436"/>
                <a:gd name="connsiteX11" fmla="*/ 20474 w 114115"/>
                <a:gd name="connsiteY11" fmla="*/ 3021 h 223436"/>
                <a:gd name="connsiteX12" fmla="*/ 23926 w 114115"/>
                <a:gd name="connsiteY12" fmla="*/ 182154 h 223436"/>
                <a:gd name="connsiteX13" fmla="*/ 114068 w 114115"/>
                <a:gd name="connsiteY13" fmla="*/ 183880 h 223436"/>
                <a:gd name="connsiteX14" fmla="*/ 114068 w 114115"/>
                <a:gd name="connsiteY14" fmla="*/ 188579 h 223436"/>
                <a:gd name="connsiteX15" fmla="*/ 113492 w 114115"/>
                <a:gd name="connsiteY15" fmla="*/ 188579 h 223436"/>
                <a:gd name="connsiteX16" fmla="*/ 114068 w 114115"/>
                <a:gd name="connsiteY16" fmla="*/ 191072 h 223436"/>
                <a:gd name="connsiteX17" fmla="*/ 114068 w 114115"/>
                <a:gd name="connsiteY17" fmla="*/ 191072 h 22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115" h="223436">
                  <a:moveTo>
                    <a:pt x="114068" y="191072"/>
                  </a:moveTo>
                  <a:lnTo>
                    <a:pt x="114068" y="191072"/>
                  </a:lnTo>
                  <a:cubicBezTo>
                    <a:pt x="114068" y="208621"/>
                    <a:pt x="88464" y="222718"/>
                    <a:pt x="57681" y="222718"/>
                  </a:cubicBezTo>
                  <a:cubicBezTo>
                    <a:pt x="26227" y="222718"/>
                    <a:pt x="1295" y="208621"/>
                    <a:pt x="1295" y="191072"/>
                  </a:cubicBezTo>
                  <a:cubicBezTo>
                    <a:pt x="1295" y="189921"/>
                    <a:pt x="1870" y="189346"/>
                    <a:pt x="1870" y="188770"/>
                  </a:cubicBezTo>
                  <a:lnTo>
                    <a:pt x="1295" y="188770"/>
                  </a:lnTo>
                  <a:lnTo>
                    <a:pt x="1295" y="175825"/>
                  </a:lnTo>
                  <a:lnTo>
                    <a:pt x="1295" y="35338"/>
                  </a:lnTo>
                  <a:lnTo>
                    <a:pt x="719" y="34762"/>
                  </a:lnTo>
                  <a:cubicBezTo>
                    <a:pt x="3021" y="28337"/>
                    <a:pt x="5418" y="20665"/>
                    <a:pt x="8295" y="14240"/>
                  </a:cubicBezTo>
                  <a:cubicBezTo>
                    <a:pt x="11172" y="10117"/>
                    <a:pt x="14145" y="5418"/>
                    <a:pt x="17597" y="719"/>
                  </a:cubicBezTo>
                  <a:lnTo>
                    <a:pt x="20474" y="3021"/>
                  </a:lnTo>
                  <a:lnTo>
                    <a:pt x="23926" y="182154"/>
                  </a:lnTo>
                  <a:cubicBezTo>
                    <a:pt x="44831" y="198552"/>
                    <a:pt x="96615" y="196826"/>
                    <a:pt x="114068" y="183880"/>
                  </a:cubicBezTo>
                  <a:lnTo>
                    <a:pt x="114068" y="188579"/>
                  </a:lnTo>
                  <a:lnTo>
                    <a:pt x="113492" y="188579"/>
                  </a:lnTo>
                  <a:cubicBezTo>
                    <a:pt x="113492" y="189346"/>
                    <a:pt x="114068" y="189921"/>
                    <a:pt x="114068" y="191072"/>
                  </a:cubicBezTo>
                  <a:lnTo>
                    <a:pt x="114068" y="191072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CC0E5E1-9EB8-6ABA-F32A-9167FEDBE259}"/>
                </a:ext>
              </a:extLst>
            </p:cNvPr>
            <p:cNvSpPr/>
            <p:nvPr/>
          </p:nvSpPr>
          <p:spPr>
            <a:xfrm>
              <a:off x="2058608" y="3152660"/>
              <a:ext cx="2877" cy="1918"/>
            </a:xfrm>
            <a:custGeom>
              <a:avLst/>
              <a:gdLst>
                <a:gd name="connsiteX0" fmla="*/ 719 w 2876"/>
                <a:gd name="connsiteY0" fmla="*/ 719 h 1917"/>
                <a:gd name="connsiteX1" fmla="*/ 719 w 2876"/>
                <a:gd name="connsiteY1" fmla="*/ 719 h 1917"/>
                <a:gd name="connsiteX2" fmla="*/ 2445 w 2876"/>
                <a:gd name="connsiteY2" fmla="*/ 1870 h 1917"/>
                <a:gd name="connsiteX3" fmla="*/ 1870 w 2876"/>
                <a:gd name="connsiteY3" fmla="*/ 1295 h 1917"/>
                <a:gd name="connsiteX4" fmla="*/ 719 w 2876"/>
                <a:gd name="connsiteY4" fmla="*/ 719 h 1917"/>
                <a:gd name="connsiteX5" fmla="*/ 719 w 2876"/>
                <a:gd name="connsiteY5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719" y="719"/>
                  </a:moveTo>
                  <a:lnTo>
                    <a:pt x="719" y="719"/>
                  </a:lnTo>
                  <a:lnTo>
                    <a:pt x="2445" y="1870"/>
                  </a:lnTo>
                  <a:cubicBezTo>
                    <a:pt x="2445" y="1870"/>
                    <a:pt x="1870" y="1870"/>
                    <a:pt x="1870" y="1295"/>
                  </a:cubicBezTo>
                  <a:cubicBezTo>
                    <a:pt x="1295" y="1295"/>
                    <a:pt x="719" y="1295"/>
                    <a:pt x="719" y="719"/>
                  </a:cubicBezTo>
                  <a:lnTo>
                    <a:pt x="719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ACD6806F-8EB6-5DD4-D89F-9B91B34CA547}"/>
                </a:ext>
              </a:extLst>
            </p:cNvPr>
            <p:cNvSpPr/>
            <p:nvPr/>
          </p:nvSpPr>
          <p:spPr>
            <a:xfrm>
              <a:off x="1984672" y="3159463"/>
              <a:ext cx="399885" cy="442079"/>
            </a:xfrm>
            <a:custGeom>
              <a:avLst/>
              <a:gdLst>
                <a:gd name="connsiteX0" fmla="*/ 387562 w 399884"/>
                <a:gd name="connsiteY0" fmla="*/ 191940 h 442078"/>
                <a:gd name="connsiteX1" fmla="*/ 380753 w 399884"/>
                <a:gd name="connsiteY1" fmla="*/ 186666 h 442078"/>
                <a:gd name="connsiteX2" fmla="*/ 90382 w 399884"/>
                <a:gd name="connsiteY2" fmla="*/ 10889 h 442078"/>
                <a:gd name="connsiteX3" fmla="*/ 85683 w 399884"/>
                <a:gd name="connsiteY3" fmla="*/ 8588 h 442078"/>
                <a:gd name="connsiteX4" fmla="*/ 80984 w 399884"/>
                <a:gd name="connsiteY4" fmla="*/ 5615 h 442078"/>
                <a:gd name="connsiteX5" fmla="*/ 75710 w 399884"/>
                <a:gd name="connsiteY5" fmla="*/ 2642 h 442078"/>
                <a:gd name="connsiteX6" fmla="*/ 44927 w 399884"/>
                <a:gd name="connsiteY6" fmla="*/ 7341 h 442078"/>
                <a:gd name="connsiteX7" fmla="*/ 719 w 399884"/>
                <a:gd name="connsiteY7" fmla="*/ 70057 h 442078"/>
                <a:gd name="connsiteX8" fmla="*/ 302790 w 399884"/>
                <a:gd name="connsiteY8" fmla="*/ 248806 h 442078"/>
                <a:gd name="connsiteX9" fmla="*/ 305667 w 399884"/>
                <a:gd name="connsiteY9" fmla="*/ 251108 h 442078"/>
                <a:gd name="connsiteX10" fmla="*/ 309119 w 399884"/>
                <a:gd name="connsiteY10" fmla="*/ 430241 h 442078"/>
                <a:gd name="connsiteX11" fmla="*/ 399261 w 399884"/>
                <a:gd name="connsiteY11" fmla="*/ 431967 h 442078"/>
                <a:gd name="connsiteX12" fmla="*/ 399261 w 399884"/>
                <a:gd name="connsiteY12" fmla="*/ 363018 h 442078"/>
                <a:gd name="connsiteX13" fmla="*/ 399261 w 399884"/>
                <a:gd name="connsiteY13" fmla="*/ 226942 h 442078"/>
                <a:gd name="connsiteX14" fmla="*/ 387562 w 399884"/>
                <a:gd name="connsiteY14" fmla="*/ 191940 h 44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884" h="442078">
                  <a:moveTo>
                    <a:pt x="387562" y="191940"/>
                  </a:moveTo>
                  <a:cubicBezTo>
                    <a:pt x="386411" y="191365"/>
                    <a:pt x="381904" y="187913"/>
                    <a:pt x="380753" y="186666"/>
                  </a:cubicBezTo>
                  <a:cubicBezTo>
                    <a:pt x="379027" y="184364"/>
                    <a:pt x="90382" y="10889"/>
                    <a:pt x="90382" y="10889"/>
                  </a:cubicBezTo>
                  <a:lnTo>
                    <a:pt x="85683" y="8588"/>
                  </a:lnTo>
                  <a:lnTo>
                    <a:pt x="80984" y="5615"/>
                  </a:lnTo>
                  <a:cubicBezTo>
                    <a:pt x="79258" y="4464"/>
                    <a:pt x="77532" y="3314"/>
                    <a:pt x="75710" y="2642"/>
                  </a:cubicBezTo>
                  <a:cubicBezTo>
                    <a:pt x="67558" y="-906"/>
                    <a:pt x="56530" y="341"/>
                    <a:pt x="44927" y="7341"/>
                  </a:cubicBezTo>
                  <a:cubicBezTo>
                    <a:pt x="24597" y="19041"/>
                    <a:pt x="7144" y="44836"/>
                    <a:pt x="719" y="70057"/>
                  </a:cubicBezTo>
                  <a:lnTo>
                    <a:pt x="302790" y="248806"/>
                  </a:lnTo>
                  <a:lnTo>
                    <a:pt x="305667" y="251108"/>
                  </a:lnTo>
                  <a:lnTo>
                    <a:pt x="309119" y="430241"/>
                  </a:lnTo>
                  <a:cubicBezTo>
                    <a:pt x="330025" y="446639"/>
                    <a:pt x="381808" y="444913"/>
                    <a:pt x="399261" y="431967"/>
                  </a:cubicBezTo>
                  <a:lnTo>
                    <a:pt x="399261" y="363018"/>
                  </a:lnTo>
                  <a:lnTo>
                    <a:pt x="399261" y="226942"/>
                  </a:lnTo>
                  <a:cubicBezTo>
                    <a:pt x="399357" y="227134"/>
                    <a:pt x="401946" y="205941"/>
                    <a:pt x="387562" y="191940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65447A26-2A1A-4A05-A4EB-5C8BBA2D0987}"/>
                </a:ext>
              </a:extLst>
            </p:cNvPr>
            <p:cNvSpPr/>
            <p:nvPr/>
          </p:nvSpPr>
          <p:spPr>
            <a:xfrm>
              <a:off x="1981886" y="3228897"/>
              <a:ext cx="305907" cy="213847"/>
            </a:xfrm>
            <a:custGeom>
              <a:avLst/>
              <a:gdLst>
                <a:gd name="connsiteX0" fmla="*/ 3601 w 305906"/>
                <a:gd name="connsiteY0" fmla="*/ 719 h 213847"/>
                <a:gd name="connsiteX1" fmla="*/ 3601 w 305906"/>
                <a:gd name="connsiteY1" fmla="*/ 719 h 213847"/>
                <a:gd name="connsiteX2" fmla="*/ 305672 w 305906"/>
                <a:gd name="connsiteY2" fmla="*/ 179469 h 213847"/>
                <a:gd name="connsiteX3" fmla="*/ 296371 w 305906"/>
                <a:gd name="connsiteY3" fmla="*/ 192990 h 213847"/>
                <a:gd name="connsiteX4" fmla="*/ 288795 w 305906"/>
                <a:gd name="connsiteY4" fmla="*/ 213512 h 213847"/>
                <a:gd name="connsiteX5" fmla="*/ 32754 w 305906"/>
                <a:gd name="connsiteY5" fmla="*/ 61229 h 213847"/>
                <a:gd name="connsiteX6" fmla="*/ 27479 w 305906"/>
                <a:gd name="connsiteY6" fmla="*/ 58257 h 213847"/>
                <a:gd name="connsiteX7" fmla="*/ 15300 w 305906"/>
                <a:gd name="connsiteY7" fmla="*/ 51256 h 213847"/>
                <a:gd name="connsiteX8" fmla="*/ 15300 w 305906"/>
                <a:gd name="connsiteY8" fmla="*/ 51256 h 213847"/>
                <a:gd name="connsiteX9" fmla="*/ 724 w 305906"/>
                <a:gd name="connsiteY9" fmla="*/ 20186 h 213847"/>
                <a:gd name="connsiteX10" fmla="*/ 3601 w 305906"/>
                <a:gd name="connsiteY10" fmla="*/ 719 h 213847"/>
                <a:gd name="connsiteX11" fmla="*/ 3601 w 305906"/>
                <a:gd name="connsiteY11" fmla="*/ 719 h 21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906" h="213847">
                  <a:moveTo>
                    <a:pt x="3601" y="719"/>
                  </a:moveTo>
                  <a:lnTo>
                    <a:pt x="3601" y="719"/>
                  </a:lnTo>
                  <a:lnTo>
                    <a:pt x="305672" y="179469"/>
                  </a:lnTo>
                  <a:cubicBezTo>
                    <a:pt x="302220" y="184168"/>
                    <a:pt x="299247" y="188866"/>
                    <a:pt x="296371" y="192990"/>
                  </a:cubicBezTo>
                  <a:cubicBezTo>
                    <a:pt x="293494" y="199415"/>
                    <a:pt x="291096" y="207087"/>
                    <a:pt x="288795" y="213512"/>
                  </a:cubicBezTo>
                  <a:lnTo>
                    <a:pt x="32754" y="61229"/>
                  </a:lnTo>
                  <a:lnTo>
                    <a:pt x="27479" y="58257"/>
                  </a:lnTo>
                  <a:lnTo>
                    <a:pt x="15300" y="51256"/>
                  </a:lnTo>
                  <a:lnTo>
                    <a:pt x="15300" y="51256"/>
                  </a:lnTo>
                  <a:cubicBezTo>
                    <a:pt x="6574" y="46557"/>
                    <a:pt x="724" y="36009"/>
                    <a:pt x="724" y="20186"/>
                  </a:cubicBezTo>
                  <a:cubicBezTo>
                    <a:pt x="629" y="13569"/>
                    <a:pt x="1875" y="7144"/>
                    <a:pt x="3601" y="719"/>
                  </a:cubicBezTo>
                  <a:lnTo>
                    <a:pt x="3601" y="719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66FCAD95-8B3B-B36D-F21C-841EEF18A800}"/>
                </a:ext>
              </a:extLst>
            </p:cNvPr>
            <p:cNvSpPr/>
            <p:nvPr/>
          </p:nvSpPr>
          <p:spPr>
            <a:xfrm>
              <a:off x="1983042" y="3286338"/>
              <a:ext cx="2877" cy="1918"/>
            </a:xfrm>
            <a:custGeom>
              <a:avLst/>
              <a:gdLst>
                <a:gd name="connsiteX0" fmla="*/ 1295 w 2876"/>
                <a:gd name="connsiteY0" fmla="*/ 719 h 1917"/>
                <a:gd name="connsiteX1" fmla="*/ 1295 w 2876"/>
                <a:gd name="connsiteY1" fmla="*/ 719 h 1917"/>
                <a:gd name="connsiteX2" fmla="*/ 2445 w 2876"/>
                <a:gd name="connsiteY2" fmla="*/ 1870 h 1917"/>
                <a:gd name="connsiteX3" fmla="*/ 719 w 2876"/>
                <a:gd name="connsiteY3" fmla="*/ 719 h 1917"/>
                <a:gd name="connsiteX4" fmla="*/ 1295 w 2876"/>
                <a:gd name="connsiteY4" fmla="*/ 719 h 1917"/>
                <a:gd name="connsiteX5" fmla="*/ 1295 w 2876"/>
                <a:gd name="connsiteY5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1295" y="719"/>
                  </a:moveTo>
                  <a:lnTo>
                    <a:pt x="1295" y="719"/>
                  </a:lnTo>
                  <a:cubicBezTo>
                    <a:pt x="1870" y="1295"/>
                    <a:pt x="1870" y="1295"/>
                    <a:pt x="2445" y="1870"/>
                  </a:cubicBezTo>
                  <a:lnTo>
                    <a:pt x="719" y="719"/>
                  </a:lnTo>
                  <a:lnTo>
                    <a:pt x="1295" y="719"/>
                  </a:lnTo>
                  <a:lnTo>
                    <a:pt x="1295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0591FED7-C364-82C1-E1C5-2ACA7BD4BD9A}"/>
                </a:ext>
              </a:extLst>
            </p:cNvPr>
            <p:cNvSpPr/>
            <p:nvPr/>
          </p:nvSpPr>
          <p:spPr>
            <a:xfrm>
              <a:off x="1970096" y="3151337"/>
              <a:ext cx="100690" cy="139049"/>
            </a:xfrm>
            <a:custGeom>
              <a:avLst/>
              <a:gdLst>
                <a:gd name="connsiteX0" fmla="*/ 90382 w 100690"/>
                <a:gd name="connsiteY0" fmla="*/ 2617 h 139048"/>
                <a:gd name="connsiteX1" fmla="*/ 54900 w 100690"/>
                <a:gd name="connsiteY1" fmla="*/ 7891 h 139048"/>
                <a:gd name="connsiteX2" fmla="*/ 6185 w 100690"/>
                <a:gd name="connsiteY2" fmla="*/ 72525 h 139048"/>
                <a:gd name="connsiteX3" fmla="*/ 5993 w 100690"/>
                <a:gd name="connsiteY3" fmla="*/ 72429 h 139048"/>
                <a:gd name="connsiteX4" fmla="*/ 719 w 100690"/>
                <a:gd name="connsiteY4" fmla="*/ 102348 h 139048"/>
                <a:gd name="connsiteX5" fmla="*/ 14049 w 100690"/>
                <a:gd name="connsiteY5" fmla="*/ 135816 h 139048"/>
                <a:gd name="connsiteX6" fmla="*/ 39077 w 100690"/>
                <a:gd name="connsiteY6" fmla="*/ 135816 h 139048"/>
                <a:gd name="connsiteX7" fmla="*/ 26899 w 100690"/>
                <a:gd name="connsiteY7" fmla="*/ 128816 h 139048"/>
                <a:gd name="connsiteX8" fmla="*/ 12323 w 100690"/>
                <a:gd name="connsiteY8" fmla="*/ 97745 h 139048"/>
                <a:gd name="connsiteX9" fmla="*/ 15200 w 100690"/>
                <a:gd name="connsiteY9" fmla="*/ 78374 h 139048"/>
                <a:gd name="connsiteX10" fmla="*/ 59407 w 100690"/>
                <a:gd name="connsiteY10" fmla="*/ 15659 h 139048"/>
                <a:gd name="connsiteX11" fmla="*/ 90190 w 100690"/>
                <a:gd name="connsiteY11" fmla="*/ 10960 h 139048"/>
                <a:gd name="connsiteX12" fmla="*/ 95464 w 100690"/>
                <a:gd name="connsiteY12" fmla="*/ 13933 h 139048"/>
                <a:gd name="connsiteX13" fmla="*/ 100163 w 100690"/>
                <a:gd name="connsiteY13" fmla="*/ 16905 h 139048"/>
                <a:gd name="connsiteX14" fmla="*/ 90382 w 100690"/>
                <a:gd name="connsiteY14" fmla="*/ 2617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90" h="139048">
                  <a:moveTo>
                    <a:pt x="90382" y="2617"/>
                  </a:moveTo>
                  <a:cubicBezTo>
                    <a:pt x="80504" y="-931"/>
                    <a:pt x="68326" y="315"/>
                    <a:pt x="54900" y="7891"/>
                  </a:cubicBezTo>
                  <a:cubicBezTo>
                    <a:pt x="33516" y="20741"/>
                    <a:pt x="15008" y="45674"/>
                    <a:pt x="6185" y="72525"/>
                  </a:cubicBezTo>
                  <a:lnTo>
                    <a:pt x="5993" y="72429"/>
                  </a:lnTo>
                  <a:cubicBezTo>
                    <a:pt x="2541" y="82402"/>
                    <a:pt x="719" y="92951"/>
                    <a:pt x="719" y="102348"/>
                  </a:cubicBezTo>
                  <a:cubicBezTo>
                    <a:pt x="719" y="118171"/>
                    <a:pt x="5993" y="129870"/>
                    <a:pt x="14049" y="135816"/>
                  </a:cubicBezTo>
                  <a:cubicBezTo>
                    <a:pt x="21049" y="139364"/>
                    <a:pt x="29776" y="139364"/>
                    <a:pt x="39077" y="135816"/>
                  </a:cubicBezTo>
                  <a:lnTo>
                    <a:pt x="26899" y="128816"/>
                  </a:lnTo>
                  <a:cubicBezTo>
                    <a:pt x="18172" y="124117"/>
                    <a:pt x="12323" y="113568"/>
                    <a:pt x="12323" y="97745"/>
                  </a:cubicBezTo>
                  <a:cubicBezTo>
                    <a:pt x="12323" y="91320"/>
                    <a:pt x="13473" y="84799"/>
                    <a:pt x="15200" y="78374"/>
                  </a:cubicBezTo>
                  <a:cubicBezTo>
                    <a:pt x="21625" y="53154"/>
                    <a:pt x="39077" y="27358"/>
                    <a:pt x="59407" y="15659"/>
                  </a:cubicBezTo>
                  <a:cubicBezTo>
                    <a:pt x="71011" y="8658"/>
                    <a:pt x="82135" y="7412"/>
                    <a:pt x="90190" y="10960"/>
                  </a:cubicBezTo>
                  <a:cubicBezTo>
                    <a:pt x="91916" y="11535"/>
                    <a:pt x="93642" y="12686"/>
                    <a:pt x="95464" y="13933"/>
                  </a:cubicBezTo>
                  <a:lnTo>
                    <a:pt x="100163" y="16905"/>
                  </a:lnTo>
                  <a:cubicBezTo>
                    <a:pt x="97957" y="10768"/>
                    <a:pt x="94505" y="6165"/>
                    <a:pt x="90382" y="2617"/>
                  </a:cubicBez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BC6F9799-71B6-8959-F137-ABB18B76EBB4}"/>
                </a:ext>
              </a:extLst>
            </p:cNvPr>
            <p:cNvSpPr/>
            <p:nvPr/>
          </p:nvSpPr>
          <p:spPr>
            <a:xfrm>
              <a:off x="1881681" y="3170784"/>
              <a:ext cx="89183" cy="92060"/>
            </a:xfrm>
            <a:custGeom>
              <a:avLst/>
              <a:gdLst>
                <a:gd name="connsiteX0" fmla="*/ 89231 w 89182"/>
                <a:gd name="connsiteY0" fmla="*/ 50010 h 92059"/>
                <a:gd name="connsiteX1" fmla="*/ 89231 w 89182"/>
                <a:gd name="connsiteY1" fmla="*/ 50010 h 92059"/>
                <a:gd name="connsiteX2" fmla="*/ 83957 w 89182"/>
                <a:gd name="connsiteY2" fmla="*/ 79929 h 92059"/>
                <a:gd name="connsiteX3" fmla="*/ 85107 w 89182"/>
                <a:gd name="connsiteY3" fmla="*/ 92204 h 92059"/>
                <a:gd name="connsiteX4" fmla="*/ 32173 w 89182"/>
                <a:gd name="connsiteY4" fmla="*/ 61709 h 92059"/>
                <a:gd name="connsiteX5" fmla="*/ 27474 w 89182"/>
                <a:gd name="connsiteY5" fmla="*/ 58736 h 92059"/>
                <a:gd name="connsiteX6" fmla="*/ 15295 w 89182"/>
                <a:gd name="connsiteY6" fmla="*/ 51736 h 92059"/>
                <a:gd name="connsiteX7" fmla="*/ 719 w 89182"/>
                <a:gd name="connsiteY7" fmla="*/ 20666 h 92059"/>
                <a:gd name="connsiteX8" fmla="*/ 3596 w 89182"/>
                <a:gd name="connsiteY8" fmla="*/ 719 h 92059"/>
                <a:gd name="connsiteX9" fmla="*/ 89231 w 89182"/>
                <a:gd name="connsiteY9" fmla="*/ 50010 h 92059"/>
                <a:gd name="connsiteX10" fmla="*/ 89231 w 89182"/>
                <a:gd name="connsiteY10" fmla="*/ 50010 h 92059"/>
                <a:gd name="connsiteX11" fmla="*/ 89231 w 89182"/>
                <a:gd name="connsiteY11" fmla="*/ 50010 h 9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82" h="92059">
                  <a:moveTo>
                    <a:pt x="89231" y="50010"/>
                  </a:moveTo>
                  <a:lnTo>
                    <a:pt x="89231" y="50010"/>
                  </a:lnTo>
                  <a:cubicBezTo>
                    <a:pt x="85779" y="59983"/>
                    <a:pt x="83957" y="70531"/>
                    <a:pt x="83957" y="79929"/>
                  </a:cubicBezTo>
                  <a:cubicBezTo>
                    <a:pt x="83957" y="84628"/>
                    <a:pt x="84532" y="88751"/>
                    <a:pt x="85107" y="92204"/>
                  </a:cubicBezTo>
                  <a:lnTo>
                    <a:pt x="32173" y="61709"/>
                  </a:lnTo>
                  <a:lnTo>
                    <a:pt x="27474" y="58736"/>
                  </a:lnTo>
                  <a:lnTo>
                    <a:pt x="15295" y="51736"/>
                  </a:lnTo>
                  <a:cubicBezTo>
                    <a:pt x="6569" y="46461"/>
                    <a:pt x="719" y="35913"/>
                    <a:pt x="719" y="20666"/>
                  </a:cubicBezTo>
                  <a:cubicBezTo>
                    <a:pt x="719" y="14240"/>
                    <a:pt x="1870" y="7144"/>
                    <a:pt x="3596" y="719"/>
                  </a:cubicBezTo>
                  <a:lnTo>
                    <a:pt x="89231" y="50010"/>
                  </a:lnTo>
                  <a:lnTo>
                    <a:pt x="89231" y="50010"/>
                  </a:lnTo>
                  <a:lnTo>
                    <a:pt x="89231" y="50010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612386DA-FB22-873B-1BCB-B14EAE78F03A}"/>
                </a:ext>
              </a:extLst>
            </p:cNvPr>
            <p:cNvSpPr/>
            <p:nvPr/>
          </p:nvSpPr>
          <p:spPr>
            <a:xfrm>
              <a:off x="1958013" y="3095218"/>
              <a:ext cx="3836" cy="2877"/>
            </a:xfrm>
            <a:custGeom>
              <a:avLst/>
              <a:gdLst>
                <a:gd name="connsiteX0" fmla="*/ 3596 w 3835"/>
                <a:gd name="connsiteY0" fmla="*/ 2445 h 2876"/>
                <a:gd name="connsiteX1" fmla="*/ 3596 w 3835"/>
                <a:gd name="connsiteY1" fmla="*/ 2445 h 2876"/>
                <a:gd name="connsiteX2" fmla="*/ 2445 w 3835"/>
                <a:gd name="connsiteY2" fmla="*/ 1295 h 2876"/>
                <a:gd name="connsiteX3" fmla="*/ 719 w 3835"/>
                <a:gd name="connsiteY3" fmla="*/ 719 h 2876"/>
                <a:gd name="connsiteX4" fmla="*/ 3596 w 3835"/>
                <a:gd name="connsiteY4" fmla="*/ 2445 h 2876"/>
                <a:gd name="connsiteX5" fmla="*/ 3596 w 3835"/>
                <a:gd name="connsiteY5" fmla="*/ 2445 h 2876"/>
                <a:gd name="connsiteX6" fmla="*/ 3596 w 3835"/>
                <a:gd name="connsiteY6" fmla="*/ 2445 h 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" h="2876">
                  <a:moveTo>
                    <a:pt x="3596" y="2445"/>
                  </a:moveTo>
                  <a:lnTo>
                    <a:pt x="3596" y="2445"/>
                  </a:lnTo>
                  <a:cubicBezTo>
                    <a:pt x="3021" y="1870"/>
                    <a:pt x="3021" y="1870"/>
                    <a:pt x="2445" y="1295"/>
                  </a:cubicBezTo>
                  <a:cubicBezTo>
                    <a:pt x="1870" y="1295"/>
                    <a:pt x="1295" y="719"/>
                    <a:pt x="719" y="719"/>
                  </a:cubicBezTo>
                  <a:lnTo>
                    <a:pt x="3596" y="2445"/>
                  </a:lnTo>
                  <a:lnTo>
                    <a:pt x="3596" y="2445"/>
                  </a:lnTo>
                  <a:lnTo>
                    <a:pt x="3596" y="2445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51B6496F-601B-42DD-C1F3-BCC41076A1D4}"/>
                </a:ext>
              </a:extLst>
            </p:cNvPr>
            <p:cNvSpPr/>
            <p:nvPr/>
          </p:nvSpPr>
          <p:spPr>
            <a:xfrm>
              <a:off x="1884845" y="3101995"/>
              <a:ext cx="154392" cy="118911"/>
            </a:xfrm>
            <a:custGeom>
              <a:avLst/>
              <a:gdLst>
                <a:gd name="connsiteX0" fmla="*/ 75614 w 154391"/>
                <a:gd name="connsiteY0" fmla="*/ 2669 h 118910"/>
                <a:gd name="connsiteX1" fmla="*/ 75614 w 154391"/>
                <a:gd name="connsiteY1" fmla="*/ 2669 h 118910"/>
                <a:gd name="connsiteX2" fmla="*/ 80888 w 154391"/>
                <a:gd name="connsiteY2" fmla="*/ 5642 h 118910"/>
                <a:gd name="connsiteX3" fmla="*/ 85587 w 154391"/>
                <a:gd name="connsiteY3" fmla="*/ 7944 h 118910"/>
                <a:gd name="connsiteX4" fmla="*/ 90286 w 154391"/>
                <a:gd name="connsiteY4" fmla="*/ 10916 h 118910"/>
                <a:gd name="connsiteX5" fmla="*/ 153673 w 154391"/>
                <a:gd name="connsiteY5" fmla="*/ 47836 h 118910"/>
                <a:gd name="connsiteX6" fmla="*/ 135069 w 154391"/>
                <a:gd name="connsiteY6" fmla="*/ 54261 h 118910"/>
                <a:gd name="connsiteX7" fmla="*/ 86258 w 154391"/>
                <a:gd name="connsiteY7" fmla="*/ 118799 h 118910"/>
                <a:gd name="connsiteX8" fmla="*/ 719 w 154391"/>
                <a:gd name="connsiteY8" fmla="*/ 69509 h 118910"/>
                <a:gd name="connsiteX9" fmla="*/ 44927 w 154391"/>
                <a:gd name="connsiteY9" fmla="*/ 6793 h 118910"/>
                <a:gd name="connsiteX10" fmla="*/ 75614 w 154391"/>
                <a:gd name="connsiteY10" fmla="*/ 2669 h 118910"/>
                <a:gd name="connsiteX11" fmla="*/ 75614 w 154391"/>
                <a:gd name="connsiteY11" fmla="*/ 2669 h 11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91" h="118910">
                  <a:moveTo>
                    <a:pt x="75614" y="2669"/>
                  </a:moveTo>
                  <a:lnTo>
                    <a:pt x="75614" y="2669"/>
                  </a:lnTo>
                  <a:cubicBezTo>
                    <a:pt x="77340" y="3245"/>
                    <a:pt x="79066" y="4396"/>
                    <a:pt x="80888" y="5642"/>
                  </a:cubicBezTo>
                  <a:lnTo>
                    <a:pt x="85587" y="7944"/>
                  </a:lnTo>
                  <a:lnTo>
                    <a:pt x="90286" y="10916"/>
                  </a:lnTo>
                  <a:lnTo>
                    <a:pt x="153673" y="47836"/>
                  </a:lnTo>
                  <a:cubicBezTo>
                    <a:pt x="147823" y="48412"/>
                    <a:pt x="141494" y="50809"/>
                    <a:pt x="135069" y="54261"/>
                  </a:cubicBezTo>
                  <a:cubicBezTo>
                    <a:pt x="113588" y="67207"/>
                    <a:pt x="94985" y="92332"/>
                    <a:pt x="86258" y="118799"/>
                  </a:cubicBezTo>
                  <a:lnTo>
                    <a:pt x="719" y="69509"/>
                  </a:lnTo>
                  <a:cubicBezTo>
                    <a:pt x="7144" y="44288"/>
                    <a:pt x="24597" y="19068"/>
                    <a:pt x="44927" y="6793"/>
                  </a:cubicBezTo>
                  <a:cubicBezTo>
                    <a:pt x="56435" y="368"/>
                    <a:pt x="67463" y="-879"/>
                    <a:pt x="75614" y="2669"/>
                  </a:cubicBezTo>
                  <a:lnTo>
                    <a:pt x="75614" y="2669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12B02420-1453-CA04-D180-9EEDE3CEDC70}"/>
                </a:ext>
              </a:extLst>
            </p:cNvPr>
            <p:cNvSpPr/>
            <p:nvPr/>
          </p:nvSpPr>
          <p:spPr>
            <a:xfrm>
              <a:off x="1675313" y="2980058"/>
              <a:ext cx="154392" cy="118911"/>
            </a:xfrm>
            <a:custGeom>
              <a:avLst/>
              <a:gdLst>
                <a:gd name="connsiteX0" fmla="*/ 75614 w 154391"/>
                <a:gd name="connsiteY0" fmla="*/ 2627 h 118910"/>
                <a:gd name="connsiteX1" fmla="*/ 75614 w 154391"/>
                <a:gd name="connsiteY1" fmla="*/ 2627 h 118910"/>
                <a:gd name="connsiteX2" fmla="*/ 80888 w 154391"/>
                <a:gd name="connsiteY2" fmla="*/ 5600 h 118910"/>
                <a:gd name="connsiteX3" fmla="*/ 85587 w 154391"/>
                <a:gd name="connsiteY3" fmla="*/ 7901 h 118910"/>
                <a:gd name="connsiteX4" fmla="*/ 90286 w 154391"/>
                <a:gd name="connsiteY4" fmla="*/ 10874 h 118910"/>
                <a:gd name="connsiteX5" fmla="*/ 153673 w 154391"/>
                <a:gd name="connsiteY5" fmla="*/ 47794 h 118910"/>
                <a:gd name="connsiteX6" fmla="*/ 135069 w 154391"/>
                <a:gd name="connsiteY6" fmla="*/ 54219 h 118910"/>
                <a:gd name="connsiteX7" fmla="*/ 86258 w 154391"/>
                <a:gd name="connsiteY7" fmla="*/ 118757 h 118910"/>
                <a:gd name="connsiteX8" fmla="*/ 719 w 154391"/>
                <a:gd name="connsiteY8" fmla="*/ 69466 h 118910"/>
                <a:gd name="connsiteX9" fmla="*/ 44927 w 154391"/>
                <a:gd name="connsiteY9" fmla="*/ 6751 h 118910"/>
                <a:gd name="connsiteX10" fmla="*/ 75614 w 154391"/>
                <a:gd name="connsiteY10" fmla="*/ 2627 h 118910"/>
                <a:gd name="connsiteX11" fmla="*/ 75614 w 154391"/>
                <a:gd name="connsiteY11" fmla="*/ 2627 h 11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91" h="118910">
                  <a:moveTo>
                    <a:pt x="75614" y="2627"/>
                  </a:moveTo>
                  <a:lnTo>
                    <a:pt x="75614" y="2627"/>
                  </a:lnTo>
                  <a:cubicBezTo>
                    <a:pt x="77340" y="3202"/>
                    <a:pt x="79066" y="4353"/>
                    <a:pt x="80888" y="5600"/>
                  </a:cubicBezTo>
                  <a:lnTo>
                    <a:pt x="85587" y="7901"/>
                  </a:lnTo>
                  <a:lnTo>
                    <a:pt x="90286" y="10874"/>
                  </a:lnTo>
                  <a:lnTo>
                    <a:pt x="153673" y="47794"/>
                  </a:lnTo>
                  <a:cubicBezTo>
                    <a:pt x="147823" y="48369"/>
                    <a:pt x="141494" y="50767"/>
                    <a:pt x="135069" y="54219"/>
                  </a:cubicBezTo>
                  <a:cubicBezTo>
                    <a:pt x="113588" y="67165"/>
                    <a:pt x="94985" y="92289"/>
                    <a:pt x="86258" y="118757"/>
                  </a:cubicBezTo>
                  <a:lnTo>
                    <a:pt x="719" y="69466"/>
                  </a:lnTo>
                  <a:cubicBezTo>
                    <a:pt x="7144" y="44246"/>
                    <a:pt x="24597" y="19025"/>
                    <a:pt x="44927" y="6751"/>
                  </a:cubicBezTo>
                  <a:cubicBezTo>
                    <a:pt x="56435" y="326"/>
                    <a:pt x="67463" y="-825"/>
                    <a:pt x="75614" y="2627"/>
                  </a:cubicBezTo>
                  <a:lnTo>
                    <a:pt x="75614" y="2627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E26D4402-AD1D-55BC-CDE7-B9BD8B1DAED9}"/>
                </a:ext>
              </a:extLst>
            </p:cNvPr>
            <p:cNvSpPr/>
            <p:nvPr/>
          </p:nvSpPr>
          <p:spPr>
            <a:xfrm>
              <a:off x="1929532" y="3069326"/>
              <a:ext cx="2877" cy="10549"/>
            </a:xfrm>
            <a:custGeom>
              <a:avLst/>
              <a:gdLst>
                <a:gd name="connsiteX0" fmla="*/ 3021 w 2876"/>
                <a:gd name="connsiteY0" fmla="*/ 719 h 10548"/>
                <a:gd name="connsiteX1" fmla="*/ 3021 w 2876"/>
                <a:gd name="connsiteY1" fmla="*/ 719 h 10548"/>
                <a:gd name="connsiteX2" fmla="*/ 3021 w 2876"/>
                <a:gd name="connsiteY2" fmla="*/ 10117 h 10548"/>
                <a:gd name="connsiteX3" fmla="*/ 3021 w 2876"/>
                <a:gd name="connsiteY3" fmla="*/ 10692 h 10548"/>
                <a:gd name="connsiteX4" fmla="*/ 719 w 2876"/>
                <a:gd name="connsiteY4" fmla="*/ 9542 h 10548"/>
                <a:gd name="connsiteX5" fmla="*/ 1870 w 2876"/>
                <a:gd name="connsiteY5" fmla="*/ 4843 h 10548"/>
                <a:gd name="connsiteX6" fmla="*/ 3021 w 2876"/>
                <a:gd name="connsiteY6" fmla="*/ 719 h 10548"/>
                <a:gd name="connsiteX7" fmla="*/ 3021 w 2876"/>
                <a:gd name="connsiteY7" fmla="*/ 719 h 1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6" h="10548">
                  <a:moveTo>
                    <a:pt x="3021" y="719"/>
                  </a:moveTo>
                  <a:lnTo>
                    <a:pt x="3021" y="719"/>
                  </a:lnTo>
                  <a:lnTo>
                    <a:pt x="3021" y="10117"/>
                  </a:lnTo>
                  <a:lnTo>
                    <a:pt x="3021" y="10692"/>
                  </a:lnTo>
                  <a:lnTo>
                    <a:pt x="719" y="9542"/>
                  </a:lnTo>
                  <a:cubicBezTo>
                    <a:pt x="1295" y="7816"/>
                    <a:pt x="1870" y="5993"/>
                    <a:pt x="1870" y="4843"/>
                  </a:cubicBezTo>
                  <a:cubicBezTo>
                    <a:pt x="2445" y="3117"/>
                    <a:pt x="2445" y="1966"/>
                    <a:pt x="3021" y="719"/>
                  </a:cubicBezTo>
                  <a:lnTo>
                    <a:pt x="3021" y="719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5617BA42-34A0-12F5-124F-CDEB510334CC}"/>
                </a:ext>
              </a:extLst>
            </p:cNvPr>
            <p:cNvSpPr/>
            <p:nvPr/>
          </p:nvSpPr>
          <p:spPr>
            <a:xfrm>
              <a:off x="1915532" y="3079300"/>
              <a:ext cx="45071" cy="27810"/>
            </a:xfrm>
            <a:custGeom>
              <a:avLst/>
              <a:gdLst>
                <a:gd name="connsiteX0" fmla="*/ 43201 w 45070"/>
                <a:gd name="connsiteY0" fmla="*/ 16542 h 27809"/>
                <a:gd name="connsiteX1" fmla="*/ 43201 w 45070"/>
                <a:gd name="connsiteY1" fmla="*/ 16542 h 27809"/>
                <a:gd name="connsiteX2" fmla="*/ 44927 w 45070"/>
                <a:gd name="connsiteY2" fmla="*/ 17117 h 27809"/>
                <a:gd name="connsiteX3" fmla="*/ 9446 w 45070"/>
                <a:gd name="connsiteY3" fmla="*/ 22392 h 27809"/>
                <a:gd name="connsiteX4" fmla="*/ 1295 w 45070"/>
                <a:gd name="connsiteY4" fmla="*/ 27666 h 27809"/>
                <a:gd name="connsiteX5" fmla="*/ 719 w 45070"/>
                <a:gd name="connsiteY5" fmla="*/ 27091 h 27809"/>
                <a:gd name="connsiteX6" fmla="*/ 17021 w 45070"/>
                <a:gd name="connsiteY6" fmla="*/ 719 h 27809"/>
                <a:gd name="connsiteX7" fmla="*/ 17021 w 45070"/>
                <a:gd name="connsiteY7" fmla="*/ 719 h 27809"/>
                <a:gd name="connsiteX8" fmla="*/ 40899 w 45070"/>
                <a:gd name="connsiteY8" fmla="*/ 14816 h 27809"/>
                <a:gd name="connsiteX9" fmla="*/ 43201 w 45070"/>
                <a:gd name="connsiteY9" fmla="*/ 16542 h 27809"/>
                <a:gd name="connsiteX10" fmla="*/ 43201 w 45070"/>
                <a:gd name="connsiteY10" fmla="*/ 16542 h 27809"/>
                <a:gd name="connsiteX11" fmla="*/ 43201 w 45070"/>
                <a:gd name="connsiteY11" fmla="*/ 16542 h 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70" h="27809">
                  <a:moveTo>
                    <a:pt x="43201" y="16542"/>
                  </a:moveTo>
                  <a:lnTo>
                    <a:pt x="43201" y="16542"/>
                  </a:lnTo>
                  <a:cubicBezTo>
                    <a:pt x="43776" y="16542"/>
                    <a:pt x="44352" y="17117"/>
                    <a:pt x="44927" y="17117"/>
                  </a:cubicBezTo>
                  <a:cubicBezTo>
                    <a:pt x="35050" y="12994"/>
                    <a:pt x="22871" y="14145"/>
                    <a:pt x="9446" y="22392"/>
                  </a:cubicBezTo>
                  <a:cubicBezTo>
                    <a:pt x="6569" y="24118"/>
                    <a:pt x="4171" y="25940"/>
                    <a:pt x="1295" y="27666"/>
                  </a:cubicBezTo>
                  <a:lnTo>
                    <a:pt x="719" y="27091"/>
                  </a:lnTo>
                  <a:cubicBezTo>
                    <a:pt x="11172" y="19515"/>
                    <a:pt x="16446" y="10117"/>
                    <a:pt x="17021" y="719"/>
                  </a:cubicBezTo>
                  <a:lnTo>
                    <a:pt x="17021" y="719"/>
                  </a:lnTo>
                  <a:lnTo>
                    <a:pt x="40899" y="14816"/>
                  </a:lnTo>
                  <a:lnTo>
                    <a:pt x="43201" y="16542"/>
                  </a:lnTo>
                  <a:lnTo>
                    <a:pt x="43201" y="16542"/>
                  </a:lnTo>
                  <a:lnTo>
                    <a:pt x="43201" y="16542"/>
                  </a:lnTo>
                  <a:close/>
                </a:path>
              </a:pathLst>
            </a:custGeom>
            <a:solidFill>
              <a:srgbClr val="FF4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3490DFD-B547-12DE-B06F-C359EE169167}"/>
                </a:ext>
              </a:extLst>
            </p:cNvPr>
            <p:cNvSpPr/>
            <p:nvPr/>
          </p:nvSpPr>
          <p:spPr>
            <a:xfrm>
              <a:off x="1875351" y="3093475"/>
              <a:ext cx="94937" cy="78634"/>
            </a:xfrm>
            <a:custGeom>
              <a:avLst/>
              <a:gdLst>
                <a:gd name="connsiteX0" fmla="*/ 85107 w 94936"/>
                <a:gd name="connsiteY0" fmla="*/ 3038 h 78634"/>
                <a:gd name="connsiteX1" fmla="*/ 85107 w 94936"/>
                <a:gd name="connsiteY1" fmla="*/ 3038 h 78634"/>
                <a:gd name="connsiteX2" fmla="*/ 94985 w 94936"/>
                <a:gd name="connsiteY2" fmla="*/ 16559 h 78634"/>
                <a:gd name="connsiteX3" fmla="*/ 90286 w 94936"/>
                <a:gd name="connsiteY3" fmla="*/ 14258 h 78634"/>
                <a:gd name="connsiteX4" fmla="*/ 85011 w 94936"/>
                <a:gd name="connsiteY4" fmla="*/ 11285 h 78634"/>
                <a:gd name="connsiteX5" fmla="*/ 54229 w 94936"/>
                <a:gd name="connsiteY5" fmla="*/ 15408 h 78634"/>
                <a:gd name="connsiteX6" fmla="*/ 10021 w 94936"/>
                <a:gd name="connsiteY6" fmla="*/ 78124 h 78634"/>
                <a:gd name="connsiteX7" fmla="*/ 719 w 94936"/>
                <a:gd name="connsiteY7" fmla="*/ 72275 h 78634"/>
                <a:gd name="connsiteX8" fmla="*/ 41475 w 94936"/>
                <a:gd name="connsiteY8" fmla="*/ 13587 h 78634"/>
                <a:gd name="connsiteX9" fmla="*/ 49626 w 94936"/>
                <a:gd name="connsiteY9" fmla="*/ 8312 h 78634"/>
                <a:gd name="connsiteX10" fmla="*/ 85107 w 94936"/>
                <a:gd name="connsiteY10" fmla="*/ 3038 h 78634"/>
                <a:gd name="connsiteX11" fmla="*/ 85107 w 94936"/>
                <a:gd name="connsiteY11" fmla="*/ 3038 h 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36" h="78634">
                  <a:moveTo>
                    <a:pt x="85107" y="3038"/>
                  </a:moveTo>
                  <a:lnTo>
                    <a:pt x="85107" y="3038"/>
                  </a:lnTo>
                  <a:cubicBezTo>
                    <a:pt x="89135" y="6586"/>
                    <a:pt x="92683" y="10614"/>
                    <a:pt x="94985" y="16559"/>
                  </a:cubicBezTo>
                  <a:lnTo>
                    <a:pt x="90286" y="14258"/>
                  </a:lnTo>
                  <a:cubicBezTo>
                    <a:pt x="88560" y="13107"/>
                    <a:pt x="86833" y="11956"/>
                    <a:pt x="85011" y="11285"/>
                  </a:cubicBezTo>
                  <a:cubicBezTo>
                    <a:pt x="76860" y="7737"/>
                    <a:pt x="65832" y="8984"/>
                    <a:pt x="54229" y="15408"/>
                  </a:cubicBezTo>
                  <a:cubicBezTo>
                    <a:pt x="33899" y="27683"/>
                    <a:pt x="16446" y="52904"/>
                    <a:pt x="10021" y="78124"/>
                  </a:cubicBezTo>
                  <a:lnTo>
                    <a:pt x="719" y="72275"/>
                  </a:lnTo>
                  <a:cubicBezTo>
                    <a:pt x="8295" y="49451"/>
                    <a:pt x="23446" y="27108"/>
                    <a:pt x="41475" y="13587"/>
                  </a:cubicBezTo>
                  <a:cubicBezTo>
                    <a:pt x="44352" y="11860"/>
                    <a:pt x="46749" y="10038"/>
                    <a:pt x="49626" y="8312"/>
                  </a:cubicBezTo>
                  <a:cubicBezTo>
                    <a:pt x="63051" y="65"/>
                    <a:pt x="75230" y="-1086"/>
                    <a:pt x="85107" y="3038"/>
                  </a:cubicBezTo>
                  <a:lnTo>
                    <a:pt x="85107" y="3038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C674A52-F0A8-523C-2323-8417BC62D250}"/>
                </a:ext>
              </a:extLst>
            </p:cNvPr>
            <p:cNvSpPr/>
            <p:nvPr/>
          </p:nvSpPr>
          <p:spPr>
            <a:xfrm>
              <a:off x="1883023" y="3228897"/>
              <a:ext cx="2877" cy="1918"/>
            </a:xfrm>
            <a:custGeom>
              <a:avLst/>
              <a:gdLst>
                <a:gd name="connsiteX0" fmla="*/ 2445 w 2876"/>
                <a:gd name="connsiteY0" fmla="*/ 1870 h 1917"/>
                <a:gd name="connsiteX1" fmla="*/ 2445 w 2876"/>
                <a:gd name="connsiteY1" fmla="*/ 1870 h 1917"/>
                <a:gd name="connsiteX2" fmla="*/ 719 w 2876"/>
                <a:gd name="connsiteY2" fmla="*/ 719 h 1917"/>
                <a:gd name="connsiteX3" fmla="*/ 1295 w 2876"/>
                <a:gd name="connsiteY3" fmla="*/ 719 h 1917"/>
                <a:gd name="connsiteX4" fmla="*/ 2445 w 2876"/>
                <a:gd name="connsiteY4" fmla="*/ 1870 h 1917"/>
                <a:gd name="connsiteX5" fmla="*/ 2445 w 2876"/>
                <a:gd name="connsiteY5" fmla="*/ 1870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2445" y="1870"/>
                  </a:moveTo>
                  <a:lnTo>
                    <a:pt x="2445" y="1870"/>
                  </a:lnTo>
                  <a:lnTo>
                    <a:pt x="719" y="719"/>
                  </a:lnTo>
                  <a:cubicBezTo>
                    <a:pt x="719" y="719"/>
                    <a:pt x="719" y="719"/>
                    <a:pt x="1295" y="719"/>
                  </a:cubicBezTo>
                  <a:cubicBezTo>
                    <a:pt x="1870" y="1295"/>
                    <a:pt x="1870" y="1295"/>
                    <a:pt x="2445" y="1870"/>
                  </a:cubicBezTo>
                  <a:lnTo>
                    <a:pt x="2445" y="1870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65702F7-E596-743D-1204-19BB4E8E4DAE}"/>
                </a:ext>
              </a:extLst>
            </p:cNvPr>
            <p:cNvSpPr/>
            <p:nvPr/>
          </p:nvSpPr>
          <p:spPr>
            <a:xfrm>
              <a:off x="1870173" y="3164934"/>
              <a:ext cx="39317" cy="67127"/>
            </a:xfrm>
            <a:custGeom>
              <a:avLst/>
              <a:gdLst>
                <a:gd name="connsiteX0" fmla="*/ 13473 w 39317"/>
                <a:gd name="connsiteY0" fmla="*/ 64682 h 67126"/>
                <a:gd name="connsiteX1" fmla="*/ 13473 w 39317"/>
                <a:gd name="connsiteY1" fmla="*/ 64682 h 67126"/>
                <a:gd name="connsiteX2" fmla="*/ 719 w 39317"/>
                <a:gd name="connsiteY2" fmla="*/ 31214 h 67126"/>
                <a:gd name="connsiteX3" fmla="*/ 5993 w 39317"/>
                <a:gd name="connsiteY3" fmla="*/ 719 h 67126"/>
                <a:gd name="connsiteX4" fmla="*/ 15295 w 39317"/>
                <a:gd name="connsiteY4" fmla="*/ 6569 h 67126"/>
                <a:gd name="connsiteX5" fmla="*/ 12418 w 39317"/>
                <a:gd name="connsiteY5" fmla="*/ 26515 h 67126"/>
                <a:gd name="connsiteX6" fmla="*/ 26995 w 39317"/>
                <a:gd name="connsiteY6" fmla="*/ 57585 h 67126"/>
                <a:gd name="connsiteX7" fmla="*/ 39173 w 39317"/>
                <a:gd name="connsiteY7" fmla="*/ 64586 h 67126"/>
                <a:gd name="connsiteX8" fmla="*/ 14145 w 39317"/>
                <a:gd name="connsiteY8" fmla="*/ 64586 h 67126"/>
                <a:gd name="connsiteX9" fmla="*/ 14145 w 39317"/>
                <a:gd name="connsiteY9" fmla="*/ 64586 h 67126"/>
                <a:gd name="connsiteX10" fmla="*/ 13473 w 39317"/>
                <a:gd name="connsiteY10" fmla="*/ 64682 h 67126"/>
                <a:gd name="connsiteX11" fmla="*/ 13473 w 39317"/>
                <a:gd name="connsiteY11" fmla="*/ 64682 h 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17" h="67126">
                  <a:moveTo>
                    <a:pt x="13473" y="64682"/>
                  </a:moveTo>
                  <a:lnTo>
                    <a:pt x="13473" y="64682"/>
                  </a:lnTo>
                  <a:cubicBezTo>
                    <a:pt x="5322" y="58257"/>
                    <a:pt x="719" y="46461"/>
                    <a:pt x="719" y="31214"/>
                  </a:cubicBezTo>
                  <a:cubicBezTo>
                    <a:pt x="719" y="21241"/>
                    <a:pt x="2445" y="11268"/>
                    <a:pt x="5993" y="719"/>
                  </a:cubicBezTo>
                  <a:lnTo>
                    <a:pt x="15295" y="6569"/>
                  </a:lnTo>
                  <a:cubicBezTo>
                    <a:pt x="13569" y="12994"/>
                    <a:pt x="12418" y="20090"/>
                    <a:pt x="12418" y="26515"/>
                  </a:cubicBezTo>
                  <a:cubicBezTo>
                    <a:pt x="12418" y="41762"/>
                    <a:pt x="18268" y="52311"/>
                    <a:pt x="26995" y="57585"/>
                  </a:cubicBezTo>
                  <a:lnTo>
                    <a:pt x="39173" y="64586"/>
                  </a:lnTo>
                  <a:cubicBezTo>
                    <a:pt x="29872" y="67558"/>
                    <a:pt x="21145" y="67558"/>
                    <a:pt x="14145" y="64586"/>
                  </a:cubicBezTo>
                  <a:lnTo>
                    <a:pt x="14145" y="64586"/>
                  </a:lnTo>
                  <a:cubicBezTo>
                    <a:pt x="14049" y="64682"/>
                    <a:pt x="14049" y="64682"/>
                    <a:pt x="13473" y="64682"/>
                  </a:cubicBezTo>
                  <a:lnTo>
                    <a:pt x="13473" y="64682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94D724F9-FDD9-0114-D356-E10DF0973436}"/>
                </a:ext>
              </a:extLst>
            </p:cNvPr>
            <p:cNvSpPr/>
            <p:nvPr/>
          </p:nvSpPr>
          <p:spPr>
            <a:xfrm>
              <a:off x="1877749" y="3225349"/>
              <a:ext cx="6713" cy="4795"/>
            </a:xfrm>
            <a:custGeom>
              <a:avLst/>
              <a:gdLst>
                <a:gd name="connsiteX0" fmla="*/ 719 w 6712"/>
                <a:gd name="connsiteY0" fmla="*/ 719 h 4794"/>
                <a:gd name="connsiteX1" fmla="*/ 719 w 6712"/>
                <a:gd name="connsiteY1" fmla="*/ 719 h 4794"/>
                <a:gd name="connsiteX2" fmla="*/ 5993 w 6712"/>
                <a:gd name="connsiteY2" fmla="*/ 4267 h 4794"/>
                <a:gd name="connsiteX3" fmla="*/ 6569 w 6712"/>
                <a:gd name="connsiteY3" fmla="*/ 4267 h 4794"/>
                <a:gd name="connsiteX4" fmla="*/ 5993 w 6712"/>
                <a:gd name="connsiteY4" fmla="*/ 4267 h 4794"/>
                <a:gd name="connsiteX5" fmla="*/ 5418 w 6712"/>
                <a:gd name="connsiteY5" fmla="*/ 3692 h 4794"/>
                <a:gd name="connsiteX6" fmla="*/ 2541 w 6712"/>
                <a:gd name="connsiteY6" fmla="*/ 2541 h 4794"/>
                <a:gd name="connsiteX7" fmla="*/ 719 w 6712"/>
                <a:gd name="connsiteY7" fmla="*/ 719 h 4794"/>
                <a:gd name="connsiteX8" fmla="*/ 719 w 6712"/>
                <a:gd name="connsiteY8" fmla="*/ 719 h 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4794">
                  <a:moveTo>
                    <a:pt x="719" y="719"/>
                  </a:moveTo>
                  <a:lnTo>
                    <a:pt x="719" y="719"/>
                  </a:lnTo>
                  <a:lnTo>
                    <a:pt x="5993" y="4267"/>
                  </a:lnTo>
                  <a:cubicBezTo>
                    <a:pt x="6569" y="4267"/>
                    <a:pt x="6569" y="4267"/>
                    <a:pt x="6569" y="4267"/>
                  </a:cubicBezTo>
                  <a:cubicBezTo>
                    <a:pt x="5993" y="4267"/>
                    <a:pt x="5993" y="4267"/>
                    <a:pt x="5993" y="4267"/>
                  </a:cubicBezTo>
                  <a:cubicBezTo>
                    <a:pt x="5418" y="3692"/>
                    <a:pt x="5418" y="3692"/>
                    <a:pt x="5418" y="3692"/>
                  </a:cubicBezTo>
                  <a:lnTo>
                    <a:pt x="2541" y="2541"/>
                  </a:lnTo>
                  <a:cubicBezTo>
                    <a:pt x="1870" y="1870"/>
                    <a:pt x="1295" y="1295"/>
                    <a:pt x="719" y="719"/>
                  </a:cubicBezTo>
                  <a:lnTo>
                    <a:pt x="719" y="719"/>
                  </a:lnTo>
                  <a:close/>
                </a:path>
              </a:pathLst>
            </a:custGeom>
            <a:solidFill>
              <a:srgbClr val="ACB7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F1595CCE-A90B-1295-1A3D-92AB0ABC2CF9}"/>
                </a:ext>
              </a:extLst>
            </p:cNvPr>
            <p:cNvSpPr/>
            <p:nvPr/>
          </p:nvSpPr>
          <p:spPr>
            <a:xfrm>
              <a:off x="1783483" y="3067600"/>
              <a:ext cx="149597" cy="55619"/>
            </a:xfrm>
            <a:custGeom>
              <a:avLst/>
              <a:gdLst>
                <a:gd name="connsiteX0" fmla="*/ 22296 w 149597"/>
                <a:gd name="connsiteY0" fmla="*/ 31214 h 55619"/>
                <a:gd name="connsiteX1" fmla="*/ 22296 w 149597"/>
                <a:gd name="connsiteY1" fmla="*/ 31214 h 55619"/>
                <a:gd name="connsiteX2" fmla="*/ 127014 w 149597"/>
                <a:gd name="connsiteY2" fmla="*/ 31214 h 55619"/>
                <a:gd name="connsiteX3" fmla="*/ 146768 w 149597"/>
                <a:gd name="connsiteY3" fmla="*/ 11268 h 55619"/>
                <a:gd name="connsiteX4" fmla="*/ 149070 w 149597"/>
                <a:gd name="connsiteY4" fmla="*/ 12418 h 55619"/>
                <a:gd name="connsiteX5" fmla="*/ 149070 w 149597"/>
                <a:gd name="connsiteY5" fmla="*/ 12418 h 55619"/>
                <a:gd name="connsiteX6" fmla="*/ 132767 w 149597"/>
                <a:gd name="connsiteY6" fmla="*/ 38790 h 55619"/>
                <a:gd name="connsiteX7" fmla="*/ 126918 w 149597"/>
                <a:gd name="connsiteY7" fmla="*/ 42913 h 55619"/>
                <a:gd name="connsiteX8" fmla="*/ 22200 w 149597"/>
                <a:gd name="connsiteY8" fmla="*/ 42913 h 55619"/>
                <a:gd name="connsiteX9" fmla="*/ 719 w 149597"/>
                <a:gd name="connsiteY9" fmla="*/ 12418 h 55619"/>
                <a:gd name="connsiteX10" fmla="*/ 719 w 149597"/>
                <a:gd name="connsiteY10" fmla="*/ 719 h 55619"/>
                <a:gd name="connsiteX11" fmla="*/ 1295 w 149597"/>
                <a:gd name="connsiteY11" fmla="*/ 6569 h 55619"/>
                <a:gd name="connsiteX12" fmla="*/ 22296 w 149597"/>
                <a:gd name="connsiteY12" fmla="*/ 31214 h 55619"/>
                <a:gd name="connsiteX13" fmla="*/ 22296 w 149597"/>
                <a:gd name="connsiteY13" fmla="*/ 31214 h 5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97" h="55619">
                  <a:moveTo>
                    <a:pt x="22296" y="31214"/>
                  </a:moveTo>
                  <a:lnTo>
                    <a:pt x="22296" y="31214"/>
                  </a:lnTo>
                  <a:cubicBezTo>
                    <a:pt x="51352" y="47612"/>
                    <a:pt x="98533" y="47612"/>
                    <a:pt x="127014" y="31214"/>
                  </a:cubicBezTo>
                  <a:cubicBezTo>
                    <a:pt x="136891" y="25364"/>
                    <a:pt x="143316" y="18268"/>
                    <a:pt x="146768" y="11268"/>
                  </a:cubicBezTo>
                  <a:lnTo>
                    <a:pt x="149070" y="12418"/>
                  </a:lnTo>
                  <a:lnTo>
                    <a:pt x="149070" y="12418"/>
                  </a:lnTo>
                  <a:cubicBezTo>
                    <a:pt x="148494" y="21816"/>
                    <a:pt x="143220" y="31214"/>
                    <a:pt x="132767" y="38790"/>
                  </a:cubicBezTo>
                  <a:cubicBezTo>
                    <a:pt x="131041" y="39941"/>
                    <a:pt x="129315" y="41762"/>
                    <a:pt x="126918" y="42913"/>
                  </a:cubicBezTo>
                  <a:cubicBezTo>
                    <a:pt x="98437" y="59311"/>
                    <a:pt x="51352" y="59311"/>
                    <a:pt x="22200" y="42913"/>
                  </a:cubicBezTo>
                  <a:cubicBezTo>
                    <a:pt x="8199" y="34091"/>
                    <a:pt x="719" y="23542"/>
                    <a:pt x="719" y="12418"/>
                  </a:cubicBezTo>
                  <a:lnTo>
                    <a:pt x="719" y="719"/>
                  </a:lnTo>
                  <a:cubicBezTo>
                    <a:pt x="719" y="2445"/>
                    <a:pt x="719" y="4267"/>
                    <a:pt x="1295" y="6569"/>
                  </a:cubicBezTo>
                  <a:cubicBezTo>
                    <a:pt x="3692" y="15391"/>
                    <a:pt x="10597" y="24214"/>
                    <a:pt x="22296" y="31214"/>
                  </a:cubicBezTo>
                  <a:lnTo>
                    <a:pt x="22296" y="31214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529E000-61B8-9DBE-84B1-E753C46E8546}"/>
                </a:ext>
              </a:extLst>
            </p:cNvPr>
            <p:cNvSpPr/>
            <p:nvPr/>
          </p:nvSpPr>
          <p:spPr>
            <a:xfrm>
              <a:off x="1755386" y="3048805"/>
              <a:ext cx="162064" cy="181243"/>
            </a:xfrm>
            <a:custGeom>
              <a:avLst/>
              <a:gdLst>
                <a:gd name="connsiteX0" fmla="*/ 6185 w 162063"/>
                <a:gd name="connsiteY0" fmla="*/ 50585 h 181242"/>
                <a:gd name="connsiteX1" fmla="*/ 6185 w 162063"/>
                <a:gd name="connsiteY1" fmla="*/ 50585 h 181242"/>
                <a:gd name="connsiteX2" fmla="*/ 36392 w 162063"/>
                <a:gd name="connsiteY2" fmla="*/ 719 h 181242"/>
                <a:gd name="connsiteX3" fmla="*/ 28817 w 162063"/>
                <a:gd name="connsiteY3" fmla="*/ 19515 h 181242"/>
                <a:gd name="connsiteX4" fmla="*/ 28817 w 162063"/>
                <a:gd name="connsiteY4" fmla="*/ 31214 h 181242"/>
                <a:gd name="connsiteX5" fmla="*/ 50297 w 162063"/>
                <a:gd name="connsiteY5" fmla="*/ 61709 h 181242"/>
                <a:gd name="connsiteX6" fmla="*/ 155015 w 162063"/>
                <a:gd name="connsiteY6" fmla="*/ 61709 h 181242"/>
                <a:gd name="connsiteX7" fmla="*/ 160865 w 162063"/>
                <a:gd name="connsiteY7" fmla="*/ 57585 h 181242"/>
                <a:gd name="connsiteX8" fmla="*/ 161440 w 162063"/>
                <a:gd name="connsiteY8" fmla="*/ 58161 h 181242"/>
                <a:gd name="connsiteX9" fmla="*/ 120685 w 162063"/>
                <a:gd name="connsiteY9" fmla="*/ 116849 h 181242"/>
                <a:gd name="connsiteX10" fmla="*/ 115410 w 162063"/>
                <a:gd name="connsiteY10" fmla="*/ 147344 h 181242"/>
                <a:gd name="connsiteX11" fmla="*/ 128164 w 162063"/>
                <a:gd name="connsiteY11" fmla="*/ 180811 h 181242"/>
                <a:gd name="connsiteX12" fmla="*/ 122890 w 162063"/>
                <a:gd name="connsiteY12" fmla="*/ 177263 h 181242"/>
                <a:gd name="connsiteX13" fmla="*/ 19323 w 162063"/>
                <a:gd name="connsiteY13" fmla="*/ 116849 h 181242"/>
                <a:gd name="connsiteX14" fmla="*/ 19323 w 162063"/>
                <a:gd name="connsiteY14" fmla="*/ 116273 h 181242"/>
                <a:gd name="connsiteX15" fmla="*/ 18748 w 162063"/>
                <a:gd name="connsiteY15" fmla="*/ 116273 h 181242"/>
                <a:gd name="connsiteX16" fmla="*/ 18748 w 162063"/>
                <a:gd name="connsiteY16" fmla="*/ 116273 h 181242"/>
                <a:gd name="connsiteX17" fmla="*/ 13473 w 162063"/>
                <a:gd name="connsiteY17" fmla="*/ 113301 h 181242"/>
                <a:gd name="connsiteX18" fmla="*/ 1870 w 162063"/>
                <a:gd name="connsiteY18" fmla="*/ 92204 h 181242"/>
                <a:gd name="connsiteX19" fmla="*/ 719 w 162063"/>
                <a:gd name="connsiteY19" fmla="*/ 79929 h 181242"/>
                <a:gd name="connsiteX20" fmla="*/ 6185 w 162063"/>
                <a:gd name="connsiteY20" fmla="*/ 50585 h 181242"/>
                <a:gd name="connsiteX21" fmla="*/ 6185 w 162063"/>
                <a:gd name="connsiteY21" fmla="*/ 50585 h 18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063" h="181242">
                  <a:moveTo>
                    <a:pt x="6185" y="50585"/>
                  </a:moveTo>
                  <a:lnTo>
                    <a:pt x="6185" y="50585"/>
                  </a:lnTo>
                  <a:cubicBezTo>
                    <a:pt x="12035" y="31789"/>
                    <a:pt x="23063" y="14240"/>
                    <a:pt x="36392" y="719"/>
                  </a:cubicBezTo>
                  <a:cubicBezTo>
                    <a:pt x="31118" y="6569"/>
                    <a:pt x="28817" y="12994"/>
                    <a:pt x="28817" y="19515"/>
                  </a:cubicBezTo>
                  <a:lnTo>
                    <a:pt x="28817" y="31214"/>
                  </a:lnTo>
                  <a:cubicBezTo>
                    <a:pt x="28817" y="42338"/>
                    <a:pt x="36392" y="52886"/>
                    <a:pt x="50297" y="61709"/>
                  </a:cubicBezTo>
                  <a:cubicBezTo>
                    <a:pt x="79354" y="78107"/>
                    <a:pt x="126534" y="78107"/>
                    <a:pt x="155015" y="61709"/>
                  </a:cubicBezTo>
                  <a:cubicBezTo>
                    <a:pt x="157317" y="60558"/>
                    <a:pt x="159043" y="58736"/>
                    <a:pt x="160865" y="57585"/>
                  </a:cubicBezTo>
                  <a:lnTo>
                    <a:pt x="161440" y="58161"/>
                  </a:lnTo>
                  <a:cubicBezTo>
                    <a:pt x="143412" y="71682"/>
                    <a:pt x="128260" y="93930"/>
                    <a:pt x="120685" y="116849"/>
                  </a:cubicBezTo>
                  <a:cubicBezTo>
                    <a:pt x="117232" y="127397"/>
                    <a:pt x="115410" y="137370"/>
                    <a:pt x="115410" y="147344"/>
                  </a:cubicBezTo>
                  <a:cubicBezTo>
                    <a:pt x="115410" y="162591"/>
                    <a:pt x="120109" y="174290"/>
                    <a:pt x="128164" y="180811"/>
                  </a:cubicBezTo>
                  <a:lnTo>
                    <a:pt x="122890" y="177263"/>
                  </a:lnTo>
                  <a:lnTo>
                    <a:pt x="19323" y="116849"/>
                  </a:lnTo>
                  <a:cubicBezTo>
                    <a:pt x="19323" y="116849"/>
                    <a:pt x="19323" y="116849"/>
                    <a:pt x="19323" y="116273"/>
                  </a:cubicBezTo>
                  <a:cubicBezTo>
                    <a:pt x="19323" y="116273"/>
                    <a:pt x="19323" y="116273"/>
                    <a:pt x="18748" y="116273"/>
                  </a:cubicBezTo>
                  <a:lnTo>
                    <a:pt x="18748" y="116273"/>
                  </a:lnTo>
                  <a:lnTo>
                    <a:pt x="13473" y="113301"/>
                  </a:lnTo>
                  <a:cubicBezTo>
                    <a:pt x="7624" y="108602"/>
                    <a:pt x="3596" y="101026"/>
                    <a:pt x="1870" y="92204"/>
                  </a:cubicBezTo>
                  <a:cubicBezTo>
                    <a:pt x="1295" y="88655"/>
                    <a:pt x="719" y="84628"/>
                    <a:pt x="719" y="79929"/>
                  </a:cubicBezTo>
                  <a:cubicBezTo>
                    <a:pt x="911" y="70531"/>
                    <a:pt x="2637" y="60558"/>
                    <a:pt x="6185" y="50585"/>
                  </a:cubicBezTo>
                  <a:lnTo>
                    <a:pt x="6185" y="50585"/>
                  </a:lnTo>
                  <a:close/>
                </a:path>
              </a:pathLst>
            </a:custGeom>
            <a:solidFill>
              <a:srgbClr val="FF4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F15959A7-99D8-9824-618D-C3006A2B5363}"/>
                </a:ext>
              </a:extLst>
            </p:cNvPr>
            <p:cNvSpPr/>
            <p:nvPr/>
          </p:nvSpPr>
          <p:spPr>
            <a:xfrm>
              <a:off x="1773031" y="3163784"/>
              <a:ext cx="2877" cy="2877"/>
            </a:xfrm>
            <a:custGeom>
              <a:avLst/>
              <a:gdLst>
                <a:gd name="connsiteX0" fmla="*/ 3021 w 2876"/>
                <a:gd name="connsiteY0" fmla="*/ 2445 h 2876"/>
                <a:gd name="connsiteX1" fmla="*/ 3021 w 2876"/>
                <a:gd name="connsiteY1" fmla="*/ 2445 h 2876"/>
                <a:gd name="connsiteX2" fmla="*/ 719 w 2876"/>
                <a:gd name="connsiteY2" fmla="*/ 719 h 2876"/>
                <a:gd name="connsiteX3" fmla="*/ 1870 w 2876"/>
                <a:gd name="connsiteY3" fmla="*/ 1295 h 2876"/>
                <a:gd name="connsiteX4" fmla="*/ 1870 w 2876"/>
                <a:gd name="connsiteY4" fmla="*/ 1870 h 2876"/>
                <a:gd name="connsiteX5" fmla="*/ 3021 w 2876"/>
                <a:gd name="connsiteY5" fmla="*/ 2445 h 2876"/>
                <a:gd name="connsiteX6" fmla="*/ 3021 w 2876"/>
                <a:gd name="connsiteY6" fmla="*/ 2445 h 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" h="2876">
                  <a:moveTo>
                    <a:pt x="3021" y="2445"/>
                  </a:moveTo>
                  <a:lnTo>
                    <a:pt x="3021" y="2445"/>
                  </a:lnTo>
                  <a:lnTo>
                    <a:pt x="719" y="719"/>
                  </a:lnTo>
                  <a:cubicBezTo>
                    <a:pt x="719" y="1295"/>
                    <a:pt x="1295" y="1295"/>
                    <a:pt x="1870" y="1295"/>
                  </a:cubicBezTo>
                  <a:cubicBezTo>
                    <a:pt x="1870" y="1870"/>
                    <a:pt x="1870" y="1870"/>
                    <a:pt x="1870" y="1870"/>
                  </a:cubicBezTo>
                  <a:cubicBezTo>
                    <a:pt x="2445" y="1870"/>
                    <a:pt x="2445" y="2445"/>
                    <a:pt x="3021" y="2445"/>
                  </a:cubicBezTo>
                  <a:lnTo>
                    <a:pt x="3021" y="2445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709430F8-9651-C947-FB6A-01ACB9A19585}"/>
                </a:ext>
              </a:extLst>
            </p:cNvPr>
            <p:cNvSpPr/>
            <p:nvPr/>
          </p:nvSpPr>
          <p:spPr>
            <a:xfrm>
              <a:off x="1768428" y="3160907"/>
              <a:ext cx="6713" cy="4795"/>
            </a:xfrm>
            <a:custGeom>
              <a:avLst/>
              <a:gdLst>
                <a:gd name="connsiteX0" fmla="*/ 5898 w 6712"/>
                <a:gd name="connsiteY0" fmla="*/ 4172 h 4794"/>
                <a:gd name="connsiteX1" fmla="*/ 5898 w 6712"/>
                <a:gd name="connsiteY1" fmla="*/ 4172 h 4794"/>
                <a:gd name="connsiteX2" fmla="*/ 6473 w 6712"/>
                <a:gd name="connsiteY2" fmla="*/ 4172 h 4794"/>
                <a:gd name="connsiteX3" fmla="*/ 5322 w 6712"/>
                <a:gd name="connsiteY3" fmla="*/ 3596 h 4794"/>
                <a:gd name="connsiteX4" fmla="*/ 2445 w 6712"/>
                <a:gd name="connsiteY4" fmla="*/ 2445 h 4794"/>
                <a:gd name="connsiteX5" fmla="*/ 719 w 6712"/>
                <a:gd name="connsiteY5" fmla="*/ 719 h 4794"/>
                <a:gd name="connsiteX6" fmla="*/ 5898 w 6712"/>
                <a:gd name="connsiteY6" fmla="*/ 4172 h 4794"/>
                <a:gd name="connsiteX7" fmla="*/ 5898 w 6712"/>
                <a:gd name="connsiteY7" fmla="*/ 4172 h 4794"/>
                <a:gd name="connsiteX8" fmla="*/ 5898 w 6712"/>
                <a:gd name="connsiteY8" fmla="*/ 4172 h 4794"/>
                <a:gd name="connsiteX9" fmla="*/ 5898 w 6712"/>
                <a:gd name="connsiteY9" fmla="*/ 4172 h 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2" h="4794">
                  <a:moveTo>
                    <a:pt x="5898" y="4172"/>
                  </a:moveTo>
                  <a:lnTo>
                    <a:pt x="5898" y="4172"/>
                  </a:lnTo>
                  <a:cubicBezTo>
                    <a:pt x="6473" y="4172"/>
                    <a:pt x="6473" y="4172"/>
                    <a:pt x="6473" y="4172"/>
                  </a:cubicBezTo>
                  <a:cubicBezTo>
                    <a:pt x="5898" y="4172"/>
                    <a:pt x="5322" y="4172"/>
                    <a:pt x="5322" y="3596"/>
                  </a:cubicBezTo>
                  <a:lnTo>
                    <a:pt x="2445" y="2445"/>
                  </a:lnTo>
                  <a:cubicBezTo>
                    <a:pt x="1870" y="1870"/>
                    <a:pt x="1295" y="1295"/>
                    <a:pt x="719" y="719"/>
                  </a:cubicBezTo>
                  <a:lnTo>
                    <a:pt x="5898" y="4172"/>
                  </a:lnTo>
                  <a:lnTo>
                    <a:pt x="5898" y="4172"/>
                  </a:lnTo>
                  <a:lnTo>
                    <a:pt x="5898" y="4172"/>
                  </a:lnTo>
                  <a:lnTo>
                    <a:pt x="5898" y="4172"/>
                  </a:lnTo>
                  <a:close/>
                </a:path>
              </a:pathLst>
            </a:custGeom>
            <a:solidFill>
              <a:srgbClr val="ACB7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88B14992-FA62-E262-3A65-806C907D01CA}"/>
                </a:ext>
              </a:extLst>
            </p:cNvPr>
            <p:cNvSpPr/>
            <p:nvPr/>
          </p:nvSpPr>
          <p:spPr>
            <a:xfrm>
              <a:off x="1672245" y="3048805"/>
              <a:ext cx="89183" cy="92060"/>
            </a:xfrm>
            <a:custGeom>
              <a:avLst/>
              <a:gdLst>
                <a:gd name="connsiteX0" fmla="*/ 3692 w 89182"/>
                <a:gd name="connsiteY0" fmla="*/ 719 h 92059"/>
                <a:gd name="connsiteX1" fmla="*/ 3692 w 89182"/>
                <a:gd name="connsiteY1" fmla="*/ 719 h 92059"/>
                <a:gd name="connsiteX2" fmla="*/ 89231 w 89182"/>
                <a:gd name="connsiteY2" fmla="*/ 50585 h 92059"/>
                <a:gd name="connsiteX3" fmla="*/ 83957 w 89182"/>
                <a:gd name="connsiteY3" fmla="*/ 79929 h 92059"/>
                <a:gd name="connsiteX4" fmla="*/ 85107 w 89182"/>
                <a:gd name="connsiteY4" fmla="*/ 92204 h 92059"/>
                <a:gd name="connsiteX5" fmla="*/ 32173 w 89182"/>
                <a:gd name="connsiteY5" fmla="*/ 61709 h 92059"/>
                <a:gd name="connsiteX6" fmla="*/ 26899 w 89182"/>
                <a:gd name="connsiteY6" fmla="*/ 58736 h 92059"/>
                <a:gd name="connsiteX7" fmla="*/ 15295 w 89182"/>
                <a:gd name="connsiteY7" fmla="*/ 51736 h 92059"/>
                <a:gd name="connsiteX8" fmla="*/ 719 w 89182"/>
                <a:gd name="connsiteY8" fmla="*/ 20665 h 92059"/>
                <a:gd name="connsiteX9" fmla="*/ 3692 w 89182"/>
                <a:gd name="connsiteY9" fmla="*/ 719 h 92059"/>
                <a:gd name="connsiteX10" fmla="*/ 3692 w 89182"/>
                <a:gd name="connsiteY10" fmla="*/ 719 h 9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182" h="92059">
                  <a:moveTo>
                    <a:pt x="3692" y="719"/>
                  </a:moveTo>
                  <a:lnTo>
                    <a:pt x="3692" y="719"/>
                  </a:lnTo>
                  <a:lnTo>
                    <a:pt x="89231" y="50585"/>
                  </a:lnTo>
                  <a:cubicBezTo>
                    <a:pt x="85779" y="60558"/>
                    <a:pt x="83957" y="70531"/>
                    <a:pt x="83957" y="79929"/>
                  </a:cubicBezTo>
                  <a:cubicBezTo>
                    <a:pt x="83957" y="84628"/>
                    <a:pt x="84532" y="88751"/>
                    <a:pt x="85107" y="92204"/>
                  </a:cubicBezTo>
                  <a:lnTo>
                    <a:pt x="32173" y="61709"/>
                  </a:lnTo>
                  <a:lnTo>
                    <a:pt x="26899" y="58736"/>
                  </a:lnTo>
                  <a:lnTo>
                    <a:pt x="15295" y="51736"/>
                  </a:lnTo>
                  <a:cubicBezTo>
                    <a:pt x="6569" y="47037"/>
                    <a:pt x="719" y="35913"/>
                    <a:pt x="719" y="20665"/>
                  </a:cubicBezTo>
                  <a:cubicBezTo>
                    <a:pt x="815" y="14240"/>
                    <a:pt x="1966" y="7240"/>
                    <a:pt x="3692" y="719"/>
                  </a:cubicBezTo>
                  <a:lnTo>
                    <a:pt x="3692" y="719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5B67304F-7F1F-9DE8-434C-08BBECDAAFD7}"/>
                </a:ext>
              </a:extLst>
            </p:cNvPr>
            <p:cNvSpPr/>
            <p:nvPr/>
          </p:nvSpPr>
          <p:spPr>
            <a:xfrm>
              <a:off x="1673587" y="3106918"/>
              <a:ext cx="1918" cy="1918"/>
            </a:xfrm>
            <a:custGeom>
              <a:avLst/>
              <a:gdLst>
                <a:gd name="connsiteX0" fmla="*/ 1295 w 1917"/>
                <a:gd name="connsiteY0" fmla="*/ 719 h 1917"/>
                <a:gd name="connsiteX1" fmla="*/ 1295 w 1917"/>
                <a:gd name="connsiteY1" fmla="*/ 719 h 1917"/>
                <a:gd name="connsiteX2" fmla="*/ 1870 w 1917"/>
                <a:gd name="connsiteY2" fmla="*/ 1295 h 1917"/>
                <a:gd name="connsiteX3" fmla="*/ 719 w 1917"/>
                <a:gd name="connsiteY3" fmla="*/ 719 h 1917"/>
                <a:gd name="connsiteX4" fmla="*/ 1295 w 1917"/>
                <a:gd name="connsiteY4" fmla="*/ 719 h 1917"/>
                <a:gd name="connsiteX5" fmla="*/ 1295 w 1917"/>
                <a:gd name="connsiteY5" fmla="*/ 719 h 1917"/>
                <a:gd name="connsiteX6" fmla="*/ 1295 w 1917"/>
                <a:gd name="connsiteY6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7" h="1917">
                  <a:moveTo>
                    <a:pt x="1295" y="719"/>
                  </a:moveTo>
                  <a:lnTo>
                    <a:pt x="1295" y="719"/>
                  </a:lnTo>
                  <a:cubicBezTo>
                    <a:pt x="1295" y="719"/>
                    <a:pt x="1295" y="1295"/>
                    <a:pt x="1870" y="1295"/>
                  </a:cubicBezTo>
                  <a:lnTo>
                    <a:pt x="719" y="719"/>
                  </a:lnTo>
                  <a:lnTo>
                    <a:pt x="1295" y="719"/>
                  </a:lnTo>
                  <a:lnTo>
                    <a:pt x="1295" y="719"/>
                  </a:lnTo>
                  <a:lnTo>
                    <a:pt x="1295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DE2870B9-27C1-70B9-3BA5-23711DB1E5C0}"/>
                </a:ext>
              </a:extLst>
            </p:cNvPr>
            <p:cNvSpPr/>
            <p:nvPr/>
          </p:nvSpPr>
          <p:spPr>
            <a:xfrm>
              <a:off x="1584605" y="2918674"/>
              <a:ext cx="144802" cy="122746"/>
            </a:xfrm>
            <a:custGeom>
              <a:avLst/>
              <a:gdLst>
                <a:gd name="connsiteX0" fmla="*/ 125758 w 144802"/>
                <a:gd name="connsiteY0" fmla="*/ 58161 h 122746"/>
                <a:gd name="connsiteX1" fmla="*/ 125758 w 144802"/>
                <a:gd name="connsiteY1" fmla="*/ 58161 h 122746"/>
                <a:gd name="connsiteX2" fmla="*/ 76947 w 144802"/>
                <a:gd name="connsiteY2" fmla="*/ 122123 h 122746"/>
                <a:gd name="connsiteX3" fmla="*/ 5409 w 144802"/>
                <a:gd name="connsiteY3" fmla="*/ 80504 h 122746"/>
                <a:gd name="connsiteX4" fmla="*/ 13560 w 144802"/>
                <a:gd name="connsiteY4" fmla="*/ 9542 h 122746"/>
                <a:gd name="connsiteX5" fmla="*/ 42617 w 144802"/>
                <a:gd name="connsiteY5" fmla="*/ 719 h 122746"/>
                <a:gd name="connsiteX6" fmla="*/ 57193 w 144802"/>
                <a:gd name="connsiteY6" fmla="*/ 3021 h 122746"/>
                <a:gd name="connsiteX7" fmla="*/ 64769 w 144802"/>
                <a:gd name="connsiteY7" fmla="*/ 4171 h 122746"/>
                <a:gd name="connsiteX8" fmla="*/ 70043 w 144802"/>
                <a:gd name="connsiteY8" fmla="*/ 7720 h 122746"/>
                <a:gd name="connsiteX9" fmla="*/ 145033 w 144802"/>
                <a:gd name="connsiteY9" fmla="*/ 51160 h 122746"/>
                <a:gd name="connsiteX10" fmla="*/ 125758 w 144802"/>
                <a:gd name="connsiteY10" fmla="*/ 58161 h 122746"/>
                <a:gd name="connsiteX11" fmla="*/ 125758 w 144802"/>
                <a:gd name="connsiteY11" fmla="*/ 58161 h 1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02" h="122746">
                  <a:moveTo>
                    <a:pt x="125758" y="58161"/>
                  </a:moveTo>
                  <a:lnTo>
                    <a:pt x="125758" y="58161"/>
                  </a:lnTo>
                  <a:cubicBezTo>
                    <a:pt x="104278" y="70435"/>
                    <a:pt x="85674" y="96231"/>
                    <a:pt x="76947" y="122123"/>
                  </a:cubicBezTo>
                  <a:lnTo>
                    <a:pt x="5409" y="80504"/>
                  </a:lnTo>
                  <a:cubicBezTo>
                    <a:pt x="-1591" y="54708"/>
                    <a:pt x="-2167" y="27186"/>
                    <a:pt x="13560" y="9542"/>
                  </a:cubicBezTo>
                  <a:cubicBezTo>
                    <a:pt x="22287" y="3692"/>
                    <a:pt x="32164" y="719"/>
                    <a:pt x="42617" y="719"/>
                  </a:cubicBezTo>
                  <a:cubicBezTo>
                    <a:pt x="47891" y="719"/>
                    <a:pt x="52494" y="1295"/>
                    <a:pt x="57193" y="3021"/>
                  </a:cubicBezTo>
                  <a:cubicBezTo>
                    <a:pt x="60070" y="3021"/>
                    <a:pt x="62467" y="3596"/>
                    <a:pt x="64769" y="4171"/>
                  </a:cubicBezTo>
                  <a:cubicBezTo>
                    <a:pt x="66495" y="5322"/>
                    <a:pt x="68221" y="5898"/>
                    <a:pt x="70043" y="7720"/>
                  </a:cubicBezTo>
                  <a:lnTo>
                    <a:pt x="145033" y="51160"/>
                  </a:lnTo>
                  <a:cubicBezTo>
                    <a:pt x="139088" y="52311"/>
                    <a:pt x="132759" y="54037"/>
                    <a:pt x="125758" y="58161"/>
                  </a:cubicBezTo>
                  <a:lnTo>
                    <a:pt x="125758" y="58161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42F4BF8-6928-AA9F-D7FB-EC71DCA5691F}"/>
                </a:ext>
              </a:extLst>
            </p:cNvPr>
            <p:cNvSpPr/>
            <p:nvPr/>
          </p:nvSpPr>
          <p:spPr>
            <a:xfrm>
              <a:off x="1965014" y="3148589"/>
              <a:ext cx="94937" cy="139049"/>
            </a:xfrm>
            <a:custGeom>
              <a:avLst/>
              <a:gdLst>
                <a:gd name="connsiteX0" fmla="*/ 92012 w 94936"/>
                <a:gd name="connsiteY0" fmla="*/ 3639 h 139048"/>
                <a:gd name="connsiteX1" fmla="*/ 73408 w 94936"/>
                <a:gd name="connsiteY1" fmla="*/ 1338 h 139048"/>
                <a:gd name="connsiteX2" fmla="*/ 54804 w 94936"/>
                <a:gd name="connsiteY2" fmla="*/ 7763 h 139048"/>
                <a:gd name="connsiteX3" fmla="*/ 5993 w 94936"/>
                <a:gd name="connsiteY3" fmla="*/ 72300 h 139048"/>
                <a:gd name="connsiteX4" fmla="*/ 719 w 94936"/>
                <a:gd name="connsiteY4" fmla="*/ 102220 h 139048"/>
                <a:gd name="connsiteX5" fmla="*/ 1870 w 94936"/>
                <a:gd name="connsiteY5" fmla="*/ 114494 h 139048"/>
                <a:gd name="connsiteX6" fmla="*/ 15199 w 94936"/>
                <a:gd name="connsiteY6" fmla="*/ 136742 h 139048"/>
                <a:gd name="connsiteX7" fmla="*/ 18076 w 94936"/>
                <a:gd name="connsiteY7" fmla="*/ 137893 h 139048"/>
                <a:gd name="connsiteX8" fmla="*/ 18652 w 94936"/>
                <a:gd name="connsiteY8" fmla="*/ 138468 h 139048"/>
                <a:gd name="connsiteX9" fmla="*/ 19227 w 94936"/>
                <a:gd name="connsiteY9" fmla="*/ 138468 h 139048"/>
                <a:gd name="connsiteX10" fmla="*/ 5898 w 94936"/>
                <a:gd name="connsiteY10" fmla="*/ 105001 h 139048"/>
                <a:gd name="connsiteX11" fmla="*/ 11172 w 94936"/>
                <a:gd name="connsiteY11" fmla="*/ 75657 h 139048"/>
                <a:gd name="connsiteX12" fmla="*/ 59983 w 94936"/>
                <a:gd name="connsiteY12" fmla="*/ 10544 h 139048"/>
                <a:gd name="connsiteX13" fmla="*/ 94313 w 94936"/>
                <a:gd name="connsiteY13" fmla="*/ 4886 h 139048"/>
                <a:gd name="connsiteX14" fmla="*/ 94313 w 94936"/>
                <a:gd name="connsiteY14" fmla="*/ 4694 h 139048"/>
                <a:gd name="connsiteX15" fmla="*/ 92012 w 94936"/>
                <a:gd name="connsiteY15" fmla="*/ 3639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936" h="139048">
                  <a:moveTo>
                    <a:pt x="92012" y="3639"/>
                  </a:moveTo>
                  <a:cubicBezTo>
                    <a:pt x="86738" y="666"/>
                    <a:pt x="80408" y="91"/>
                    <a:pt x="73408" y="1338"/>
                  </a:cubicBezTo>
                  <a:cubicBezTo>
                    <a:pt x="67558" y="1913"/>
                    <a:pt x="61229" y="4310"/>
                    <a:pt x="54804" y="7763"/>
                  </a:cubicBezTo>
                  <a:cubicBezTo>
                    <a:pt x="33324" y="20708"/>
                    <a:pt x="14720" y="45833"/>
                    <a:pt x="5993" y="72300"/>
                  </a:cubicBezTo>
                  <a:cubicBezTo>
                    <a:pt x="2541" y="82274"/>
                    <a:pt x="719" y="92822"/>
                    <a:pt x="719" y="102220"/>
                  </a:cubicBezTo>
                  <a:cubicBezTo>
                    <a:pt x="719" y="106919"/>
                    <a:pt x="1295" y="111042"/>
                    <a:pt x="1870" y="114494"/>
                  </a:cubicBezTo>
                  <a:cubicBezTo>
                    <a:pt x="4171" y="124468"/>
                    <a:pt x="8870" y="132043"/>
                    <a:pt x="15199" y="136742"/>
                  </a:cubicBezTo>
                  <a:lnTo>
                    <a:pt x="18076" y="137893"/>
                  </a:lnTo>
                  <a:cubicBezTo>
                    <a:pt x="18076" y="138468"/>
                    <a:pt x="18076" y="138468"/>
                    <a:pt x="18652" y="138468"/>
                  </a:cubicBezTo>
                  <a:lnTo>
                    <a:pt x="19227" y="138468"/>
                  </a:lnTo>
                  <a:cubicBezTo>
                    <a:pt x="11076" y="132619"/>
                    <a:pt x="5898" y="120919"/>
                    <a:pt x="5898" y="105001"/>
                  </a:cubicBezTo>
                  <a:cubicBezTo>
                    <a:pt x="5898" y="95603"/>
                    <a:pt x="7624" y="85055"/>
                    <a:pt x="11172" y="75657"/>
                  </a:cubicBezTo>
                  <a:cubicBezTo>
                    <a:pt x="19898" y="48710"/>
                    <a:pt x="38502" y="23489"/>
                    <a:pt x="59983" y="10544"/>
                  </a:cubicBezTo>
                  <a:cubicBezTo>
                    <a:pt x="72833" y="3160"/>
                    <a:pt x="84628" y="1817"/>
                    <a:pt x="94313" y="4886"/>
                  </a:cubicBezTo>
                  <a:cubicBezTo>
                    <a:pt x="94313" y="4790"/>
                    <a:pt x="94313" y="4790"/>
                    <a:pt x="94313" y="4694"/>
                  </a:cubicBezTo>
                  <a:lnTo>
                    <a:pt x="92012" y="3639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0A0123E4-7C70-6E36-8127-87D20CC2D66B}"/>
                </a:ext>
              </a:extLst>
            </p:cNvPr>
            <p:cNvSpPr/>
            <p:nvPr/>
          </p:nvSpPr>
          <p:spPr>
            <a:xfrm>
              <a:off x="2058608" y="3152852"/>
              <a:ext cx="1918" cy="959"/>
            </a:xfrm>
            <a:custGeom>
              <a:avLst/>
              <a:gdLst>
                <a:gd name="connsiteX0" fmla="*/ 1870 w 1917"/>
                <a:gd name="connsiteY0" fmla="*/ 1103 h 958"/>
                <a:gd name="connsiteX1" fmla="*/ 719 w 1917"/>
                <a:gd name="connsiteY1" fmla="*/ 719 h 958"/>
                <a:gd name="connsiteX2" fmla="*/ 1870 w 1917"/>
                <a:gd name="connsiteY2" fmla="*/ 1103 h 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7" h="958">
                  <a:moveTo>
                    <a:pt x="1870" y="1103"/>
                  </a:moveTo>
                  <a:cubicBezTo>
                    <a:pt x="1486" y="1007"/>
                    <a:pt x="1103" y="815"/>
                    <a:pt x="719" y="719"/>
                  </a:cubicBezTo>
                  <a:cubicBezTo>
                    <a:pt x="911" y="1103"/>
                    <a:pt x="1390" y="1103"/>
                    <a:pt x="1870" y="1103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86AEAC8B-9A20-8EE2-7651-04543A7FCE1A}"/>
                </a:ext>
              </a:extLst>
            </p:cNvPr>
            <p:cNvSpPr/>
            <p:nvPr/>
          </p:nvSpPr>
          <p:spPr>
            <a:xfrm>
              <a:off x="1655559" y="2968890"/>
              <a:ext cx="94937" cy="139049"/>
            </a:xfrm>
            <a:custGeom>
              <a:avLst/>
              <a:gdLst>
                <a:gd name="connsiteX0" fmla="*/ 73983 w 94936"/>
                <a:gd name="connsiteY0" fmla="*/ 945 h 139048"/>
                <a:gd name="connsiteX1" fmla="*/ 54804 w 94936"/>
                <a:gd name="connsiteY1" fmla="*/ 7945 h 139048"/>
                <a:gd name="connsiteX2" fmla="*/ 5993 w 94936"/>
                <a:gd name="connsiteY2" fmla="*/ 71908 h 139048"/>
                <a:gd name="connsiteX3" fmla="*/ 719 w 94936"/>
                <a:gd name="connsiteY3" fmla="*/ 102403 h 139048"/>
                <a:gd name="connsiteX4" fmla="*/ 719 w 94936"/>
                <a:gd name="connsiteY4" fmla="*/ 108252 h 139048"/>
                <a:gd name="connsiteX5" fmla="*/ 15295 w 94936"/>
                <a:gd name="connsiteY5" fmla="*/ 137021 h 139048"/>
                <a:gd name="connsiteX6" fmla="*/ 17597 w 94936"/>
                <a:gd name="connsiteY6" fmla="*/ 138172 h 139048"/>
                <a:gd name="connsiteX7" fmla="*/ 18460 w 94936"/>
                <a:gd name="connsiteY7" fmla="*/ 138459 h 139048"/>
                <a:gd name="connsiteX8" fmla="*/ 6569 w 94936"/>
                <a:gd name="connsiteY8" fmla="*/ 112376 h 139048"/>
                <a:gd name="connsiteX9" fmla="*/ 5993 w 94936"/>
                <a:gd name="connsiteY9" fmla="*/ 105375 h 139048"/>
                <a:gd name="connsiteX10" fmla="*/ 11268 w 94936"/>
                <a:gd name="connsiteY10" fmla="*/ 74881 h 139048"/>
                <a:gd name="connsiteX11" fmla="*/ 60079 w 94936"/>
                <a:gd name="connsiteY11" fmla="*/ 10918 h 139048"/>
                <a:gd name="connsiteX12" fmla="*/ 94985 w 94936"/>
                <a:gd name="connsiteY12" fmla="*/ 5644 h 139048"/>
                <a:gd name="connsiteX13" fmla="*/ 87984 w 94936"/>
                <a:gd name="connsiteY13" fmla="*/ 2096 h 139048"/>
                <a:gd name="connsiteX14" fmla="*/ 73983 w 94936"/>
                <a:gd name="connsiteY14" fmla="*/ 945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936" h="139048">
                  <a:moveTo>
                    <a:pt x="73983" y="945"/>
                  </a:moveTo>
                  <a:cubicBezTo>
                    <a:pt x="68134" y="2096"/>
                    <a:pt x="61805" y="3918"/>
                    <a:pt x="54804" y="7945"/>
                  </a:cubicBezTo>
                  <a:cubicBezTo>
                    <a:pt x="33324" y="20220"/>
                    <a:pt x="14720" y="46016"/>
                    <a:pt x="5993" y="71908"/>
                  </a:cubicBezTo>
                  <a:cubicBezTo>
                    <a:pt x="2541" y="82456"/>
                    <a:pt x="719" y="92429"/>
                    <a:pt x="719" y="102403"/>
                  </a:cubicBezTo>
                  <a:cubicBezTo>
                    <a:pt x="719" y="104129"/>
                    <a:pt x="719" y="106526"/>
                    <a:pt x="719" y="108252"/>
                  </a:cubicBezTo>
                  <a:cubicBezTo>
                    <a:pt x="2445" y="121773"/>
                    <a:pt x="7720" y="131747"/>
                    <a:pt x="15295" y="137021"/>
                  </a:cubicBezTo>
                  <a:lnTo>
                    <a:pt x="17597" y="138172"/>
                  </a:lnTo>
                  <a:cubicBezTo>
                    <a:pt x="17884" y="138172"/>
                    <a:pt x="18172" y="138363"/>
                    <a:pt x="18460" y="138459"/>
                  </a:cubicBezTo>
                  <a:cubicBezTo>
                    <a:pt x="11651" y="133089"/>
                    <a:pt x="7720" y="123883"/>
                    <a:pt x="6569" y="112376"/>
                  </a:cubicBezTo>
                  <a:cubicBezTo>
                    <a:pt x="5993" y="110074"/>
                    <a:pt x="5993" y="107677"/>
                    <a:pt x="5993" y="105375"/>
                  </a:cubicBezTo>
                  <a:cubicBezTo>
                    <a:pt x="5993" y="95402"/>
                    <a:pt x="7720" y="85429"/>
                    <a:pt x="11268" y="74881"/>
                  </a:cubicBezTo>
                  <a:cubicBezTo>
                    <a:pt x="19994" y="49085"/>
                    <a:pt x="38598" y="23289"/>
                    <a:pt x="60079" y="10918"/>
                  </a:cubicBezTo>
                  <a:cubicBezTo>
                    <a:pt x="69956" y="5068"/>
                    <a:pt x="86258" y="4493"/>
                    <a:pt x="94985" y="5644"/>
                  </a:cubicBezTo>
                  <a:lnTo>
                    <a:pt x="87984" y="2096"/>
                  </a:lnTo>
                  <a:cubicBezTo>
                    <a:pt x="83285" y="945"/>
                    <a:pt x="78682" y="370"/>
                    <a:pt x="73983" y="945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EC02F615-19B5-C320-9D6D-C963711F2467}"/>
                </a:ext>
              </a:extLst>
            </p:cNvPr>
            <p:cNvSpPr/>
            <p:nvPr/>
          </p:nvSpPr>
          <p:spPr>
            <a:xfrm>
              <a:off x="1673204" y="3106630"/>
              <a:ext cx="959" cy="959"/>
            </a:xfrm>
            <a:custGeom>
              <a:avLst/>
              <a:gdLst>
                <a:gd name="connsiteX0" fmla="*/ 719 w 958"/>
                <a:gd name="connsiteY0" fmla="*/ 719 h 958"/>
                <a:gd name="connsiteX1" fmla="*/ 1007 w 958"/>
                <a:gd name="connsiteY1" fmla="*/ 1007 h 958"/>
                <a:gd name="connsiteX2" fmla="*/ 719 w 958"/>
                <a:gd name="connsiteY2" fmla="*/ 719 h 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" h="958">
                  <a:moveTo>
                    <a:pt x="719" y="719"/>
                  </a:moveTo>
                  <a:cubicBezTo>
                    <a:pt x="815" y="815"/>
                    <a:pt x="911" y="911"/>
                    <a:pt x="1007" y="1007"/>
                  </a:cubicBezTo>
                  <a:cubicBezTo>
                    <a:pt x="1103" y="1007"/>
                    <a:pt x="1007" y="815"/>
                    <a:pt x="719" y="719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0F0FDA46-5A74-9B52-9C3C-62FFC3E8AC10}"/>
                </a:ext>
              </a:extLst>
            </p:cNvPr>
            <p:cNvSpPr/>
            <p:nvPr/>
          </p:nvSpPr>
          <p:spPr>
            <a:xfrm>
              <a:off x="1589295" y="2998364"/>
              <a:ext cx="72881" cy="78634"/>
            </a:xfrm>
            <a:custGeom>
              <a:avLst/>
              <a:gdLst>
                <a:gd name="connsiteX0" fmla="*/ 72257 w 72880"/>
                <a:gd name="connsiteY0" fmla="*/ 42434 h 78634"/>
                <a:gd name="connsiteX1" fmla="*/ 72257 w 72880"/>
                <a:gd name="connsiteY1" fmla="*/ 42434 h 78634"/>
                <a:gd name="connsiteX2" fmla="*/ 66983 w 72880"/>
                <a:gd name="connsiteY2" fmla="*/ 72929 h 78634"/>
                <a:gd name="connsiteX3" fmla="*/ 66983 w 72880"/>
                <a:gd name="connsiteY3" fmla="*/ 78778 h 78634"/>
                <a:gd name="connsiteX4" fmla="*/ 44927 w 72880"/>
                <a:gd name="connsiteY4" fmla="*/ 65832 h 78634"/>
                <a:gd name="connsiteX5" fmla="*/ 21049 w 72880"/>
                <a:gd name="connsiteY5" fmla="*/ 47612 h 78634"/>
                <a:gd name="connsiteX6" fmla="*/ 11747 w 72880"/>
                <a:gd name="connsiteY6" fmla="*/ 31214 h 78634"/>
                <a:gd name="connsiteX7" fmla="*/ 719 w 72880"/>
                <a:gd name="connsiteY7" fmla="*/ 719 h 78634"/>
                <a:gd name="connsiteX8" fmla="*/ 72257 w 72880"/>
                <a:gd name="connsiteY8" fmla="*/ 42434 h 78634"/>
                <a:gd name="connsiteX9" fmla="*/ 72257 w 72880"/>
                <a:gd name="connsiteY9" fmla="*/ 42434 h 78634"/>
                <a:gd name="connsiteX10" fmla="*/ 72257 w 72880"/>
                <a:gd name="connsiteY10" fmla="*/ 42434 h 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80" h="78634">
                  <a:moveTo>
                    <a:pt x="72257" y="42434"/>
                  </a:moveTo>
                  <a:lnTo>
                    <a:pt x="72257" y="42434"/>
                  </a:lnTo>
                  <a:cubicBezTo>
                    <a:pt x="68805" y="52982"/>
                    <a:pt x="66983" y="62955"/>
                    <a:pt x="66983" y="72929"/>
                  </a:cubicBezTo>
                  <a:cubicBezTo>
                    <a:pt x="66983" y="74655"/>
                    <a:pt x="66983" y="77052"/>
                    <a:pt x="66983" y="78778"/>
                  </a:cubicBezTo>
                  <a:cubicBezTo>
                    <a:pt x="59983" y="74079"/>
                    <a:pt x="51832" y="69956"/>
                    <a:pt x="44927" y="65832"/>
                  </a:cubicBezTo>
                  <a:cubicBezTo>
                    <a:pt x="36776" y="60558"/>
                    <a:pt x="29200" y="52311"/>
                    <a:pt x="21049" y="47612"/>
                  </a:cubicBezTo>
                  <a:cubicBezTo>
                    <a:pt x="18172" y="42913"/>
                    <a:pt x="14624" y="37064"/>
                    <a:pt x="11747" y="31214"/>
                  </a:cubicBezTo>
                  <a:cubicBezTo>
                    <a:pt x="7720" y="21816"/>
                    <a:pt x="3596" y="11268"/>
                    <a:pt x="719" y="719"/>
                  </a:cubicBezTo>
                  <a:lnTo>
                    <a:pt x="72257" y="42434"/>
                  </a:lnTo>
                  <a:lnTo>
                    <a:pt x="72257" y="42434"/>
                  </a:lnTo>
                  <a:lnTo>
                    <a:pt x="72257" y="42434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EA4D40F1-0DE9-E92C-05CC-6F7A1F3BD36C}"/>
                </a:ext>
              </a:extLst>
            </p:cNvPr>
            <p:cNvSpPr/>
            <p:nvPr/>
          </p:nvSpPr>
          <p:spPr>
            <a:xfrm>
              <a:off x="1600184" y="3028954"/>
              <a:ext cx="80552" cy="176448"/>
            </a:xfrm>
            <a:custGeom>
              <a:avLst/>
              <a:gdLst>
                <a:gd name="connsiteX0" fmla="*/ 74122 w 80552"/>
                <a:gd name="connsiteY0" fmla="*/ 78682 h 176447"/>
                <a:gd name="connsiteX1" fmla="*/ 74122 w 80552"/>
                <a:gd name="connsiteY1" fmla="*/ 78682 h 176447"/>
                <a:gd name="connsiteX2" fmla="*/ 74985 w 80552"/>
                <a:gd name="connsiteY2" fmla="*/ 75134 h 176447"/>
                <a:gd name="connsiteX3" fmla="*/ 75944 w 80552"/>
                <a:gd name="connsiteY3" fmla="*/ 77532 h 176447"/>
                <a:gd name="connsiteX4" fmla="*/ 77958 w 80552"/>
                <a:gd name="connsiteY4" fmla="*/ 78107 h 176447"/>
                <a:gd name="connsiteX5" fmla="*/ 80356 w 80552"/>
                <a:gd name="connsiteY5" fmla="*/ 77915 h 176447"/>
                <a:gd name="connsiteX6" fmla="*/ 80547 w 80552"/>
                <a:gd name="connsiteY6" fmla="*/ 84532 h 176447"/>
                <a:gd name="connsiteX7" fmla="*/ 80547 w 80552"/>
                <a:gd name="connsiteY7" fmla="*/ 152330 h 176447"/>
                <a:gd name="connsiteX8" fmla="*/ 24161 w 80552"/>
                <a:gd name="connsiteY8" fmla="*/ 176400 h 176447"/>
                <a:gd name="connsiteX9" fmla="*/ 3256 w 80552"/>
                <a:gd name="connsiteY9" fmla="*/ 173427 h 176447"/>
                <a:gd name="connsiteX10" fmla="*/ 954 w 80552"/>
                <a:gd name="connsiteY10" fmla="*/ 719 h 176447"/>
                <a:gd name="connsiteX11" fmla="*/ 10256 w 80552"/>
                <a:gd name="connsiteY11" fmla="*/ 17117 h 176447"/>
                <a:gd name="connsiteX12" fmla="*/ 34134 w 80552"/>
                <a:gd name="connsiteY12" fmla="*/ 35338 h 176447"/>
                <a:gd name="connsiteX13" fmla="*/ 56190 w 80552"/>
                <a:gd name="connsiteY13" fmla="*/ 48283 h 176447"/>
                <a:gd name="connsiteX14" fmla="*/ 70766 w 80552"/>
                <a:gd name="connsiteY14" fmla="*/ 77052 h 176447"/>
                <a:gd name="connsiteX15" fmla="*/ 73068 w 80552"/>
                <a:gd name="connsiteY15" fmla="*/ 78203 h 176447"/>
                <a:gd name="connsiteX16" fmla="*/ 74122 w 80552"/>
                <a:gd name="connsiteY16" fmla="*/ 78682 h 176447"/>
                <a:gd name="connsiteX17" fmla="*/ 74122 w 80552"/>
                <a:gd name="connsiteY17" fmla="*/ 78682 h 17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552" h="176447">
                  <a:moveTo>
                    <a:pt x="74122" y="78682"/>
                  </a:moveTo>
                  <a:lnTo>
                    <a:pt x="74122" y="78682"/>
                  </a:lnTo>
                  <a:lnTo>
                    <a:pt x="74985" y="75134"/>
                  </a:lnTo>
                  <a:lnTo>
                    <a:pt x="75944" y="77532"/>
                  </a:lnTo>
                  <a:lnTo>
                    <a:pt x="77958" y="78107"/>
                  </a:lnTo>
                  <a:cubicBezTo>
                    <a:pt x="78534" y="78682"/>
                    <a:pt x="79780" y="77915"/>
                    <a:pt x="80356" y="77915"/>
                  </a:cubicBezTo>
                  <a:lnTo>
                    <a:pt x="80547" y="84532"/>
                  </a:lnTo>
                  <a:lnTo>
                    <a:pt x="80547" y="152330"/>
                  </a:lnTo>
                  <a:cubicBezTo>
                    <a:pt x="80547" y="152330"/>
                    <a:pt x="68177" y="176400"/>
                    <a:pt x="24161" y="176400"/>
                  </a:cubicBezTo>
                  <a:cubicBezTo>
                    <a:pt x="16585" y="176400"/>
                    <a:pt x="9585" y="175249"/>
                    <a:pt x="3256" y="173427"/>
                  </a:cubicBezTo>
                  <a:cubicBezTo>
                    <a:pt x="3256" y="134110"/>
                    <a:pt x="-197" y="40612"/>
                    <a:pt x="954" y="719"/>
                  </a:cubicBezTo>
                  <a:cubicBezTo>
                    <a:pt x="3831" y="6569"/>
                    <a:pt x="7379" y="12419"/>
                    <a:pt x="10256" y="17117"/>
                  </a:cubicBezTo>
                  <a:cubicBezTo>
                    <a:pt x="18407" y="21816"/>
                    <a:pt x="25983" y="30063"/>
                    <a:pt x="34134" y="35338"/>
                  </a:cubicBezTo>
                  <a:cubicBezTo>
                    <a:pt x="41134" y="39461"/>
                    <a:pt x="49285" y="43585"/>
                    <a:pt x="56190" y="48283"/>
                  </a:cubicBezTo>
                  <a:cubicBezTo>
                    <a:pt x="57916" y="61805"/>
                    <a:pt x="63190" y="71778"/>
                    <a:pt x="70766" y="77052"/>
                  </a:cubicBezTo>
                  <a:lnTo>
                    <a:pt x="73068" y="78203"/>
                  </a:lnTo>
                  <a:cubicBezTo>
                    <a:pt x="73547" y="78107"/>
                    <a:pt x="74122" y="78682"/>
                    <a:pt x="74122" y="78682"/>
                  </a:cubicBezTo>
                  <a:lnTo>
                    <a:pt x="74122" y="78682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34CBAE20-A94A-8F20-CA22-3F2346EF5044}"/>
                </a:ext>
              </a:extLst>
            </p:cNvPr>
            <p:cNvSpPr/>
            <p:nvPr/>
          </p:nvSpPr>
          <p:spPr>
            <a:xfrm>
              <a:off x="1567622" y="2927401"/>
              <a:ext cx="35481" cy="275220"/>
            </a:xfrm>
            <a:custGeom>
              <a:avLst/>
              <a:gdLst>
                <a:gd name="connsiteX0" fmla="*/ 1390 w 35481"/>
                <a:gd name="connsiteY0" fmla="*/ 50010 h 275220"/>
                <a:gd name="connsiteX1" fmla="*/ 1390 w 35481"/>
                <a:gd name="connsiteY1" fmla="*/ 50010 h 275220"/>
                <a:gd name="connsiteX2" fmla="*/ 30447 w 35481"/>
                <a:gd name="connsiteY2" fmla="*/ 719 h 275220"/>
                <a:gd name="connsiteX3" fmla="*/ 22296 w 35481"/>
                <a:gd name="connsiteY3" fmla="*/ 71682 h 275220"/>
                <a:gd name="connsiteX4" fmla="*/ 33324 w 35481"/>
                <a:gd name="connsiteY4" fmla="*/ 102177 h 275220"/>
                <a:gd name="connsiteX5" fmla="*/ 35625 w 35481"/>
                <a:gd name="connsiteY5" fmla="*/ 274885 h 275220"/>
                <a:gd name="connsiteX6" fmla="*/ 2445 w 35481"/>
                <a:gd name="connsiteY6" fmla="*/ 253788 h 275220"/>
                <a:gd name="connsiteX7" fmla="*/ 719 w 35481"/>
                <a:gd name="connsiteY7" fmla="*/ 253788 h 275220"/>
                <a:gd name="connsiteX8" fmla="*/ 719 w 35481"/>
                <a:gd name="connsiteY8" fmla="*/ 171413 h 275220"/>
                <a:gd name="connsiteX9" fmla="*/ 719 w 35481"/>
                <a:gd name="connsiteY9" fmla="*/ 59407 h 275220"/>
                <a:gd name="connsiteX10" fmla="*/ 719 w 35481"/>
                <a:gd name="connsiteY10" fmla="*/ 50010 h 275220"/>
                <a:gd name="connsiteX11" fmla="*/ 1390 w 35481"/>
                <a:gd name="connsiteY11" fmla="*/ 50010 h 275220"/>
                <a:gd name="connsiteX12" fmla="*/ 1390 w 35481"/>
                <a:gd name="connsiteY12" fmla="*/ 50010 h 275220"/>
                <a:gd name="connsiteX13" fmla="*/ 1390 w 35481"/>
                <a:gd name="connsiteY13" fmla="*/ 50010 h 2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81" h="275220">
                  <a:moveTo>
                    <a:pt x="1390" y="50010"/>
                  </a:moveTo>
                  <a:lnTo>
                    <a:pt x="1390" y="50010"/>
                  </a:lnTo>
                  <a:cubicBezTo>
                    <a:pt x="3117" y="28913"/>
                    <a:pt x="14145" y="10692"/>
                    <a:pt x="30447" y="719"/>
                  </a:cubicBezTo>
                  <a:cubicBezTo>
                    <a:pt x="14720" y="18268"/>
                    <a:pt x="15295" y="45886"/>
                    <a:pt x="22296" y="71682"/>
                  </a:cubicBezTo>
                  <a:cubicBezTo>
                    <a:pt x="25173" y="82230"/>
                    <a:pt x="29296" y="92779"/>
                    <a:pt x="33324" y="102177"/>
                  </a:cubicBezTo>
                  <a:cubicBezTo>
                    <a:pt x="32173" y="142069"/>
                    <a:pt x="35050" y="235663"/>
                    <a:pt x="35625" y="274885"/>
                  </a:cubicBezTo>
                  <a:cubicBezTo>
                    <a:pt x="19323" y="271337"/>
                    <a:pt x="7144" y="263186"/>
                    <a:pt x="2445" y="253788"/>
                  </a:cubicBezTo>
                  <a:lnTo>
                    <a:pt x="719" y="253788"/>
                  </a:lnTo>
                  <a:lnTo>
                    <a:pt x="719" y="171413"/>
                  </a:lnTo>
                  <a:lnTo>
                    <a:pt x="719" y="59407"/>
                  </a:lnTo>
                  <a:lnTo>
                    <a:pt x="719" y="50010"/>
                  </a:lnTo>
                  <a:lnTo>
                    <a:pt x="1390" y="50010"/>
                  </a:lnTo>
                  <a:lnTo>
                    <a:pt x="1390" y="50010"/>
                  </a:lnTo>
                  <a:lnTo>
                    <a:pt x="1390" y="50010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F2D3153-0CAA-ABDF-44A5-64C7AABF9243}"/>
                </a:ext>
              </a:extLst>
            </p:cNvPr>
            <p:cNvSpPr/>
            <p:nvPr/>
          </p:nvSpPr>
          <p:spPr>
            <a:xfrm>
              <a:off x="1660449" y="2972013"/>
              <a:ext cx="100690" cy="139049"/>
            </a:xfrm>
            <a:custGeom>
              <a:avLst/>
              <a:gdLst>
                <a:gd name="connsiteX0" fmla="*/ 90286 w 100690"/>
                <a:gd name="connsiteY0" fmla="*/ 2617 h 139048"/>
                <a:gd name="connsiteX1" fmla="*/ 54804 w 100690"/>
                <a:gd name="connsiteY1" fmla="*/ 7891 h 139048"/>
                <a:gd name="connsiteX2" fmla="*/ 6089 w 100690"/>
                <a:gd name="connsiteY2" fmla="*/ 72333 h 139048"/>
                <a:gd name="connsiteX3" fmla="*/ 5993 w 100690"/>
                <a:gd name="connsiteY3" fmla="*/ 72429 h 139048"/>
                <a:gd name="connsiteX4" fmla="*/ 719 w 100690"/>
                <a:gd name="connsiteY4" fmla="*/ 102348 h 139048"/>
                <a:gd name="connsiteX5" fmla="*/ 14049 w 100690"/>
                <a:gd name="connsiteY5" fmla="*/ 135816 h 139048"/>
                <a:gd name="connsiteX6" fmla="*/ 39077 w 100690"/>
                <a:gd name="connsiteY6" fmla="*/ 135816 h 139048"/>
                <a:gd name="connsiteX7" fmla="*/ 26899 w 100690"/>
                <a:gd name="connsiteY7" fmla="*/ 128816 h 139048"/>
                <a:gd name="connsiteX8" fmla="*/ 12323 w 100690"/>
                <a:gd name="connsiteY8" fmla="*/ 97745 h 139048"/>
                <a:gd name="connsiteX9" fmla="*/ 15199 w 100690"/>
                <a:gd name="connsiteY9" fmla="*/ 78374 h 139048"/>
                <a:gd name="connsiteX10" fmla="*/ 59407 w 100690"/>
                <a:gd name="connsiteY10" fmla="*/ 15659 h 139048"/>
                <a:gd name="connsiteX11" fmla="*/ 90190 w 100690"/>
                <a:gd name="connsiteY11" fmla="*/ 10960 h 139048"/>
                <a:gd name="connsiteX12" fmla="*/ 95464 w 100690"/>
                <a:gd name="connsiteY12" fmla="*/ 13933 h 139048"/>
                <a:gd name="connsiteX13" fmla="*/ 100163 w 100690"/>
                <a:gd name="connsiteY13" fmla="*/ 16905 h 139048"/>
                <a:gd name="connsiteX14" fmla="*/ 90286 w 100690"/>
                <a:gd name="connsiteY14" fmla="*/ 2617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90" h="139048">
                  <a:moveTo>
                    <a:pt x="90286" y="2617"/>
                  </a:moveTo>
                  <a:cubicBezTo>
                    <a:pt x="80408" y="-931"/>
                    <a:pt x="68230" y="315"/>
                    <a:pt x="54804" y="7891"/>
                  </a:cubicBezTo>
                  <a:cubicBezTo>
                    <a:pt x="33420" y="20741"/>
                    <a:pt x="14816" y="45482"/>
                    <a:pt x="6089" y="72333"/>
                  </a:cubicBezTo>
                  <a:lnTo>
                    <a:pt x="5993" y="72429"/>
                  </a:lnTo>
                  <a:cubicBezTo>
                    <a:pt x="2541" y="82402"/>
                    <a:pt x="719" y="92951"/>
                    <a:pt x="719" y="102348"/>
                  </a:cubicBezTo>
                  <a:cubicBezTo>
                    <a:pt x="719" y="118171"/>
                    <a:pt x="5993" y="129870"/>
                    <a:pt x="14049" y="135816"/>
                  </a:cubicBezTo>
                  <a:cubicBezTo>
                    <a:pt x="21049" y="139364"/>
                    <a:pt x="29776" y="139364"/>
                    <a:pt x="39077" y="135816"/>
                  </a:cubicBezTo>
                  <a:lnTo>
                    <a:pt x="26899" y="128816"/>
                  </a:lnTo>
                  <a:cubicBezTo>
                    <a:pt x="18172" y="124117"/>
                    <a:pt x="12323" y="113568"/>
                    <a:pt x="12323" y="97745"/>
                  </a:cubicBezTo>
                  <a:cubicBezTo>
                    <a:pt x="12323" y="91320"/>
                    <a:pt x="13473" y="84799"/>
                    <a:pt x="15199" y="78374"/>
                  </a:cubicBezTo>
                  <a:cubicBezTo>
                    <a:pt x="21624" y="53154"/>
                    <a:pt x="39077" y="27358"/>
                    <a:pt x="59407" y="15659"/>
                  </a:cubicBezTo>
                  <a:cubicBezTo>
                    <a:pt x="71011" y="8658"/>
                    <a:pt x="82135" y="7412"/>
                    <a:pt x="90190" y="10960"/>
                  </a:cubicBezTo>
                  <a:cubicBezTo>
                    <a:pt x="91916" y="11535"/>
                    <a:pt x="93642" y="12686"/>
                    <a:pt x="95464" y="13933"/>
                  </a:cubicBezTo>
                  <a:lnTo>
                    <a:pt x="100163" y="16905"/>
                  </a:lnTo>
                  <a:cubicBezTo>
                    <a:pt x="97861" y="10768"/>
                    <a:pt x="94409" y="6069"/>
                    <a:pt x="90286" y="2617"/>
                  </a:cubicBez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50F97BF-92D6-E3C8-5EB5-6AC6ED2AA4F5}"/>
                </a:ext>
              </a:extLst>
            </p:cNvPr>
            <p:cNvSpPr/>
            <p:nvPr/>
          </p:nvSpPr>
          <p:spPr>
            <a:xfrm>
              <a:off x="1783579" y="3021275"/>
              <a:ext cx="149597" cy="93019"/>
            </a:xfrm>
            <a:custGeom>
              <a:avLst/>
              <a:gdLst>
                <a:gd name="connsiteX0" fmla="*/ 75038 w 149597"/>
                <a:gd name="connsiteY0" fmla="*/ 727 h 93018"/>
                <a:gd name="connsiteX1" fmla="*/ 69476 w 149597"/>
                <a:gd name="connsiteY1" fmla="*/ 727 h 93018"/>
                <a:gd name="connsiteX2" fmla="*/ 61709 w 149597"/>
                <a:gd name="connsiteY2" fmla="*/ 1207 h 93018"/>
                <a:gd name="connsiteX3" fmla="*/ 58736 w 149597"/>
                <a:gd name="connsiteY3" fmla="*/ 1686 h 93018"/>
                <a:gd name="connsiteX4" fmla="*/ 57873 w 149597"/>
                <a:gd name="connsiteY4" fmla="*/ 2645 h 93018"/>
                <a:gd name="connsiteX5" fmla="*/ 58257 w 149597"/>
                <a:gd name="connsiteY5" fmla="*/ 1686 h 93018"/>
                <a:gd name="connsiteX6" fmla="*/ 38023 w 149597"/>
                <a:gd name="connsiteY6" fmla="*/ 6673 h 93018"/>
                <a:gd name="connsiteX7" fmla="*/ 24310 w 149597"/>
                <a:gd name="connsiteY7" fmla="*/ 12618 h 93018"/>
                <a:gd name="connsiteX8" fmla="*/ 7144 w 149597"/>
                <a:gd name="connsiteY8" fmla="*/ 27482 h 93018"/>
                <a:gd name="connsiteX9" fmla="*/ 719 w 149597"/>
                <a:gd name="connsiteY9" fmla="*/ 46853 h 93018"/>
                <a:gd name="connsiteX10" fmla="*/ 36872 w 149597"/>
                <a:gd name="connsiteY10" fmla="*/ 86554 h 93018"/>
                <a:gd name="connsiteX11" fmla="*/ 51927 w 149597"/>
                <a:gd name="connsiteY11" fmla="*/ 90486 h 93018"/>
                <a:gd name="connsiteX12" fmla="*/ 62284 w 149597"/>
                <a:gd name="connsiteY12" fmla="*/ 92500 h 93018"/>
                <a:gd name="connsiteX13" fmla="*/ 69572 w 149597"/>
                <a:gd name="connsiteY13" fmla="*/ 92979 h 93018"/>
                <a:gd name="connsiteX14" fmla="*/ 75134 w 149597"/>
                <a:gd name="connsiteY14" fmla="*/ 92979 h 93018"/>
                <a:gd name="connsiteX15" fmla="*/ 128452 w 149597"/>
                <a:gd name="connsiteY15" fmla="*/ 78595 h 93018"/>
                <a:gd name="connsiteX16" fmla="*/ 140919 w 149597"/>
                <a:gd name="connsiteY16" fmla="*/ 68142 h 93018"/>
                <a:gd name="connsiteX17" fmla="*/ 149070 w 149597"/>
                <a:gd name="connsiteY17" fmla="*/ 46853 h 93018"/>
                <a:gd name="connsiteX18" fmla="*/ 75038 w 149597"/>
                <a:gd name="connsiteY18" fmla="*/ 727 h 9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597" h="93018">
                  <a:moveTo>
                    <a:pt x="75038" y="727"/>
                  </a:moveTo>
                  <a:cubicBezTo>
                    <a:pt x="72929" y="727"/>
                    <a:pt x="71202" y="727"/>
                    <a:pt x="69476" y="727"/>
                  </a:cubicBezTo>
                  <a:cubicBezTo>
                    <a:pt x="66887" y="727"/>
                    <a:pt x="64298" y="727"/>
                    <a:pt x="61709" y="1207"/>
                  </a:cubicBezTo>
                  <a:cubicBezTo>
                    <a:pt x="60846" y="1207"/>
                    <a:pt x="59983" y="1207"/>
                    <a:pt x="58736" y="1686"/>
                  </a:cubicBezTo>
                  <a:cubicBezTo>
                    <a:pt x="58352" y="1686"/>
                    <a:pt x="58352" y="2166"/>
                    <a:pt x="57873" y="2645"/>
                  </a:cubicBezTo>
                  <a:cubicBezTo>
                    <a:pt x="57873" y="2166"/>
                    <a:pt x="58257" y="1686"/>
                    <a:pt x="58257" y="1686"/>
                  </a:cubicBezTo>
                  <a:cubicBezTo>
                    <a:pt x="50968" y="2645"/>
                    <a:pt x="44064" y="4180"/>
                    <a:pt x="38023" y="6673"/>
                  </a:cubicBezTo>
                  <a:cubicBezTo>
                    <a:pt x="32844" y="8687"/>
                    <a:pt x="28529" y="10605"/>
                    <a:pt x="24310" y="12618"/>
                  </a:cubicBezTo>
                  <a:cubicBezTo>
                    <a:pt x="17405" y="17125"/>
                    <a:pt x="11460" y="22016"/>
                    <a:pt x="7144" y="27482"/>
                  </a:cubicBezTo>
                  <a:cubicBezTo>
                    <a:pt x="3308" y="33428"/>
                    <a:pt x="719" y="39853"/>
                    <a:pt x="719" y="46853"/>
                  </a:cubicBezTo>
                  <a:cubicBezTo>
                    <a:pt x="719" y="63731"/>
                    <a:pt x="15295" y="78115"/>
                    <a:pt x="36872" y="86554"/>
                  </a:cubicBezTo>
                  <a:cubicBezTo>
                    <a:pt x="41571" y="88088"/>
                    <a:pt x="46749" y="89527"/>
                    <a:pt x="51927" y="90486"/>
                  </a:cubicBezTo>
                  <a:cubicBezTo>
                    <a:pt x="55380" y="91445"/>
                    <a:pt x="58832" y="92020"/>
                    <a:pt x="62284" y="92500"/>
                  </a:cubicBezTo>
                  <a:cubicBezTo>
                    <a:pt x="64394" y="92500"/>
                    <a:pt x="66983" y="92500"/>
                    <a:pt x="69572" y="92979"/>
                  </a:cubicBezTo>
                  <a:cubicBezTo>
                    <a:pt x="71298" y="92979"/>
                    <a:pt x="73408" y="92979"/>
                    <a:pt x="75134" y="92979"/>
                  </a:cubicBezTo>
                  <a:cubicBezTo>
                    <a:pt x="96231" y="92979"/>
                    <a:pt x="115123" y="87513"/>
                    <a:pt x="128452" y="78595"/>
                  </a:cubicBezTo>
                  <a:cubicBezTo>
                    <a:pt x="133630" y="75622"/>
                    <a:pt x="137466" y="72170"/>
                    <a:pt x="140919" y="68142"/>
                  </a:cubicBezTo>
                  <a:cubicBezTo>
                    <a:pt x="146097" y="61717"/>
                    <a:pt x="149070" y="54237"/>
                    <a:pt x="149070" y="46853"/>
                  </a:cubicBezTo>
                  <a:cubicBezTo>
                    <a:pt x="148974" y="21057"/>
                    <a:pt x="115890" y="248"/>
                    <a:pt x="75038" y="727"/>
                  </a:cubicBezTo>
                  <a:close/>
                </a:path>
              </a:pathLst>
            </a:custGeom>
            <a:solidFill>
              <a:srgbClr val="FF89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376D9E78-9971-4E52-8BB3-C25F4B66C3A8}"/>
                </a:ext>
              </a:extLst>
            </p:cNvPr>
            <p:cNvSpPr/>
            <p:nvPr/>
          </p:nvSpPr>
          <p:spPr>
            <a:xfrm>
              <a:off x="951973" y="1779339"/>
              <a:ext cx="959" cy="959"/>
            </a:xfrm>
            <a:custGeom>
              <a:avLst/>
              <a:gdLst/>
              <a:ahLst/>
              <a:cxnLst/>
              <a:rect l="l" t="t" r="r" b="b"/>
              <a:pathLst>
                <a:path w="958" h="958"/>
              </a:pathLst>
            </a:custGeom>
            <a:solidFill>
              <a:srgbClr val="6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3E3756DB-A594-302A-B268-E7D6C2F7AF7B}"/>
                </a:ext>
              </a:extLst>
            </p:cNvPr>
            <p:cNvSpPr/>
            <p:nvPr/>
          </p:nvSpPr>
          <p:spPr>
            <a:xfrm>
              <a:off x="1834297" y="2979952"/>
              <a:ext cx="47948" cy="98772"/>
            </a:xfrm>
            <a:custGeom>
              <a:avLst/>
              <a:gdLst>
                <a:gd name="connsiteX0" fmla="*/ 47239 w 47947"/>
                <a:gd name="connsiteY0" fmla="*/ 84340 h 98772"/>
                <a:gd name="connsiteX1" fmla="*/ 47239 w 47947"/>
                <a:gd name="connsiteY1" fmla="*/ 84340 h 98772"/>
                <a:gd name="connsiteX2" fmla="*/ 24128 w 47947"/>
                <a:gd name="connsiteY2" fmla="*/ 98437 h 98772"/>
                <a:gd name="connsiteX3" fmla="*/ 1018 w 47947"/>
                <a:gd name="connsiteY3" fmla="*/ 84340 h 98772"/>
                <a:gd name="connsiteX4" fmla="*/ 1018 w 47947"/>
                <a:gd name="connsiteY4" fmla="*/ 13569 h 98772"/>
                <a:gd name="connsiteX5" fmla="*/ 1689 w 47947"/>
                <a:gd name="connsiteY5" fmla="*/ 13569 h 98772"/>
                <a:gd name="connsiteX6" fmla="*/ 24128 w 47947"/>
                <a:gd name="connsiteY6" fmla="*/ 719 h 98772"/>
                <a:gd name="connsiteX7" fmla="*/ 47239 w 47947"/>
                <a:gd name="connsiteY7" fmla="*/ 13569 h 98772"/>
                <a:gd name="connsiteX8" fmla="*/ 47239 w 47947"/>
                <a:gd name="connsiteY8" fmla="*/ 14240 h 98772"/>
                <a:gd name="connsiteX9" fmla="*/ 47239 w 47947"/>
                <a:gd name="connsiteY9" fmla="*/ 84340 h 98772"/>
                <a:gd name="connsiteX10" fmla="*/ 47239 w 47947"/>
                <a:gd name="connsiteY10" fmla="*/ 84340 h 9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47" h="98772">
                  <a:moveTo>
                    <a:pt x="47239" y="84340"/>
                  </a:moveTo>
                  <a:lnTo>
                    <a:pt x="47239" y="84340"/>
                  </a:lnTo>
                  <a:cubicBezTo>
                    <a:pt x="47239" y="92012"/>
                    <a:pt x="36978" y="98437"/>
                    <a:pt x="24128" y="98437"/>
                  </a:cubicBezTo>
                  <a:cubicBezTo>
                    <a:pt x="11278" y="98437"/>
                    <a:pt x="1018" y="92012"/>
                    <a:pt x="1018" y="84340"/>
                  </a:cubicBezTo>
                  <a:cubicBezTo>
                    <a:pt x="1018" y="83094"/>
                    <a:pt x="346" y="14912"/>
                    <a:pt x="1018" y="13569"/>
                  </a:cubicBezTo>
                  <a:cubicBezTo>
                    <a:pt x="1018" y="13569"/>
                    <a:pt x="1018" y="13569"/>
                    <a:pt x="1689" y="13569"/>
                  </a:cubicBezTo>
                  <a:cubicBezTo>
                    <a:pt x="2360" y="6473"/>
                    <a:pt x="12621" y="1390"/>
                    <a:pt x="24128" y="719"/>
                  </a:cubicBezTo>
                  <a:cubicBezTo>
                    <a:pt x="36307" y="719"/>
                    <a:pt x="45993" y="6473"/>
                    <a:pt x="47239" y="13569"/>
                  </a:cubicBezTo>
                  <a:cubicBezTo>
                    <a:pt x="47239" y="14240"/>
                    <a:pt x="47239" y="14240"/>
                    <a:pt x="47239" y="14240"/>
                  </a:cubicBezTo>
                  <a:cubicBezTo>
                    <a:pt x="47815" y="15583"/>
                    <a:pt x="47239" y="83094"/>
                    <a:pt x="47239" y="84340"/>
                  </a:cubicBezTo>
                  <a:lnTo>
                    <a:pt x="47239" y="84340"/>
                  </a:lnTo>
                  <a:close/>
                </a:path>
              </a:pathLst>
            </a:custGeom>
            <a:solidFill>
              <a:srgbClr val="5859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7B254ED4-1C52-CE77-A1EB-93286F73217C}"/>
                </a:ext>
              </a:extLst>
            </p:cNvPr>
            <p:cNvSpPr/>
            <p:nvPr/>
          </p:nvSpPr>
          <p:spPr>
            <a:xfrm>
              <a:off x="1743879" y="2921719"/>
              <a:ext cx="234944" cy="144802"/>
            </a:xfrm>
            <a:custGeom>
              <a:avLst/>
              <a:gdLst>
                <a:gd name="connsiteX0" fmla="*/ 200278 w 234944"/>
                <a:gd name="connsiteY0" fmla="*/ 20498 h 144802"/>
                <a:gd name="connsiteX1" fmla="*/ 34474 w 234944"/>
                <a:gd name="connsiteY1" fmla="*/ 20498 h 144802"/>
                <a:gd name="connsiteX2" fmla="*/ 719 w 234944"/>
                <a:gd name="connsiteY2" fmla="*/ 68541 h 144802"/>
                <a:gd name="connsiteX3" fmla="*/ 719 w 234944"/>
                <a:gd name="connsiteY3" fmla="*/ 69117 h 144802"/>
                <a:gd name="connsiteX4" fmla="*/ 719 w 234944"/>
                <a:gd name="connsiteY4" fmla="*/ 69692 h 144802"/>
                <a:gd name="connsiteX5" fmla="*/ 719 w 234944"/>
                <a:gd name="connsiteY5" fmla="*/ 70843 h 144802"/>
                <a:gd name="connsiteX6" fmla="*/ 719 w 234944"/>
                <a:gd name="connsiteY6" fmla="*/ 71418 h 144802"/>
                <a:gd name="connsiteX7" fmla="*/ 719 w 234944"/>
                <a:gd name="connsiteY7" fmla="*/ 73144 h 144802"/>
                <a:gd name="connsiteX8" fmla="*/ 719 w 234944"/>
                <a:gd name="connsiteY8" fmla="*/ 73720 h 144802"/>
                <a:gd name="connsiteX9" fmla="*/ 719 w 234944"/>
                <a:gd name="connsiteY9" fmla="*/ 74295 h 144802"/>
                <a:gd name="connsiteX10" fmla="*/ 719 w 234944"/>
                <a:gd name="connsiteY10" fmla="*/ 76597 h 144802"/>
                <a:gd name="connsiteX11" fmla="*/ 719 w 234944"/>
                <a:gd name="connsiteY11" fmla="*/ 79569 h 144802"/>
                <a:gd name="connsiteX12" fmla="*/ 36201 w 234944"/>
                <a:gd name="connsiteY12" fmla="*/ 125887 h 144802"/>
                <a:gd name="connsiteX13" fmla="*/ 36776 w 234944"/>
                <a:gd name="connsiteY13" fmla="*/ 126462 h 144802"/>
                <a:gd name="connsiteX14" fmla="*/ 43201 w 234944"/>
                <a:gd name="connsiteY14" fmla="*/ 130010 h 144802"/>
                <a:gd name="connsiteX15" fmla="*/ 43776 w 234944"/>
                <a:gd name="connsiteY15" fmla="*/ 130010 h 144802"/>
                <a:gd name="connsiteX16" fmla="*/ 61229 w 234944"/>
                <a:gd name="connsiteY16" fmla="*/ 137011 h 144802"/>
                <a:gd name="connsiteX17" fmla="*/ 61805 w 234944"/>
                <a:gd name="connsiteY17" fmla="*/ 137011 h 144802"/>
                <a:gd name="connsiteX18" fmla="*/ 95560 w 234944"/>
                <a:gd name="connsiteY18" fmla="*/ 144011 h 144802"/>
                <a:gd name="connsiteX19" fmla="*/ 97861 w 234944"/>
                <a:gd name="connsiteY19" fmla="*/ 144587 h 144802"/>
                <a:gd name="connsiteX20" fmla="*/ 153097 w 234944"/>
                <a:gd name="connsiteY20" fmla="*/ 142285 h 144802"/>
                <a:gd name="connsiteX21" fmla="*/ 171126 w 234944"/>
                <a:gd name="connsiteY21" fmla="*/ 138162 h 144802"/>
                <a:gd name="connsiteX22" fmla="*/ 220608 w 234944"/>
                <a:gd name="connsiteY22" fmla="*/ 109968 h 144802"/>
                <a:gd name="connsiteX23" fmla="*/ 234513 w 234944"/>
                <a:gd name="connsiteY23" fmla="*/ 72569 h 144802"/>
                <a:gd name="connsiteX24" fmla="*/ 234609 w 234944"/>
                <a:gd name="connsiteY24" fmla="*/ 72473 h 144802"/>
                <a:gd name="connsiteX25" fmla="*/ 234609 w 234944"/>
                <a:gd name="connsiteY25" fmla="*/ 71322 h 144802"/>
                <a:gd name="connsiteX26" fmla="*/ 234609 w 234944"/>
                <a:gd name="connsiteY26" fmla="*/ 70747 h 144802"/>
                <a:gd name="connsiteX27" fmla="*/ 234609 w 234944"/>
                <a:gd name="connsiteY27" fmla="*/ 69021 h 144802"/>
                <a:gd name="connsiteX28" fmla="*/ 200278 w 234944"/>
                <a:gd name="connsiteY28" fmla="*/ 20498 h 144802"/>
                <a:gd name="connsiteX29" fmla="*/ 224156 w 234944"/>
                <a:gd name="connsiteY29" fmla="*/ 68541 h 144802"/>
                <a:gd name="connsiteX30" fmla="*/ 223581 w 234944"/>
                <a:gd name="connsiteY30" fmla="*/ 73240 h 144802"/>
                <a:gd name="connsiteX31" fmla="*/ 221279 w 234944"/>
                <a:gd name="connsiteY31" fmla="*/ 83213 h 144802"/>
                <a:gd name="connsiteX32" fmla="*/ 159043 w 234944"/>
                <a:gd name="connsiteY32" fmla="*/ 73240 h 144802"/>
                <a:gd name="connsiteX33" fmla="*/ 220704 w 234944"/>
                <a:gd name="connsiteY33" fmla="*/ 61541 h 144802"/>
                <a:gd name="connsiteX34" fmla="*/ 223581 w 234944"/>
                <a:gd name="connsiteY34" fmla="*/ 73240 h 144802"/>
                <a:gd name="connsiteX35" fmla="*/ 223581 w 234944"/>
                <a:gd name="connsiteY35" fmla="*/ 64993 h 144802"/>
                <a:gd name="connsiteX36" fmla="*/ 224156 w 234944"/>
                <a:gd name="connsiteY36" fmla="*/ 66144 h 144802"/>
                <a:gd name="connsiteX37" fmla="*/ 224156 w 234944"/>
                <a:gd name="connsiteY37" fmla="*/ 68541 h 144802"/>
                <a:gd name="connsiteX38" fmla="*/ 148494 w 234944"/>
                <a:gd name="connsiteY38" fmla="*/ 128380 h 144802"/>
                <a:gd name="connsiteX39" fmla="*/ 135740 w 234944"/>
                <a:gd name="connsiteY39" fmla="*/ 130106 h 144802"/>
                <a:gd name="connsiteX40" fmla="*/ 113684 w 234944"/>
                <a:gd name="connsiteY40" fmla="*/ 130682 h 144802"/>
                <a:gd name="connsiteX41" fmla="*/ 114260 w 234944"/>
                <a:gd name="connsiteY41" fmla="*/ 123681 h 144802"/>
                <a:gd name="connsiteX42" fmla="*/ 118958 w 234944"/>
                <a:gd name="connsiteY42" fmla="*/ 93186 h 144802"/>
                <a:gd name="connsiteX43" fmla="*/ 125383 w 234944"/>
                <a:gd name="connsiteY43" fmla="*/ 92036 h 144802"/>
                <a:gd name="connsiteX44" fmla="*/ 135836 w 234944"/>
                <a:gd name="connsiteY44" fmla="*/ 100283 h 144802"/>
                <a:gd name="connsiteX45" fmla="*/ 164892 w 234944"/>
                <a:gd name="connsiteY45" fmla="*/ 124353 h 144802"/>
                <a:gd name="connsiteX46" fmla="*/ 148494 w 234944"/>
                <a:gd name="connsiteY46" fmla="*/ 128380 h 144802"/>
                <a:gd name="connsiteX47" fmla="*/ 84532 w 234944"/>
                <a:gd name="connsiteY47" fmla="*/ 127805 h 144802"/>
                <a:gd name="connsiteX48" fmla="*/ 82806 w 234944"/>
                <a:gd name="connsiteY48" fmla="*/ 127229 h 144802"/>
                <a:gd name="connsiteX49" fmla="*/ 58928 w 234944"/>
                <a:gd name="connsiteY49" fmla="*/ 120229 h 144802"/>
                <a:gd name="connsiteX50" fmla="*/ 67079 w 234944"/>
                <a:gd name="connsiteY50" fmla="*/ 115530 h 144802"/>
                <a:gd name="connsiteX51" fmla="*/ 95560 w 234944"/>
                <a:gd name="connsiteY51" fmla="*/ 96159 h 144802"/>
                <a:gd name="connsiteX52" fmla="*/ 95560 w 234944"/>
                <a:gd name="connsiteY52" fmla="*/ 96735 h 144802"/>
                <a:gd name="connsiteX53" fmla="*/ 103136 w 234944"/>
                <a:gd name="connsiteY53" fmla="*/ 91460 h 144802"/>
                <a:gd name="connsiteX54" fmla="*/ 107163 w 234944"/>
                <a:gd name="connsiteY54" fmla="*/ 92036 h 144802"/>
                <a:gd name="connsiteX55" fmla="*/ 102464 w 234944"/>
                <a:gd name="connsiteY55" fmla="*/ 124257 h 144802"/>
                <a:gd name="connsiteX56" fmla="*/ 101889 w 234944"/>
                <a:gd name="connsiteY56" fmla="*/ 127805 h 144802"/>
                <a:gd name="connsiteX57" fmla="*/ 101889 w 234944"/>
                <a:gd name="connsiteY57" fmla="*/ 130106 h 144802"/>
                <a:gd name="connsiteX58" fmla="*/ 95464 w 234944"/>
                <a:gd name="connsiteY58" fmla="*/ 129531 h 144802"/>
                <a:gd name="connsiteX59" fmla="*/ 84532 w 234944"/>
                <a:gd name="connsiteY59" fmla="*/ 127805 h 144802"/>
                <a:gd name="connsiteX60" fmla="*/ 42721 w 234944"/>
                <a:gd name="connsiteY60" fmla="*/ 112557 h 144802"/>
                <a:gd name="connsiteX61" fmla="*/ 25269 w 234944"/>
                <a:gd name="connsiteY61" fmla="*/ 99036 h 144802"/>
                <a:gd name="connsiteX62" fmla="*/ 35721 w 234944"/>
                <a:gd name="connsiteY62" fmla="*/ 97310 h 144802"/>
                <a:gd name="connsiteX63" fmla="*/ 79929 w 234944"/>
                <a:gd name="connsiteY63" fmla="*/ 88488 h 144802"/>
                <a:gd name="connsiteX64" fmla="*/ 52599 w 234944"/>
                <a:gd name="connsiteY64" fmla="*/ 106708 h 144802"/>
                <a:gd name="connsiteX65" fmla="*/ 43297 w 234944"/>
                <a:gd name="connsiteY65" fmla="*/ 113133 h 144802"/>
                <a:gd name="connsiteX66" fmla="*/ 42721 w 234944"/>
                <a:gd name="connsiteY66" fmla="*/ 112557 h 144802"/>
                <a:gd name="connsiteX67" fmla="*/ 49626 w 234944"/>
                <a:gd name="connsiteY67" fmla="*/ 29320 h 144802"/>
                <a:gd name="connsiteX68" fmla="*/ 90382 w 234944"/>
                <a:gd name="connsiteY68" fmla="*/ 62788 h 144802"/>
                <a:gd name="connsiteX69" fmla="*/ 20570 w 234944"/>
                <a:gd name="connsiteY69" fmla="*/ 51664 h 144802"/>
                <a:gd name="connsiteX70" fmla="*/ 49626 w 234944"/>
                <a:gd name="connsiteY70" fmla="*/ 29320 h 144802"/>
                <a:gd name="connsiteX71" fmla="*/ 151467 w 234944"/>
                <a:gd name="connsiteY71" fmla="*/ 59815 h 144802"/>
                <a:gd name="connsiteX72" fmla="*/ 191552 w 234944"/>
                <a:gd name="connsiteY72" fmla="*/ 32868 h 144802"/>
                <a:gd name="connsiteX73" fmla="*/ 211306 w 234944"/>
                <a:gd name="connsiteY73" fmla="*/ 48116 h 144802"/>
                <a:gd name="connsiteX74" fmla="*/ 151467 w 234944"/>
                <a:gd name="connsiteY74" fmla="*/ 59815 h 144802"/>
                <a:gd name="connsiteX75" fmla="*/ 175825 w 234944"/>
                <a:gd name="connsiteY75" fmla="*/ 25197 h 144802"/>
                <a:gd name="connsiteX76" fmla="*/ 128164 w 234944"/>
                <a:gd name="connsiteY76" fmla="*/ 56842 h 144802"/>
                <a:gd name="connsiteX77" fmla="*/ 124137 w 234944"/>
                <a:gd name="connsiteY77" fmla="*/ 56267 h 144802"/>
                <a:gd name="connsiteX78" fmla="*/ 129986 w 234944"/>
                <a:gd name="connsiteY78" fmla="*/ 15799 h 144802"/>
                <a:gd name="connsiteX79" fmla="*/ 175825 w 234944"/>
                <a:gd name="connsiteY79" fmla="*/ 25197 h 144802"/>
                <a:gd name="connsiteX80" fmla="*/ 112438 w 234944"/>
                <a:gd name="connsiteY80" fmla="*/ 55116 h 144802"/>
                <a:gd name="connsiteX81" fmla="*/ 106013 w 234944"/>
                <a:gd name="connsiteY81" fmla="*/ 56267 h 144802"/>
                <a:gd name="connsiteX82" fmla="*/ 65928 w 234944"/>
                <a:gd name="connsiteY82" fmla="*/ 22799 h 144802"/>
                <a:gd name="connsiteX83" fmla="*/ 118287 w 234944"/>
                <a:gd name="connsiteY83" fmla="*/ 15223 h 144802"/>
                <a:gd name="connsiteX84" fmla="*/ 112438 w 234944"/>
                <a:gd name="connsiteY84" fmla="*/ 55116 h 144802"/>
                <a:gd name="connsiteX85" fmla="*/ 109944 w 234944"/>
                <a:gd name="connsiteY85" fmla="*/ 131928 h 144802"/>
                <a:gd name="connsiteX86" fmla="*/ 110136 w 234944"/>
                <a:gd name="connsiteY86" fmla="*/ 131928 h 144802"/>
                <a:gd name="connsiteX87" fmla="*/ 109944 w 234944"/>
                <a:gd name="connsiteY87" fmla="*/ 131928 h 144802"/>
                <a:gd name="connsiteX88" fmla="*/ 109944 w 234944"/>
                <a:gd name="connsiteY88" fmla="*/ 131928 h 144802"/>
                <a:gd name="connsiteX89" fmla="*/ 141590 w 234944"/>
                <a:gd name="connsiteY89" fmla="*/ 85611 h 144802"/>
                <a:gd name="connsiteX90" fmla="*/ 212553 w 234944"/>
                <a:gd name="connsiteY90" fmla="*/ 96735 h 144802"/>
                <a:gd name="connsiteX91" fmla="*/ 193373 w 234944"/>
                <a:gd name="connsiteY91" fmla="*/ 112557 h 144802"/>
                <a:gd name="connsiteX92" fmla="*/ 181195 w 234944"/>
                <a:gd name="connsiteY92" fmla="*/ 118407 h 144802"/>
                <a:gd name="connsiteX93" fmla="*/ 141590 w 234944"/>
                <a:gd name="connsiteY93" fmla="*/ 85611 h 144802"/>
                <a:gd name="connsiteX94" fmla="*/ 195100 w 234944"/>
                <a:gd name="connsiteY94" fmla="*/ 26347 h 144802"/>
                <a:gd name="connsiteX95" fmla="*/ 192510 w 234944"/>
                <a:gd name="connsiteY95" fmla="*/ 24621 h 144802"/>
                <a:gd name="connsiteX96" fmla="*/ 192702 w 234944"/>
                <a:gd name="connsiteY96" fmla="*/ 24621 h 144802"/>
                <a:gd name="connsiteX97" fmla="*/ 195100 w 234944"/>
                <a:gd name="connsiteY97" fmla="*/ 26347 h 144802"/>
                <a:gd name="connsiteX98" fmla="*/ 66600 w 234944"/>
                <a:gd name="connsiteY98" fmla="*/ 13977 h 144802"/>
                <a:gd name="connsiteX99" fmla="*/ 69380 w 234944"/>
                <a:gd name="connsiteY99" fmla="*/ 12826 h 144802"/>
                <a:gd name="connsiteX100" fmla="*/ 66600 w 234944"/>
                <a:gd name="connsiteY100" fmla="*/ 13977 h 144802"/>
                <a:gd name="connsiteX101" fmla="*/ 65928 w 234944"/>
                <a:gd name="connsiteY101" fmla="*/ 14073 h 144802"/>
                <a:gd name="connsiteX102" fmla="*/ 65353 w 234944"/>
                <a:gd name="connsiteY102" fmla="*/ 14264 h 144802"/>
                <a:gd name="connsiteX103" fmla="*/ 65353 w 234944"/>
                <a:gd name="connsiteY103" fmla="*/ 14073 h 144802"/>
                <a:gd name="connsiteX104" fmla="*/ 65928 w 234944"/>
                <a:gd name="connsiteY104" fmla="*/ 14073 h 144802"/>
                <a:gd name="connsiteX105" fmla="*/ 12994 w 234944"/>
                <a:gd name="connsiteY105" fmla="*/ 65664 h 144802"/>
                <a:gd name="connsiteX106" fmla="*/ 72353 w 234944"/>
                <a:gd name="connsiteY106" fmla="*/ 75062 h 144802"/>
                <a:gd name="connsiteX107" fmla="*/ 17117 w 234944"/>
                <a:gd name="connsiteY107" fmla="*/ 85611 h 144802"/>
                <a:gd name="connsiteX108" fmla="*/ 15967 w 234944"/>
                <a:gd name="connsiteY108" fmla="*/ 85611 h 144802"/>
                <a:gd name="connsiteX109" fmla="*/ 14816 w 234944"/>
                <a:gd name="connsiteY109" fmla="*/ 85035 h 144802"/>
                <a:gd name="connsiteX110" fmla="*/ 12514 w 234944"/>
                <a:gd name="connsiteY110" fmla="*/ 77460 h 144802"/>
                <a:gd name="connsiteX111" fmla="*/ 11364 w 234944"/>
                <a:gd name="connsiteY111" fmla="*/ 72761 h 144802"/>
                <a:gd name="connsiteX112" fmla="*/ 12994 w 234944"/>
                <a:gd name="connsiteY112" fmla="*/ 65664 h 144802"/>
                <a:gd name="connsiteX113" fmla="*/ 214854 w 234944"/>
                <a:gd name="connsiteY113" fmla="*/ 106708 h 144802"/>
                <a:gd name="connsiteX114" fmla="*/ 215525 w 234944"/>
                <a:gd name="connsiteY114" fmla="*/ 106228 h 144802"/>
                <a:gd name="connsiteX115" fmla="*/ 214854 w 234944"/>
                <a:gd name="connsiteY115" fmla="*/ 106708 h 144802"/>
                <a:gd name="connsiteX116" fmla="*/ 221854 w 234944"/>
                <a:gd name="connsiteY116" fmla="*/ 99707 h 144802"/>
                <a:gd name="connsiteX117" fmla="*/ 223005 w 234944"/>
                <a:gd name="connsiteY117" fmla="*/ 98557 h 144802"/>
                <a:gd name="connsiteX118" fmla="*/ 221854 w 234944"/>
                <a:gd name="connsiteY118" fmla="*/ 99707 h 14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34944" h="144802">
                  <a:moveTo>
                    <a:pt x="200278" y="20498"/>
                  </a:moveTo>
                  <a:cubicBezTo>
                    <a:pt x="154344" y="-5874"/>
                    <a:pt x="79929" y="-5874"/>
                    <a:pt x="34474" y="20498"/>
                  </a:cubicBezTo>
                  <a:cubicBezTo>
                    <a:pt x="11747" y="33444"/>
                    <a:pt x="719" y="50992"/>
                    <a:pt x="719" y="68541"/>
                  </a:cubicBezTo>
                  <a:lnTo>
                    <a:pt x="719" y="69117"/>
                  </a:lnTo>
                  <a:lnTo>
                    <a:pt x="719" y="69692"/>
                  </a:lnTo>
                  <a:cubicBezTo>
                    <a:pt x="719" y="70268"/>
                    <a:pt x="719" y="70843"/>
                    <a:pt x="719" y="70843"/>
                  </a:cubicBezTo>
                  <a:lnTo>
                    <a:pt x="719" y="71418"/>
                  </a:lnTo>
                  <a:cubicBezTo>
                    <a:pt x="719" y="71994"/>
                    <a:pt x="719" y="72569"/>
                    <a:pt x="719" y="73144"/>
                  </a:cubicBezTo>
                  <a:lnTo>
                    <a:pt x="719" y="73720"/>
                  </a:lnTo>
                  <a:cubicBezTo>
                    <a:pt x="719" y="73720"/>
                    <a:pt x="719" y="73720"/>
                    <a:pt x="719" y="74295"/>
                  </a:cubicBezTo>
                  <a:lnTo>
                    <a:pt x="719" y="76597"/>
                  </a:lnTo>
                  <a:cubicBezTo>
                    <a:pt x="719" y="77747"/>
                    <a:pt x="719" y="78323"/>
                    <a:pt x="719" y="79569"/>
                  </a:cubicBezTo>
                  <a:cubicBezTo>
                    <a:pt x="1870" y="100091"/>
                    <a:pt x="18748" y="116489"/>
                    <a:pt x="36201" y="125887"/>
                  </a:cubicBezTo>
                  <a:lnTo>
                    <a:pt x="36776" y="126462"/>
                  </a:lnTo>
                  <a:lnTo>
                    <a:pt x="43201" y="130010"/>
                  </a:lnTo>
                  <a:lnTo>
                    <a:pt x="43776" y="130010"/>
                  </a:lnTo>
                  <a:cubicBezTo>
                    <a:pt x="49626" y="132983"/>
                    <a:pt x="55380" y="135285"/>
                    <a:pt x="61229" y="137011"/>
                  </a:cubicBezTo>
                  <a:cubicBezTo>
                    <a:pt x="61805" y="137011"/>
                    <a:pt x="61805" y="137011"/>
                    <a:pt x="61805" y="137011"/>
                  </a:cubicBezTo>
                  <a:cubicBezTo>
                    <a:pt x="72833" y="140559"/>
                    <a:pt x="83861" y="142860"/>
                    <a:pt x="95560" y="144011"/>
                  </a:cubicBezTo>
                  <a:cubicBezTo>
                    <a:pt x="96135" y="144011"/>
                    <a:pt x="97286" y="144587"/>
                    <a:pt x="97861" y="144587"/>
                  </a:cubicBezTo>
                  <a:cubicBezTo>
                    <a:pt x="108889" y="145737"/>
                    <a:pt x="147344" y="144011"/>
                    <a:pt x="153097" y="142285"/>
                  </a:cubicBezTo>
                  <a:cubicBezTo>
                    <a:pt x="158947" y="141134"/>
                    <a:pt x="164701" y="139984"/>
                    <a:pt x="171126" y="138162"/>
                  </a:cubicBezTo>
                  <a:cubicBezTo>
                    <a:pt x="189154" y="132887"/>
                    <a:pt x="207182" y="124065"/>
                    <a:pt x="220608" y="109968"/>
                  </a:cubicBezTo>
                  <a:cubicBezTo>
                    <a:pt x="230677" y="99324"/>
                    <a:pt x="233746" y="86474"/>
                    <a:pt x="234513" y="72569"/>
                  </a:cubicBezTo>
                  <a:cubicBezTo>
                    <a:pt x="234513" y="72569"/>
                    <a:pt x="234609" y="72473"/>
                    <a:pt x="234609" y="72473"/>
                  </a:cubicBezTo>
                  <a:cubicBezTo>
                    <a:pt x="234609" y="71898"/>
                    <a:pt x="234609" y="71322"/>
                    <a:pt x="234609" y="71322"/>
                  </a:cubicBezTo>
                  <a:cubicBezTo>
                    <a:pt x="234609" y="70747"/>
                    <a:pt x="234609" y="70747"/>
                    <a:pt x="234609" y="70747"/>
                  </a:cubicBezTo>
                  <a:cubicBezTo>
                    <a:pt x="234609" y="70172"/>
                    <a:pt x="234609" y="69596"/>
                    <a:pt x="234609" y="69021"/>
                  </a:cubicBezTo>
                  <a:cubicBezTo>
                    <a:pt x="234609" y="51568"/>
                    <a:pt x="223005" y="33444"/>
                    <a:pt x="200278" y="20498"/>
                  </a:cubicBezTo>
                  <a:close/>
                  <a:moveTo>
                    <a:pt x="224156" y="68541"/>
                  </a:moveTo>
                  <a:cubicBezTo>
                    <a:pt x="224156" y="69692"/>
                    <a:pt x="224156" y="71514"/>
                    <a:pt x="223581" y="73240"/>
                  </a:cubicBezTo>
                  <a:cubicBezTo>
                    <a:pt x="223581" y="76213"/>
                    <a:pt x="222430" y="79665"/>
                    <a:pt x="221279" y="83213"/>
                  </a:cubicBezTo>
                  <a:lnTo>
                    <a:pt x="159043" y="73240"/>
                  </a:lnTo>
                  <a:lnTo>
                    <a:pt x="220704" y="61541"/>
                  </a:lnTo>
                  <a:cubicBezTo>
                    <a:pt x="222430" y="65089"/>
                    <a:pt x="223005" y="69117"/>
                    <a:pt x="223581" y="73240"/>
                  </a:cubicBezTo>
                  <a:cubicBezTo>
                    <a:pt x="224156" y="70268"/>
                    <a:pt x="224156" y="67391"/>
                    <a:pt x="223581" y="64993"/>
                  </a:cubicBezTo>
                  <a:cubicBezTo>
                    <a:pt x="223581" y="64993"/>
                    <a:pt x="224156" y="65569"/>
                    <a:pt x="224156" y="66144"/>
                  </a:cubicBezTo>
                  <a:cubicBezTo>
                    <a:pt x="224156" y="66719"/>
                    <a:pt x="224156" y="67966"/>
                    <a:pt x="224156" y="68541"/>
                  </a:cubicBezTo>
                  <a:close/>
                  <a:moveTo>
                    <a:pt x="148494" y="128380"/>
                  </a:moveTo>
                  <a:cubicBezTo>
                    <a:pt x="143795" y="128956"/>
                    <a:pt x="139768" y="129531"/>
                    <a:pt x="135740" y="130106"/>
                  </a:cubicBezTo>
                  <a:cubicBezTo>
                    <a:pt x="128164" y="130682"/>
                    <a:pt x="120589" y="130682"/>
                    <a:pt x="113684" y="130682"/>
                  </a:cubicBezTo>
                  <a:lnTo>
                    <a:pt x="114260" y="123681"/>
                  </a:lnTo>
                  <a:lnTo>
                    <a:pt x="118958" y="93186"/>
                  </a:lnTo>
                  <a:cubicBezTo>
                    <a:pt x="121260" y="92611"/>
                    <a:pt x="123657" y="92611"/>
                    <a:pt x="125383" y="92036"/>
                  </a:cubicBezTo>
                  <a:lnTo>
                    <a:pt x="135836" y="100283"/>
                  </a:lnTo>
                  <a:lnTo>
                    <a:pt x="164892" y="124353"/>
                  </a:lnTo>
                  <a:cubicBezTo>
                    <a:pt x="159618" y="126079"/>
                    <a:pt x="153769" y="127229"/>
                    <a:pt x="148494" y="128380"/>
                  </a:cubicBezTo>
                  <a:close/>
                  <a:moveTo>
                    <a:pt x="84532" y="127805"/>
                  </a:moveTo>
                  <a:cubicBezTo>
                    <a:pt x="83957" y="127805"/>
                    <a:pt x="83381" y="127229"/>
                    <a:pt x="82806" y="127229"/>
                  </a:cubicBezTo>
                  <a:cubicBezTo>
                    <a:pt x="74655" y="125503"/>
                    <a:pt x="66504" y="123106"/>
                    <a:pt x="58928" y="120229"/>
                  </a:cubicBezTo>
                  <a:lnTo>
                    <a:pt x="67079" y="115530"/>
                  </a:lnTo>
                  <a:lnTo>
                    <a:pt x="95560" y="96159"/>
                  </a:lnTo>
                  <a:lnTo>
                    <a:pt x="95560" y="96735"/>
                  </a:lnTo>
                  <a:lnTo>
                    <a:pt x="103136" y="91460"/>
                  </a:lnTo>
                  <a:cubicBezTo>
                    <a:pt x="104862" y="91460"/>
                    <a:pt x="106013" y="92036"/>
                    <a:pt x="107163" y="92036"/>
                  </a:cubicBezTo>
                  <a:lnTo>
                    <a:pt x="102464" y="124257"/>
                  </a:lnTo>
                  <a:lnTo>
                    <a:pt x="101889" y="127805"/>
                  </a:lnTo>
                  <a:lnTo>
                    <a:pt x="101889" y="130106"/>
                  </a:lnTo>
                  <a:cubicBezTo>
                    <a:pt x="99588" y="130106"/>
                    <a:pt x="97190" y="129531"/>
                    <a:pt x="95464" y="129531"/>
                  </a:cubicBezTo>
                  <a:cubicBezTo>
                    <a:pt x="92108" y="128956"/>
                    <a:pt x="88080" y="128380"/>
                    <a:pt x="84532" y="127805"/>
                  </a:cubicBezTo>
                  <a:close/>
                  <a:moveTo>
                    <a:pt x="42721" y="112557"/>
                  </a:moveTo>
                  <a:cubicBezTo>
                    <a:pt x="35721" y="108434"/>
                    <a:pt x="29967" y="103735"/>
                    <a:pt x="25269" y="99036"/>
                  </a:cubicBezTo>
                  <a:lnTo>
                    <a:pt x="35721" y="97310"/>
                  </a:lnTo>
                  <a:lnTo>
                    <a:pt x="79929" y="88488"/>
                  </a:lnTo>
                  <a:lnTo>
                    <a:pt x="52599" y="106708"/>
                  </a:lnTo>
                  <a:lnTo>
                    <a:pt x="43297" y="113133"/>
                  </a:lnTo>
                  <a:cubicBezTo>
                    <a:pt x="42721" y="113133"/>
                    <a:pt x="42721" y="112557"/>
                    <a:pt x="42721" y="112557"/>
                  </a:cubicBezTo>
                  <a:close/>
                  <a:moveTo>
                    <a:pt x="49626" y="29320"/>
                  </a:moveTo>
                  <a:lnTo>
                    <a:pt x="90382" y="62788"/>
                  </a:lnTo>
                  <a:lnTo>
                    <a:pt x="20570" y="51664"/>
                  </a:lnTo>
                  <a:cubicBezTo>
                    <a:pt x="27570" y="41595"/>
                    <a:pt x="39173" y="34594"/>
                    <a:pt x="49626" y="29320"/>
                  </a:cubicBezTo>
                  <a:close/>
                  <a:moveTo>
                    <a:pt x="151467" y="59815"/>
                  </a:moveTo>
                  <a:lnTo>
                    <a:pt x="191552" y="32868"/>
                  </a:lnTo>
                  <a:cubicBezTo>
                    <a:pt x="199127" y="36992"/>
                    <a:pt x="205552" y="42266"/>
                    <a:pt x="211306" y="48116"/>
                  </a:cubicBezTo>
                  <a:lnTo>
                    <a:pt x="151467" y="59815"/>
                  </a:lnTo>
                  <a:close/>
                  <a:moveTo>
                    <a:pt x="175825" y="25197"/>
                  </a:moveTo>
                  <a:lnTo>
                    <a:pt x="128164" y="56842"/>
                  </a:lnTo>
                  <a:cubicBezTo>
                    <a:pt x="127014" y="56267"/>
                    <a:pt x="125288" y="56267"/>
                    <a:pt x="124137" y="56267"/>
                  </a:cubicBezTo>
                  <a:lnTo>
                    <a:pt x="129986" y="15799"/>
                  </a:lnTo>
                  <a:cubicBezTo>
                    <a:pt x="145617" y="16949"/>
                    <a:pt x="161344" y="19922"/>
                    <a:pt x="175825" y="25197"/>
                  </a:cubicBezTo>
                  <a:close/>
                  <a:moveTo>
                    <a:pt x="112438" y="55116"/>
                  </a:moveTo>
                  <a:cubicBezTo>
                    <a:pt x="110136" y="55116"/>
                    <a:pt x="107739" y="55691"/>
                    <a:pt x="106013" y="56267"/>
                  </a:cubicBezTo>
                  <a:lnTo>
                    <a:pt x="65928" y="22799"/>
                  </a:lnTo>
                  <a:cubicBezTo>
                    <a:pt x="82806" y="17525"/>
                    <a:pt x="100834" y="15223"/>
                    <a:pt x="118287" y="15223"/>
                  </a:cubicBezTo>
                  <a:lnTo>
                    <a:pt x="112438" y="55116"/>
                  </a:lnTo>
                  <a:close/>
                  <a:moveTo>
                    <a:pt x="109944" y="131928"/>
                  </a:moveTo>
                  <a:cubicBezTo>
                    <a:pt x="110040" y="131928"/>
                    <a:pt x="110136" y="131928"/>
                    <a:pt x="110136" y="131928"/>
                  </a:cubicBezTo>
                  <a:cubicBezTo>
                    <a:pt x="110040" y="131928"/>
                    <a:pt x="109944" y="131928"/>
                    <a:pt x="109944" y="131928"/>
                  </a:cubicBezTo>
                  <a:lnTo>
                    <a:pt x="109944" y="131928"/>
                  </a:lnTo>
                  <a:close/>
                  <a:moveTo>
                    <a:pt x="141590" y="85611"/>
                  </a:moveTo>
                  <a:lnTo>
                    <a:pt x="212553" y="96735"/>
                  </a:lnTo>
                  <a:cubicBezTo>
                    <a:pt x="207854" y="102584"/>
                    <a:pt x="201525" y="107859"/>
                    <a:pt x="193373" y="112557"/>
                  </a:cubicBezTo>
                  <a:cubicBezTo>
                    <a:pt x="189346" y="114859"/>
                    <a:pt x="185222" y="116681"/>
                    <a:pt x="181195" y="118407"/>
                  </a:cubicBezTo>
                  <a:lnTo>
                    <a:pt x="141590" y="85611"/>
                  </a:lnTo>
                  <a:close/>
                  <a:moveTo>
                    <a:pt x="195100" y="26347"/>
                  </a:moveTo>
                  <a:cubicBezTo>
                    <a:pt x="194237" y="25964"/>
                    <a:pt x="193373" y="25197"/>
                    <a:pt x="192510" y="24621"/>
                  </a:cubicBezTo>
                  <a:cubicBezTo>
                    <a:pt x="192606" y="24621"/>
                    <a:pt x="192606" y="24621"/>
                    <a:pt x="192702" y="24621"/>
                  </a:cubicBezTo>
                  <a:cubicBezTo>
                    <a:pt x="193278" y="25197"/>
                    <a:pt x="194524" y="25772"/>
                    <a:pt x="195100" y="26347"/>
                  </a:cubicBezTo>
                  <a:close/>
                  <a:moveTo>
                    <a:pt x="66600" y="13977"/>
                  </a:moveTo>
                  <a:cubicBezTo>
                    <a:pt x="67175" y="13497"/>
                    <a:pt x="68326" y="13401"/>
                    <a:pt x="69380" y="12826"/>
                  </a:cubicBezTo>
                  <a:cubicBezTo>
                    <a:pt x="68517" y="13306"/>
                    <a:pt x="67558" y="13785"/>
                    <a:pt x="66600" y="13977"/>
                  </a:cubicBezTo>
                  <a:close/>
                  <a:moveTo>
                    <a:pt x="65928" y="14073"/>
                  </a:moveTo>
                  <a:cubicBezTo>
                    <a:pt x="65736" y="14073"/>
                    <a:pt x="65545" y="14169"/>
                    <a:pt x="65353" y="14264"/>
                  </a:cubicBezTo>
                  <a:cubicBezTo>
                    <a:pt x="65353" y="14169"/>
                    <a:pt x="65353" y="14169"/>
                    <a:pt x="65353" y="14073"/>
                  </a:cubicBezTo>
                  <a:lnTo>
                    <a:pt x="65928" y="14073"/>
                  </a:lnTo>
                  <a:close/>
                  <a:moveTo>
                    <a:pt x="12994" y="65664"/>
                  </a:moveTo>
                  <a:lnTo>
                    <a:pt x="72353" y="75062"/>
                  </a:lnTo>
                  <a:lnTo>
                    <a:pt x="17117" y="85611"/>
                  </a:lnTo>
                  <a:lnTo>
                    <a:pt x="15967" y="85611"/>
                  </a:lnTo>
                  <a:lnTo>
                    <a:pt x="14816" y="85035"/>
                  </a:lnTo>
                  <a:cubicBezTo>
                    <a:pt x="13665" y="82734"/>
                    <a:pt x="13090" y="79761"/>
                    <a:pt x="12514" y="77460"/>
                  </a:cubicBezTo>
                  <a:cubicBezTo>
                    <a:pt x="11939" y="75734"/>
                    <a:pt x="11939" y="74487"/>
                    <a:pt x="11364" y="72761"/>
                  </a:cubicBezTo>
                  <a:cubicBezTo>
                    <a:pt x="11843" y="70363"/>
                    <a:pt x="12418" y="67966"/>
                    <a:pt x="12994" y="65664"/>
                  </a:cubicBezTo>
                  <a:close/>
                  <a:moveTo>
                    <a:pt x="214854" y="106708"/>
                  </a:moveTo>
                  <a:cubicBezTo>
                    <a:pt x="215046" y="106516"/>
                    <a:pt x="215334" y="106324"/>
                    <a:pt x="215525" y="106228"/>
                  </a:cubicBezTo>
                  <a:cubicBezTo>
                    <a:pt x="215334" y="106516"/>
                    <a:pt x="215142" y="106708"/>
                    <a:pt x="214854" y="106708"/>
                  </a:cubicBezTo>
                  <a:close/>
                  <a:moveTo>
                    <a:pt x="221854" y="99707"/>
                  </a:moveTo>
                  <a:cubicBezTo>
                    <a:pt x="222430" y="99132"/>
                    <a:pt x="222430" y="99132"/>
                    <a:pt x="223005" y="98557"/>
                  </a:cubicBezTo>
                  <a:cubicBezTo>
                    <a:pt x="223005" y="99036"/>
                    <a:pt x="222430" y="99036"/>
                    <a:pt x="221854" y="99707"/>
                  </a:cubicBez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E40EADDA-1B07-CAB7-DE29-2FF037FB828F}"/>
                </a:ext>
              </a:extLst>
            </p:cNvPr>
            <p:cNvSpPr/>
            <p:nvPr/>
          </p:nvSpPr>
          <p:spPr>
            <a:xfrm>
              <a:off x="1842267" y="2984291"/>
              <a:ext cx="31646" cy="19179"/>
            </a:xfrm>
            <a:custGeom>
              <a:avLst/>
              <a:gdLst>
                <a:gd name="connsiteX0" fmla="*/ 26899 w 31645"/>
                <a:gd name="connsiteY0" fmla="*/ 16230 h 19179"/>
                <a:gd name="connsiteX1" fmla="*/ 26899 w 31645"/>
                <a:gd name="connsiteY1" fmla="*/ 16230 h 19179"/>
                <a:gd name="connsiteX2" fmla="*/ 5418 w 31645"/>
                <a:gd name="connsiteY2" fmla="*/ 16230 h 19179"/>
                <a:gd name="connsiteX3" fmla="*/ 719 w 31645"/>
                <a:gd name="connsiteY3" fmla="*/ 10956 h 19179"/>
                <a:gd name="connsiteX4" fmla="*/ 719 w 31645"/>
                <a:gd name="connsiteY4" fmla="*/ 9805 h 19179"/>
                <a:gd name="connsiteX5" fmla="*/ 5418 w 31645"/>
                <a:gd name="connsiteY5" fmla="*/ 3380 h 19179"/>
                <a:gd name="connsiteX6" fmla="*/ 26899 w 31645"/>
                <a:gd name="connsiteY6" fmla="*/ 3380 h 19179"/>
                <a:gd name="connsiteX7" fmla="*/ 31598 w 31645"/>
                <a:gd name="connsiteY7" fmla="*/ 9230 h 19179"/>
                <a:gd name="connsiteX8" fmla="*/ 31598 w 31645"/>
                <a:gd name="connsiteY8" fmla="*/ 9805 h 19179"/>
                <a:gd name="connsiteX9" fmla="*/ 31598 w 31645"/>
                <a:gd name="connsiteY9" fmla="*/ 10956 h 19179"/>
                <a:gd name="connsiteX10" fmla="*/ 26899 w 31645"/>
                <a:gd name="connsiteY10" fmla="*/ 16230 h 19179"/>
                <a:gd name="connsiteX11" fmla="*/ 26899 w 31645"/>
                <a:gd name="connsiteY11" fmla="*/ 16230 h 1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45" h="19179">
                  <a:moveTo>
                    <a:pt x="26899" y="16230"/>
                  </a:moveTo>
                  <a:lnTo>
                    <a:pt x="26899" y="16230"/>
                  </a:lnTo>
                  <a:cubicBezTo>
                    <a:pt x="21049" y="19778"/>
                    <a:pt x="11172" y="19778"/>
                    <a:pt x="5418" y="16230"/>
                  </a:cubicBezTo>
                  <a:cubicBezTo>
                    <a:pt x="3117" y="14504"/>
                    <a:pt x="1390" y="12682"/>
                    <a:pt x="719" y="10956"/>
                  </a:cubicBezTo>
                  <a:cubicBezTo>
                    <a:pt x="719" y="10381"/>
                    <a:pt x="719" y="9805"/>
                    <a:pt x="719" y="9805"/>
                  </a:cubicBezTo>
                  <a:cubicBezTo>
                    <a:pt x="719" y="7504"/>
                    <a:pt x="2445" y="5106"/>
                    <a:pt x="5418" y="3380"/>
                  </a:cubicBezTo>
                  <a:cubicBezTo>
                    <a:pt x="11268" y="-168"/>
                    <a:pt x="21145" y="-168"/>
                    <a:pt x="26899" y="3380"/>
                  </a:cubicBezTo>
                  <a:cubicBezTo>
                    <a:pt x="29776" y="5106"/>
                    <a:pt x="30926" y="6928"/>
                    <a:pt x="31598" y="9230"/>
                  </a:cubicBezTo>
                  <a:lnTo>
                    <a:pt x="31598" y="9805"/>
                  </a:lnTo>
                  <a:cubicBezTo>
                    <a:pt x="31598" y="10381"/>
                    <a:pt x="31598" y="10381"/>
                    <a:pt x="31598" y="10956"/>
                  </a:cubicBezTo>
                  <a:cubicBezTo>
                    <a:pt x="30926" y="12778"/>
                    <a:pt x="29200" y="14504"/>
                    <a:pt x="26899" y="16230"/>
                  </a:cubicBezTo>
                  <a:lnTo>
                    <a:pt x="26899" y="16230"/>
                  </a:lnTo>
                  <a:close/>
                </a:path>
              </a:pathLst>
            </a:custGeom>
            <a:solidFill>
              <a:srgbClr val="6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B2401AAA-727E-73DB-E2B5-25811939AFA7}"/>
                </a:ext>
              </a:extLst>
            </p:cNvPr>
            <p:cNvSpPr/>
            <p:nvPr/>
          </p:nvSpPr>
          <p:spPr>
            <a:xfrm>
              <a:off x="1725275" y="3438908"/>
              <a:ext cx="114116" cy="223437"/>
            </a:xfrm>
            <a:custGeom>
              <a:avLst/>
              <a:gdLst>
                <a:gd name="connsiteX0" fmla="*/ 114164 w 114115"/>
                <a:gd name="connsiteY0" fmla="*/ 191072 h 223436"/>
                <a:gd name="connsiteX1" fmla="*/ 114164 w 114115"/>
                <a:gd name="connsiteY1" fmla="*/ 191072 h 223436"/>
                <a:gd name="connsiteX2" fmla="*/ 57777 w 114115"/>
                <a:gd name="connsiteY2" fmla="*/ 222718 h 223436"/>
                <a:gd name="connsiteX3" fmla="*/ 1390 w 114115"/>
                <a:gd name="connsiteY3" fmla="*/ 191072 h 223436"/>
                <a:gd name="connsiteX4" fmla="*/ 1966 w 114115"/>
                <a:gd name="connsiteY4" fmla="*/ 188770 h 223436"/>
                <a:gd name="connsiteX5" fmla="*/ 1295 w 114115"/>
                <a:gd name="connsiteY5" fmla="*/ 188770 h 223436"/>
                <a:gd name="connsiteX6" fmla="*/ 1295 w 114115"/>
                <a:gd name="connsiteY6" fmla="*/ 175825 h 223436"/>
                <a:gd name="connsiteX7" fmla="*/ 1295 w 114115"/>
                <a:gd name="connsiteY7" fmla="*/ 35338 h 223436"/>
                <a:gd name="connsiteX8" fmla="*/ 719 w 114115"/>
                <a:gd name="connsiteY8" fmla="*/ 34762 h 223436"/>
                <a:gd name="connsiteX9" fmla="*/ 8295 w 114115"/>
                <a:gd name="connsiteY9" fmla="*/ 14240 h 223436"/>
                <a:gd name="connsiteX10" fmla="*/ 17597 w 114115"/>
                <a:gd name="connsiteY10" fmla="*/ 719 h 223436"/>
                <a:gd name="connsiteX11" fmla="*/ 20474 w 114115"/>
                <a:gd name="connsiteY11" fmla="*/ 3021 h 223436"/>
                <a:gd name="connsiteX12" fmla="*/ 23926 w 114115"/>
                <a:gd name="connsiteY12" fmla="*/ 182154 h 223436"/>
                <a:gd name="connsiteX13" fmla="*/ 114068 w 114115"/>
                <a:gd name="connsiteY13" fmla="*/ 183880 h 223436"/>
                <a:gd name="connsiteX14" fmla="*/ 114068 w 114115"/>
                <a:gd name="connsiteY14" fmla="*/ 188579 h 223436"/>
                <a:gd name="connsiteX15" fmla="*/ 113492 w 114115"/>
                <a:gd name="connsiteY15" fmla="*/ 188579 h 223436"/>
                <a:gd name="connsiteX16" fmla="*/ 114164 w 114115"/>
                <a:gd name="connsiteY16" fmla="*/ 191072 h 223436"/>
                <a:gd name="connsiteX17" fmla="*/ 114164 w 114115"/>
                <a:gd name="connsiteY17" fmla="*/ 191072 h 22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115" h="223436">
                  <a:moveTo>
                    <a:pt x="114164" y="191072"/>
                  </a:moveTo>
                  <a:lnTo>
                    <a:pt x="114164" y="191072"/>
                  </a:lnTo>
                  <a:cubicBezTo>
                    <a:pt x="114164" y="208621"/>
                    <a:pt x="88560" y="222718"/>
                    <a:pt x="57777" y="222718"/>
                  </a:cubicBezTo>
                  <a:cubicBezTo>
                    <a:pt x="26323" y="222718"/>
                    <a:pt x="1390" y="208621"/>
                    <a:pt x="1390" y="191072"/>
                  </a:cubicBezTo>
                  <a:cubicBezTo>
                    <a:pt x="1390" y="189921"/>
                    <a:pt x="1966" y="189346"/>
                    <a:pt x="1966" y="188770"/>
                  </a:cubicBezTo>
                  <a:lnTo>
                    <a:pt x="1295" y="188770"/>
                  </a:lnTo>
                  <a:lnTo>
                    <a:pt x="1295" y="175825"/>
                  </a:lnTo>
                  <a:lnTo>
                    <a:pt x="1295" y="35338"/>
                  </a:lnTo>
                  <a:lnTo>
                    <a:pt x="719" y="34762"/>
                  </a:lnTo>
                  <a:cubicBezTo>
                    <a:pt x="3021" y="28337"/>
                    <a:pt x="5418" y="20666"/>
                    <a:pt x="8295" y="14240"/>
                  </a:cubicBezTo>
                  <a:cubicBezTo>
                    <a:pt x="11172" y="10117"/>
                    <a:pt x="14145" y="5418"/>
                    <a:pt x="17597" y="719"/>
                  </a:cubicBezTo>
                  <a:lnTo>
                    <a:pt x="20474" y="3021"/>
                  </a:lnTo>
                  <a:lnTo>
                    <a:pt x="23926" y="182154"/>
                  </a:lnTo>
                  <a:cubicBezTo>
                    <a:pt x="44831" y="198552"/>
                    <a:pt x="96615" y="196826"/>
                    <a:pt x="114068" y="183880"/>
                  </a:cubicBezTo>
                  <a:lnTo>
                    <a:pt x="114068" y="188579"/>
                  </a:lnTo>
                  <a:lnTo>
                    <a:pt x="113492" y="188579"/>
                  </a:lnTo>
                  <a:cubicBezTo>
                    <a:pt x="113588" y="189250"/>
                    <a:pt x="114164" y="189921"/>
                    <a:pt x="114164" y="191072"/>
                  </a:cubicBezTo>
                  <a:lnTo>
                    <a:pt x="114164" y="191072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D2050BD5-AF86-FCA5-E58E-2567F6070D71}"/>
                </a:ext>
              </a:extLst>
            </p:cNvPr>
            <p:cNvSpPr/>
            <p:nvPr/>
          </p:nvSpPr>
          <p:spPr>
            <a:xfrm>
              <a:off x="1751838" y="3326039"/>
              <a:ext cx="2877" cy="1918"/>
            </a:xfrm>
            <a:custGeom>
              <a:avLst/>
              <a:gdLst>
                <a:gd name="connsiteX0" fmla="*/ 719 w 2876"/>
                <a:gd name="connsiteY0" fmla="*/ 719 h 1917"/>
                <a:gd name="connsiteX1" fmla="*/ 719 w 2876"/>
                <a:gd name="connsiteY1" fmla="*/ 719 h 1917"/>
                <a:gd name="connsiteX2" fmla="*/ 2445 w 2876"/>
                <a:gd name="connsiteY2" fmla="*/ 1870 h 1917"/>
                <a:gd name="connsiteX3" fmla="*/ 1870 w 2876"/>
                <a:gd name="connsiteY3" fmla="*/ 1295 h 1917"/>
                <a:gd name="connsiteX4" fmla="*/ 719 w 2876"/>
                <a:gd name="connsiteY4" fmla="*/ 719 h 1917"/>
                <a:gd name="connsiteX5" fmla="*/ 719 w 2876"/>
                <a:gd name="connsiteY5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719" y="719"/>
                  </a:moveTo>
                  <a:lnTo>
                    <a:pt x="719" y="719"/>
                  </a:lnTo>
                  <a:lnTo>
                    <a:pt x="2445" y="1870"/>
                  </a:lnTo>
                  <a:cubicBezTo>
                    <a:pt x="2445" y="1870"/>
                    <a:pt x="1870" y="1870"/>
                    <a:pt x="1870" y="1295"/>
                  </a:cubicBezTo>
                  <a:cubicBezTo>
                    <a:pt x="1295" y="1295"/>
                    <a:pt x="719" y="1295"/>
                    <a:pt x="719" y="719"/>
                  </a:cubicBezTo>
                  <a:lnTo>
                    <a:pt x="719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FC23FB9-9407-D421-D928-7E9D3BEA0B08}"/>
                </a:ext>
              </a:extLst>
            </p:cNvPr>
            <p:cNvSpPr/>
            <p:nvPr/>
          </p:nvSpPr>
          <p:spPr>
            <a:xfrm>
              <a:off x="1677902" y="3332842"/>
              <a:ext cx="162064" cy="300153"/>
            </a:xfrm>
            <a:custGeom>
              <a:avLst/>
              <a:gdLst>
                <a:gd name="connsiteX0" fmla="*/ 149741 w 162063"/>
                <a:gd name="connsiteY0" fmla="*/ 49823 h 300153"/>
                <a:gd name="connsiteX1" fmla="*/ 142932 w 162063"/>
                <a:gd name="connsiteY1" fmla="*/ 44549 h 300153"/>
                <a:gd name="connsiteX2" fmla="*/ 90382 w 162063"/>
                <a:gd name="connsiteY2" fmla="*/ 10889 h 300153"/>
                <a:gd name="connsiteX3" fmla="*/ 85683 w 162063"/>
                <a:gd name="connsiteY3" fmla="*/ 8588 h 300153"/>
                <a:gd name="connsiteX4" fmla="*/ 80984 w 162063"/>
                <a:gd name="connsiteY4" fmla="*/ 5615 h 300153"/>
                <a:gd name="connsiteX5" fmla="*/ 75710 w 162063"/>
                <a:gd name="connsiteY5" fmla="*/ 2642 h 300153"/>
                <a:gd name="connsiteX6" fmla="*/ 44927 w 162063"/>
                <a:gd name="connsiteY6" fmla="*/ 7341 h 300153"/>
                <a:gd name="connsiteX7" fmla="*/ 719 w 162063"/>
                <a:gd name="connsiteY7" fmla="*/ 70057 h 300153"/>
                <a:gd name="connsiteX8" fmla="*/ 64873 w 162063"/>
                <a:gd name="connsiteY8" fmla="*/ 106689 h 300153"/>
                <a:gd name="connsiteX9" fmla="*/ 67750 w 162063"/>
                <a:gd name="connsiteY9" fmla="*/ 108991 h 300153"/>
                <a:gd name="connsiteX10" fmla="*/ 71202 w 162063"/>
                <a:gd name="connsiteY10" fmla="*/ 288124 h 300153"/>
                <a:gd name="connsiteX11" fmla="*/ 161344 w 162063"/>
                <a:gd name="connsiteY11" fmla="*/ 289850 h 300153"/>
                <a:gd name="connsiteX12" fmla="*/ 161344 w 162063"/>
                <a:gd name="connsiteY12" fmla="*/ 220901 h 300153"/>
                <a:gd name="connsiteX13" fmla="*/ 161344 w 162063"/>
                <a:gd name="connsiteY13" fmla="*/ 85113 h 300153"/>
                <a:gd name="connsiteX14" fmla="*/ 149741 w 162063"/>
                <a:gd name="connsiteY14" fmla="*/ 49823 h 30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063" h="300153">
                  <a:moveTo>
                    <a:pt x="149741" y="49823"/>
                  </a:moveTo>
                  <a:cubicBezTo>
                    <a:pt x="148590" y="49248"/>
                    <a:pt x="144083" y="45795"/>
                    <a:pt x="142932" y="44549"/>
                  </a:cubicBezTo>
                  <a:cubicBezTo>
                    <a:pt x="141206" y="42247"/>
                    <a:pt x="90382" y="10889"/>
                    <a:pt x="90382" y="10889"/>
                  </a:cubicBezTo>
                  <a:lnTo>
                    <a:pt x="85683" y="8588"/>
                  </a:lnTo>
                  <a:lnTo>
                    <a:pt x="80984" y="5615"/>
                  </a:lnTo>
                  <a:cubicBezTo>
                    <a:pt x="79258" y="4464"/>
                    <a:pt x="77532" y="3314"/>
                    <a:pt x="75710" y="2642"/>
                  </a:cubicBezTo>
                  <a:cubicBezTo>
                    <a:pt x="67558" y="-906"/>
                    <a:pt x="56530" y="341"/>
                    <a:pt x="44927" y="7341"/>
                  </a:cubicBezTo>
                  <a:cubicBezTo>
                    <a:pt x="24597" y="19040"/>
                    <a:pt x="7144" y="44836"/>
                    <a:pt x="719" y="70057"/>
                  </a:cubicBezTo>
                  <a:lnTo>
                    <a:pt x="64873" y="106689"/>
                  </a:lnTo>
                  <a:lnTo>
                    <a:pt x="67750" y="108991"/>
                  </a:lnTo>
                  <a:lnTo>
                    <a:pt x="71202" y="288124"/>
                  </a:lnTo>
                  <a:cubicBezTo>
                    <a:pt x="92108" y="304522"/>
                    <a:pt x="143891" y="302796"/>
                    <a:pt x="161344" y="289850"/>
                  </a:cubicBezTo>
                  <a:lnTo>
                    <a:pt x="161344" y="220901"/>
                  </a:lnTo>
                  <a:lnTo>
                    <a:pt x="161344" y="85113"/>
                  </a:lnTo>
                  <a:cubicBezTo>
                    <a:pt x="161536" y="85113"/>
                    <a:pt x="164125" y="63920"/>
                    <a:pt x="149741" y="49823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3D9F150C-ACA3-D5CC-5A9C-E21CEC883E16}"/>
                </a:ext>
              </a:extLst>
            </p:cNvPr>
            <p:cNvSpPr/>
            <p:nvPr/>
          </p:nvSpPr>
          <p:spPr>
            <a:xfrm>
              <a:off x="1675026" y="3402276"/>
              <a:ext cx="68086" cy="71922"/>
            </a:xfrm>
            <a:custGeom>
              <a:avLst/>
              <a:gdLst>
                <a:gd name="connsiteX0" fmla="*/ 3692 w 68085"/>
                <a:gd name="connsiteY0" fmla="*/ 719 h 71921"/>
                <a:gd name="connsiteX1" fmla="*/ 3692 w 68085"/>
                <a:gd name="connsiteY1" fmla="*/ 719 h 71921"/>
                <a:gd name="connsiteX2" fmla="*/ 67846 w 68085"/>
                <a:gd name="connsiteY2" fmla="*/ 37351 h 71921"/>
                <a:gd name="connsiteX3" fmla="*/ 58544 w 68085"/>
                <a:gd name="connsiteY3" fmla="*/ 50873 h 71921"/>
                <a:gd name="connsiteX4" fmla="*/ 50969 w 68085"/>
                <a:gd name="connsiteY4" fmla="*/ 71394 h 71921"/>
                <a:gd name="connsiteX5" fmla="*/ 32748 w 68085"/>
                <a:gd name="connsiteY5" fmla="*/ 61133 h 71921"/>
                <a:gd name="connsiteX6" fmla="*/ 27474 w 68085"/>
                <a:gd name="connsiteY6" fmla="*/ 58161 h 71921"/>
                <a:gd name="connsiteX7" fmla="*/ 15295 w 68085"/>
                <a:gd name="connsiteY7" fmla="*/ 51160 h 71921"/>
                <a:gd name="connsiteX8" fmla="*/ 15295 w 68085"/>
                <a:gd name="connsiteY8" fmla="*/ 51160 h 71921"/>
                <a:gd name="connsiteX9" fmla="*/ 719 w 68085"/>
                <a:gd name="connsiteY9" fmla="*/ 20090 h 71921"/>
                <a:gd name="connsiteX10" fmla="*/ 3692 w 68085"/>
                <a:gd name="connsiteY10" fmla="*/ 719 h 71921"/>
                <a:gd name="connsiteX11" fmla="*/ 3692 w 68085"/>
                <a:gd name="connsiteY11" fmla="*/ 719 h 7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085" h="71921">
                  <a:moveTo>
                    <a:pt x="3692" y="719"/>
                  </a:moveTo>
                  <a:lnTo>
                    <a:pt x="3692" y="719"/>
                  </a:lnTo>
                  <a:lnTo>
                    <a:pt x="67846" y="37351"/>
                  </a:lnTo>
                  <a:cubicBezTo>
                    <a:pt x="64394" y="42050"/>
                    <a:pt x="61421" y="46749"/>
                    <a:pt x="58544" y="50873"/>
                  </a:cubicBezTo>
                  <a:cubicBezTo>
                    <a:pt x="55667" y="57298"/>
                    <a:pt x="53270" y="64969"/>
                    <a:pt x="50969" y="71394"/>
                  </a:cubicBezTo>
                  <a:lnTo>
                    <a:pt x="32748" y="61133"/>
                  </a:lnTo>
                  <a:lnTo>
                    <a:pt x="27474" y="58161"/>
                  </a:lnTo>
                  <a:lnTo>
                    <a:pt x="15295" y="51160"/>
                  </a:lnTo>
                  <a:lnTo>
                    <a:pt x="15295" y="51160"/>
                  </a:lnTo>
                  <a:cubicBezTo>
                    <a:pt x="6569" y="46461"/>
                    <a:pt x="719" y="35913"/>
                    <a:pt x="719" y="20090"/>
                  </a:cubicBezTo>
                  <a:cubicBezTo>
                    <a:pt x="719" y="13665"/>
                    <a:pt x="1966" y="7144"/>
                    <a:pt x="3692" y="719"/>
                  </a:cubicBezTo>
                  <a:lnTo>
                    <a:pt x="3692" y="719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C8EBB557-575F-8632-63C8-972E6A97A0CA}"/>
                </a:ext>
              </a:extLst>
            </p:cNvPr>
            <p:cNvSpPr/>
            <p:nvPr/>
          </p:nvSpPr>
          <p:spPr>
            <a:xfrm>
              <a:off x="1676272" y="3459717"/>
              <a:ext cx="2877" cy="1918"/>
            </a:xfrm>
            <a:custGeom>
              <a:avLst/>
              <a:gdLst>
                <a:gd name="connsiteX0" fmla="*/ 1295 w 2876"/>
                <a:gd name="connsiteY0" fmla="*/ 719 h 1917"/>
                <a:gd name="connsiteX1" fmla="*/ 1295 w 2876"/>
                <a:gd name="connsiteY1" fmla="*/ 719 h 1917"/>
                <a:gd name="connsiteX2" fmla="*/ 2445 w 2876"/>
                <a:gd name="connsiteY2" fmla="*/ 1870 h 1917"/>
                <a:gd name="connsiteX3" fmla="*/ 719 w 2876"/>
                <a:gd name="connsiteY3" fmla="*/ 719 h 1917"/>
                <a:gd name="connsiteX4" fmla="*/ 1295 w 2876"/>
                <a:gd name="connsiteY4" fmla="*/ 719 h 1917"/>
                <a:gd name="connsiteX5" fmla="*/ 1295 w 2876"/>
                <a:gd name="connsiteY5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1295" y="719"/>
                  </a:moveTo>
                  <a:lnTo>
                    <a:pt x="1295" y="719"/>
                  </a:lnTo>
                  <a:cubicBezTo>
                    <a:pt x="1870" y="1295"/>
                    <a:pt x="1870" y="1295"/>
                    <a:pt x="2445" y="1870"/>
                  </a:cubicBezTo>
                  <a:lnTo>
                    <a:pt x="719" y="719"/>
                  </a:lnTo>
                  <a:lnTo>
                    <a:pt x="1295" y="719"/>
                  </a:lnTo>
                  <a:lnTo>
                    <a:pt x="1295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254D8B69-9296-9E58-B349-B1873513A49B}"/>
                </a:ext>
              </a:extLst>
            </p:cNvPr>
            <p:cNvSpPr/>
            <p:nvPr/>
          </p:nvSpPr>
          <p:spPr>
            <a:xfrm>
              <a:off x="1663326" y="3324717"/>
              <a:ext cx="100690" cy="139049"/>
            </a:xfrm>
            <a:custGeom>
              <a:avLst/>
              <a:gdLst>
                <a:gd name="connsiteX0" fmla="*/ 90382 w 100690"/>
                <a:gd name="connsiteY0" fmla="*/ 2617 h 139048"/>
                <a:gd name="connsiteX1" fmla="*/ 54900 w 100690"/>
                <a:gd name="connsiteY1" fmla="*/ 7891 h 139048"/>
                <a:gd name="connsiteX2" fmla="*/ 6185 w 100690"/>
                <a:gd name="connsiteY2" fmla="*/ 72525 h 139048"/>
                <a:gd name="connsiteX3" fmla="*/ 5993 w 100690"/>
                <a:gd name="connsiteY3" fmla="*/ 72429 h 139048"/>
                <a:gd name="connsiteX4" fmla="*/ 719 w 100690"/>
                <a:gd name="connsiteY4" fmla="*/ 102348 h 139048"/>
                <a:gd name="connsiteX5" fmla="*/ 14049 w 100690"/>
                <a:gd name="connsiteY5" fmla="*/ 135816 h 139048"/>
                <a:gd name="connsiteX6" fmla="*/ 39077 w 100690"/>
                <a:gd name="connsiteY6" fmla="*/ 135816 h 139048"/>
                <a:gd name="connsiteX7" fmla="*/ 26899 w 100690"/>
                <a:gd name="connsiteY7" fmla="*/ 128815 h 139048"/>
                <a:gd name="connsiteX8" fmla="*/ 12323 w 100690"/>
                <a:gd name="connsiteY8" fmla="*/ 97745 h 139048"/>
                <a:gd name="connsiteX9" fmla="*/ 15199 w 100690"/>
                <a:gd name="connsiteY9" fmla="*/ 78374 h 139048"/>
                <a:gd name="connsiteX10" fmla="*/ 59407 w 100690"/>
                <a:gd name="connsiteY10" fmla="*/ 15659 h 139048"/>
                <a:gd name="connsiteX11" fmla="*/ 90190 w 100690"/>
                <a:gd name="connsiteY11" fmla="*/ 10960 h 139048"/>
                <a:gd name="connsiteX12" fmla="*/ 95464 w 100690"/>
                <a:gd name="connsiteY12" fmla="*/ 13933 h 139048"/>
                <a:gd name="connsiteX13" fmla="*/ 100163 w 100690"/>
                <a:gd name="connsiteY13" fmla="*/ 16905 h 139048"/>
                <a:gd name="connsiteX14" fmla="*/ 90382 w 100690"/>
                <a:gd name="connsiteY14" fmla="*/ 2617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90" h="139048">
                  <a:moveTo>
                    <a:pt x="90382" y="2617"/>
                  </a:moveTo>
                  <a:cubicBezTo>
                    <a:pt x="80504" y="-931"/>
                    <a:pt x="68326" y="315"/>
                    <a:pt x="54900" y="7891"/>
                  </a:cubicBezTo>
                  <a:cubicBezTo>
                    <a:pt x="33516" y="20741"/>
                    <a:pt x="15008" y="45674"/>
                    <a:pt x="6185" y="72525"/>
                  </a:cubicBezTo>
                  <a:lnTo>
                    <a:pt x="5993" y="72429"/>
                  </a:lnTo>
                  <a:cubicBezTo>
                    <a:pt x="2541" y="82402"/>
                    <a:pt x="719" y="92950"/>
                    <a:pt x="719" y="102348"/>
                  </a:cubicBezTo>
                  <a:cubicBezTo>
                    <a:pt x="719" y="118171"/>
                    <a:pt x="5993" y="129870"/>
                    <a:pt x="14049" y="135816"/>
                  </a:cubicBezTo>
                  <a:cubicBezTo>
                    <a:pt x="21049" y="139364"/>
                    <a:pt x="29776" y="139364"/>
                    <a:pt x="39077" y="135816"/>
                  </a:cubicBezTo>
                  <a:lnTo>
                    <a:pt x="26899" y="128815"/>
                  </a:lnTo>
                  <a:cubicBezTo>
                    <a:pt x="18172" y="124117"/>
                    <a:pt x="12323" y="113568"/>
                    <a:pt x="12323" y="97745"/>
                  </a:cubicBezTo>
                  <a:cubicBezTo>
                    <a:pt x="12323" y="91320"/>
                    <a:pt x="13473" y="84799"/>
                    <a:pt x="15199" y="78374"/>
                  </a:cubicBezTo>
                  <a:cubicBezTo>
                    <a:pt x="21624" y="53154"/>
                    <a:pt x="39077" y="27358"/>
                    <a:pt x="59407" y="15659"/>
                  </a:cubicBezTo>
                  <a:cubicBezTo>
                    <a:pt x="71011" y="8658"/>
                    <a:pt x="82135" y="7412"/>
                    <a:pt x="90190" y="10960"/>
                  </a:cubicBezTo>
                  <a:cubicBezTo>
                    <a:pt x="91916" y="11535"/>
                    <a:pt x="93642" y="12686"/>
                    <a:pt x="95464" y="13933"/>
                  </a:cubicBezTo>
                  <a:lnTo>
                    <a:pt x="100163" y="16905"/>
                  </a:lnTo>
                  <a:cubicBezTo>
                    <a:pt x="97957" y="10864"/>
                    <a:pt x="94505" y="6165"/>
                    <a:pt x="90382" y="2617"/>
                  </a:cubicBez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AD17D897-E51E-D786-E1D2-5B2149C60953}"/>
                </a:ext>
              </a:extLst>
            </p:cNvPr>
            <p:cNvSpPr/>
            <p:nvPr/>
          </p:nvSpPr>
          <p:spPr>
            <a:xfrm>
              <a:off x="1574911" y="3344163"/>
              <a:ext cx="89183" cy="92060"/>
            </a:xfrm>
            <a:custGeom>
              <a:avLst/>
              <a:gdLst>
                <a:gd name="connsiteX0" fmla="*/ 89231 w 89182"/>
                <a:gd name="connsiteY0" fmla="*/ 50009 h 92059"/>
                <a:gd name="connsiteX1" fmla="*/ 89231 w 89182"/>
                <a:gd name="connsiteY1" fmla="*/ 50009 h 92059"/>
                <a:gd name="connsiteX2" fmla="*/ 83957 w 89182"/>
                <a:gd name="connsiteY2" fmla="*/ 79929 h 92059"/>
                <a:gd name="connsiteX3" fmla="*/ 85107 w 89182"/>
                <a:gd name="connsiteY3" fmla="*/ 92204 h 92059"/>
                <a:gd name="connsiteX4" fmla="*/ 32173 w 89182"/>
                <a:gd name="connsiteY4" fmla="*/ 61709 h 92059"/>
                <a:gd name="connsiteX5" fmla="*/ 27474 w 89182"/>
                <a:gd name="connsiteY5" fmla="*/ 58736 h 92059"/>
                <a:gd name="connsiteX6" fmla="*/ 15295 w 89182"/>
                <a:gd name="connsiteY6" fmla="*/ 51736 h 92059"/>
                <a:gd name="connsiteX7" fmla="*/ 719 w 89182"/>
                <a:gd name="connsiteY7" fmla="*/ 20665 h 92059"/>
                <a:gd name="connsiteX8" fmla="*/ 3596 w 89182"/>
                <a:gd name="connsiteY8" fmla="*/ 719 h 92059"/>
                <a:gd name="connsiteX9" fmla="*/ 89231 w 89182"/>
                <a:gd name="connsiteY9" fmla="*/ 50009 h 92059"/>
                <a:gd name="connsiteX10" fmla="*/ 89231 w 89182"/>
                <a:gd name="connsiteY10" fmla="*/ 50009 h 92059"/>
                <a:gd name="connsiteX11" fmla="*/ 89231 w 89182"/>
                <a:gd name="connsiteY11" fmla="*/ 50009 h 9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82" h="92059">
                  <a:moveTo>
                    <a:pt x="89231" y="50009"/>
                  </a:moveTo>
                  <a:lnTo>
                    <a:pt x="89231" y="50009"/>
                  </a:lnTo>
                  <a:cubicBezTo>
                    <a:pt x="85779" y="59983"/>
                    <a:pt x="83957" y="70531"/>
                    <a:pt x="83957" y="79929"/>
                  </a:cubicBezTo>
                  <a:cubicBezTo>
                    <a:pt x="83957" y="84628"/>
                    <a:pt x="84532" y="88751"/>
                    <a:pt x="85107" y="92204"/>
                  </a:cubicBezTo>
                  <a:lnTo>
                    <a:pt x="32173" y="61709"/>
                  </a:lnTo>
                  <a:lnTo>
                    <a:pt x="27474" y="58736"/>
                  </a:lnTo>
                  <a:lnTo>
                    <a:pt x="15295" y="51736"/>
                  </a:lnTo>
                  <a:cubicBezTo>
                    <a:pt x="6569" y="46461"/>
                    <a:pt x="719" y="35913"/>
                    <a:pt x="719" y="20665"/>
                  </a:cubicBezTo>
                  <a:cubicBezTo>
                    <a:pt x="719" y="14240"/>
                    <a:pt x="1870" y="7144"/>
                    <a:pt x="3596" y="719"/>
                  </a:cubicBezTo>
                  <a:lnTo>
                    <a:pt x="89231" y="50009"/>
                  </a:lnTo>
                  <a:lnTo>
                    <a:pt x="89231" y="50009"/>
                  </a:lnTo>
                  <a:lnTo>
                    <a:pt x="89231" y="50009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1FA1D4AE-CA61-D3EA-4B15-DF65DBD421B3}"/>
                </a:ext>
              </a:extLst>
            </p:cNvPr>
            <p:cNvSpPr/>
            <p:nvPr/>
          </p:nvSpPr>
          <p:spPr>
            <a:xfrm>
              <a:off x="1651243" y="3268597"/>
              <a:ext cx="3836" cy="2877"/>
            </a:xfrm>
            <a:custGeom>
              <a:avLst/>
              <a:gdLst>
                <a:gd name="connsiteX0" fmla="*/ 3596 w 3835"/>
                <a:gd name="connsiteY0" fmla="*/ 2445 h 2876"/>
                <a:gd name="connsiteX1" fmla="*/ 3596 w 3835"/>
                <a:gd name="connsiteY1" fmla="*/ 2445 h 2876"/>
                <a:gd name="connsiteX2" fmla="*/ 2445 w 3835"/>
                <a:gd name="connsiteY2" fmla="*/ 1295 h 2876"/>
                <a:gd name="connsiteX3" fmla="*/ 719 w 3835"/>
                <a:gd name="connsiteY3" fmla="*/ 719 h 2876"/>
                <a:gd name="connsiteX4" fmla="*/ 3596 w 3835"/>
                <a:gd name="connsiteY4" fmla="*/ 2445 h 2876"/>
                <a:gd name="connsiteX5" fmla="*/ 3596 w 3835"/>
                <a:gd name="connsiteY5" fmla="*/ 2445 h 2876"/>
                <a:gd name="connsiteX6" fmla="*/ 3596 w 3835"/>
                <a:gd name="connsiteY6" fmla="*/ 2445 h 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5" h="2876">
                  <a:moveTo>
                    <a:pt x="3596" y="2445"/>
                  </a:moveTo>
                  <a:lnTo>
                    <a:pt x="3596" y="2445"/>
                  </a:lnTo>
                  <a:cubicBezTo>
                    <a:pt x="3021" y="1870"/>
                    <a:pt x="3021" y="1870"/>
                    <a:pt x="2445" y="1295"/>
                  </a:cubicBezTo>
                  <a:cubicBezTo>
                    <a:pt x="1870" y="1295"/>
                    <a:pt x="1295" y="719"/>
                    <a:pt x="719" y="719"/>
                  </a:cubicBezTo>
                  <a:lnTo>
                    <a:pt x="3596" y="2445"/>
                  </a:lnTo>
                  <a:lnTo>
                    <a:pt x="3596" y="2445"/>
                  </a:lnTo>
                  <a:lnTo>
                    <a:pt x="3596" y="2445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C72152A4-BD82-2ACA-12A4-639563442606}"/>
                </a:ext>
              </a:extLst>
            </p:cNvPr>
            <p:cNvSpPr/>
            <p:nvPr/>
          </p:nvSpPr>
          <p:spPr>
            <a:xfrm>
              <a:off x="1578075" y="3275445"/>
              <a:ext cx="154392" cy="118911"/>
            </a:xfrm>
            <a:custGeom>
              <a:avLst/>
              <a:gdLst>
                <a:gd name="connsiteX0" fmla="*/ 75614 w 154391"/>
                <a:gd name="connsiteY0" fmla="*/ 2694 h 118910"/>
                <a:gd name="connsiteX1" fmla="*/ 75614 w 154391"/>
                <a:gd name="connsiteY1" fmla="*/ 2694 h 118910"/>
                <a:gd name="connsiteX2" fmla="*/ 80888 w 154391"/>
                <a:gd name="connsiteY2" fmla="*/ 5667 h 118910"/>
                <a:gd name="connsiteX3" fmla="*/ 85587 w 154391"/>
                <a:gd name="connsiteY3" fmla="*/ 7968 h 118910"/>
                <a:gd name="connsiteX4" fmla="*/ 90286 w 154391"/>
                <a:gd name="connsiteY4" fmla="*/ 10941 h 118910"/>
                <a:gd name="connsiteX5" fmla="*/ 153673 w 154391"/>
                <a:gd name="connsiteY5" fmla="*/ 47861 h 118910"/>
                <a:gd name="connsiteX6" fmla="*/ 135069 w 154391"/>
                <a:gd name="connsiteY6" fmla="*/ 54286 h 118910"/>
                <a:gd name="connsiteX7" fmla="*/ 86258 w 154391"/>
                <a:gd name="connsiteY7" fmla="*/ 118824 h 118910"/>
                <a:gd name="connsiteX8" fmla="*/ 719 w 154391"/>
                <a:gd name="connsiteY8" fmla="*/ 69533 h 118910"/>
                <a:gd name="connsiteX9" fmla="*/ 44927 w 154391"/>
                <a:gd name="connsiteY9" fmla="*/ 6817 h 118910"/>
                <a:gd name="connsiteX10" fmla="*/ 75614 w 154391"/>
                <a:gd name="connsiteY10" fmla="*/ 2694 h 118910"/>
                <a:gd name="connsiteX11" fmla="*/ 75614 w 154391"/>
                <a:gd name="connsiteY11" fmla="*/ 2694 h 11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91" h="118910">
                  <a:moveTo>
                    <a:pt x="75614" y="2694"/>
                  </a:moveTo>
                  <a:lnTo>
                    <a:pt x="75614" y="2694"/>
                  </a:lnTo>
                  <a:cubicBezTo>
                    <a:pt x="77340" y="3269"/>
                    <a:pt x="79066" y="4420"/>
                    <a:pt x="80888" y="5667"/>
                  </a:cubicBezTo>
                  <a:lnTo>
                    <a:pt x="85587" y="7968"/>
                  </a:lnTo>
                  <a:lnTo>
                    <a:pt x="90286" y="10941"/>
                  </a:lnTo>
                  <a:lnTo>
                    <a:pt x="153673" y="47861"/>
                  </a:lnTo>
                  <a:cubicBezTo>
                    <a:pt x="147823" y="48436"/>
                    <a:pt x="141494" y="50834"/>
                    <a:pt x="135069" y="54286"/>
                  </a:cubicBezTo>
                  <a:cubicBezTo>
                    <a:pt x="113588" y="67232"/>
                    <a:pt x="94985" y="92356"/>
                    <a:pt x="86258" y="118824"/>
                  </a:cubicBezTo>
                  <a:lnTo>
                    <a:pt x="719" y="69533"/>
                  </a:lnTo>
                  <a:cubicBezTo>
                    <a:pt x="7144" y="44313"/>
                    <a:pt x="24597" y="19092"/>
                    <a:pt x="44927" y="6817"/>
                  </a:cubicBezTo>
                  <a:cubicBezTo>
                    <a:pt x="56435" y="296"/>
                    <a:pt x="67463" y="-854"/>
                    <a:pt x="75614" y="2694"/>
                  </a:cubicBezTo>
                  <a:lnTo>
                    <a:pt x="75614" y="2694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D5C1B6CB-9D71-B575-2FF7-A1CEF2C7B82B}"/>
                </a:ext>
              </a:extLst>
            </p:cNvPr>
            <p:cNvSpPr/>
            <p:nvPr/>
          </p:nvSpPr>
          <p:spPr>
            <a:xfrm>
              <a:off x="1368543" y="3153466"/>
              <a:ext cx="154392" cy="118911"/>
            </a:xfrm>
            <a:custGeom>
              <a:avLst/>
              <a:gdLst>
                <a:gd name="connsiteX0" fmla="*/ 75614 w 154391"/>
                <a:gd name="connsiteY0" fmla="*/ 2694 h 118910"/>
                <a:gd name="connsiteX1" fmla="*/ 75614 w 154391"/>
                <a:gd name="connsiteY1" fmla="*/ 2694 h 118910"/>
                <a:gd name="connsiteX2" fmla="*/ 80888 w 154391"/>
                <a:gd name="connsiteY2" fmla="*/ 5667 h 118910"/>
                <a:gd name="connsiteX3" fmla="*/ 85587 w 154391"/>
                <a:gd name="connsiteY3" fmla="*/ 7968 h 118910"/>
                <a:gd name="connsiteX4" fmla="*/ 90286 w 154391"/>
                <a:gd name="connsiteY4" fmla="*/ 10941 h 118910"/>
                <a:gd name="connsiteX5" fmla="*/ 153673 w 154391"/>
                <a:gd name="connsiteY5" fmla="*/ 47861 h 118910"/>
                <a:gd name="connsiteX6" fmla="*/ 135069 w 154391"/>
                <a:gd name="connsiteY6" fmla="*/ 54286 h 118910"/>
                <a:gd name="connsiteX7" fmla="*/ 86258 w 154391"/>
                <a:gd name="connsiteY7" fmla="*/ 118823 h 118910"/>
                <a:gd name="connsiteX8" fmla="*/ 719 w 154391"/>
                <a:gd name="connsiteY8" fmla="*/ 69533 h 118910"/>
                <a:gd name="connsiteX9" fmla="*/ 44927 w 154391"/>
                <a:gd name="connsiteY9" fmla="*/ 6817 h 118910"/>
                <a:gd name="connsiteX10" fmla="*/ 75614 w 154391"/>
                <a:gd name="connsiteY10" fmla="*/ 2694 h 118910"/>
                <a:gd name="connsiteX11" fmla="*/ 75614 w 154391"/>
                <a:gd name="connsiteY11" fmla="*/ 2694 h 11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91" h="118910">
                  <a:moveTo>
                    <a:pt x="75614" y="2694"/>
                  </a:moveTo>
                  <a:lnTo>
                    <a:pt x="75614" y="2694"/>
                  </a:lnTo>
                  <a:cubicBezTo>
                    <a:pt x="77340" y="3269"/>
                    <a:pt x="79066" y="4420"/>
                    <a:pt x="80888" y="5667"/>
                  </a:cubicBezTo>
                  <a:lnTo>
                    <a:pt x="85587" y="7968"/>
                  </a:lnTo>
                  <a:lnTo>
                    <a:pt x="90286" y="10941"/>
                  </a:lnTo>
                  <a:lnTo>
                    <a:pt x="153673" y="47861"/>
                  </a:lnTo>
                  <a:cubicBezTo>
                    <a:pt x="147823" y="48436"/>
                    <a:pt x="141494" y="50833"/>
                    <a:pt x="135069" y="54286"/>
                  </a:cubicBezTo>
                  <a:cubicBezTo>
                    <a:pt x="113588" y="67232"/>
                    <a:pt x="94985" y="92356"/>
                    <a:pt x="86258" y="118823"/>
                  </a:cubicBezTo>
                  <a:lnTo>
                    <a:pt x="719" y="69533"/>
                  </a:lnTo>
                  <a:cubicBezTo>
                    <a:pt x="7144" y="44313"/>
                    <a:pt x="24597" y="19092"/>
                    <a:pt x="44927" y="6817"/>
                  </a:cubicBezTo>
                  <a:cubicBezTo>
                    <a:pt x="56435" y="296"/>
                    <a:pt x="67463" y="-854"/>
                    <a:pt x="75614" y="2694"/>
                  </a:cubicBezTo>
                  <a:lnTo>
                    <a:pt x="75614" y="2694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EB05A9E3-5957-89D0-A079-7484B88BAAE1}"/>
                </a:ext>
              </a:extLst>
            </p:cNvPr>
            <p:cNvSpPr/>
            <p:nvPr/>
          </p:nvSpPr>
          <p:spPr>
            <a:xfrm>
              <a:off x="1622762" y="3242802"/>
              <a:ext cx="2877" cy="10549"/>
            </a:xfrm>
            <a:custGeom>
              <a:avLst/>
              <a:gdLst>
                <a:gd name="connsiteX0" fmla="*/ 3021 w 2876"/>
                <a:gd name="connsiteY0" fmla="*/ 719 h 10548"/>
                <a:gd name="connsiteX1" fmla="*/ 3021 w 2876"/>
                <a:gd name="connsiteY1" fmla="*/ 719 h 10548"/>
                <a:gd name="connsiteX2" fmla="*/ 3021 w 2876"/>
                <a:gd name="connsiteY2" fmla="*/ 10117 h 10548"/>
                <a:gd name="connsiteX3" fmla="*/ 3021 w 2876"/>
                <a:gd name="connsiteY3" fmla="*/ 10692 h 10548"/>
                <a:gd name="connsiteX4" fmla="*/ 719 w 2876"/>
                <a:gd name="connsiteY4" fmla="*/ 9542 h 10548"/>
                <a:gd name="connsiteX5" fmla="*/ 1870 w 2876"/>
                <a:gd name="connsiteY5" fmla="*/ 4843 h 10548"/>
                <a:gd name="connsiteX6" fmla="*/ 3021 w 2876"/>
                <a:gd name="connsiteY6" fmla="*/ 719 h 10548"/>
                <a:gd name="connsiteX7" fmla="*/ 3021 w 2876"/>
                <a:gd name="connsiteY7" fmla="*/ 719 h 1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6" h="10548">
                  <a:moveTo>
                    <a:pt x="3021" y="719"/>
                  </a:moveTo>
                  <a:lnTo>
                    <a:pt x="3021" y="719"/>
                  </a:lnTo>
                  <a:lnTo>
                    <a:pt x="3021" y="10117"/>
                  </a:lnTo>
                  <a:lnTo>
                    <a:pt x="3021" y="10692"/>
                  </a:lnTo>
                  <a:lnTo>
                    <a:pt x="719" y="9542"/>
                  </a:lnTo>
                  <a:cubicBezTo>
                    <a:pt x="1295" y="7816"/>
                    <a:pt x="1870" y="5993"/>
                    <a:pt x="1870" y="4843"/>
                  </a:cubicBezTo>
                  <a:cubicBezTo>
                    <a:pt x="2445" y="3021"/>
                    <a:pt x="2445" y="1870"/>
                    <a:pt x="3021" y="719"/>
                  </a:cubicBezTo>
                  <a:lnTo>
                    <a:pt x="3021" y="719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059CB760-8C2B-53D2-E534-2F588CA4D9D0}"/>
                </a:ext>
              </a:extLst>
            </p:cNvPr>
            <p:cNvSpPr/>
            <p:nvPr/>
          </p:nvSpPr>
          <p:spPr>
            <a:xfrm>
              <a:off x="1608762" y="3252775"/>
              <a:ext cx="45071" cy="27810"/>
            </a:xfrm>
            <a:custGeom>
              <a:avLst/>
              <a:gdLst>
                <a:gd name="connsiteX0" fmla="*/ 43201 w 45070"/>
                <a:gd name="connsiteY0" fmla="*/ 16542 h 27809"/>
                <a:gd name="connsiteX1" fmla="*/ 43201 w 45070"/>
                <a:gd name="connsiteY1" fmla="*/ 16542 h 27809"/>
                <a:gd name="connsiteX2" fmla="*/ 44927 w 45070"/>
                <a:gd name="connsiteY2" fmla="*/ 17117 h 27809"/>
                <a:gd name="connsiteX3" fmla="*/ 9446 w 45070"/>
                <a:gd name="connsiteY3" fmla="*/ 22392 h 27809"/>
                <a:gd name="connsiteX4" fmla="*/ 1295 w 45070"/>
                <a:gd name="connsiteY4" fmla="*/ 27666 h 27809"/>
                <a:gd name="connsiteX5" fmla="*/ 719 w 45070"/>
                <a:gd name="connsiteY5" fmla="*/ 27091 h 27809"/>
                <a:gd name="connsiteX6" fmla="*/ 17021 w 45070"/>
                <a:gd name="connsiteY6" fmla="*/ 719 h 27809"/>
                <a:gd name="connsiteX7" fmla="*/ 17021 w 45070"/>
                <a:gd name="connsiteY7" fmla="*/ 719 h 27809"/>
                <a:gd name="connsiteX8" fmla="*/ 40899 w 45070"/>
                <a:gd name="connsiteY8" fmla="*/ 14816 h 27809"/>
                <a:gd name="connsiteX9" fmla="*/ 43201 w 45070"/>
                <a:gd name="connsiteY9" fmla="*/ 16542 h 27809"/>
                <a:gd name="connsiteX10" fmla="*/ 43201 w 45070"/>
                <a:gd name="connsiteY10" fmla="*/ 16542 h 27809"/>
                <a:gd name="connsiteX11" fmla="*/ 43201 w 45070"/>
                <a:gd name="connsiteY11" fmla="*/ 16542 h 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70" h="27809">
                  <a:moveTo>
                    <a:pt x="43201" y="16542"/>
                  </a:moveTo>
                  <a:lnTo>
                    <a:pt x="43201" y="16542"/>
                  </a:lnTo>
                  <a:cubicBezTo>
                    <a:pt x="43776" y="16542"/>
                    <a:pt x="44352" y="17117"/>
                    <a:pt x="44927" y="17117"/>
                  </a:cubicBezTo>
                  <a:cubicBezTo>
                    <a:pt x="35050" y="12994"/>
                    <a:pt x="22871" y="14145"/>
                    <a:pt x="9446" y="22392"/>
                  </a:cubicBezTo>
                  <a:cubicBezTo>
                    <a:pt x="6569" y="24118"/>
                    <a:pt x="4171" y="25940"/>
                    <a:pt x="1295" y="27666"/>
                  </a:cubicBezTo>
                  <a:lnTo>
                    <a:pt x="719" y="27091"/>
                  </a:lnTo>
                  <a:cubicBezTo>
                    <a:pt x="11172" y="19515"/>
                    <a:pt x="16446" y="10117"/>
                    <a:pt x="17021" y="719"/>
                  </a:cubicBezTo>
                  <a:lnTo>
                    <a:pt x="17021" y="719"/>
                  </a:lnTo>
                  <a:lnTo>
                    <a:pt x="40899" y="14816"/>
                  </a:lnTo>
                  <a:lnTo>
                    <a:pt x="43201" y="16542"/>
                  </a:lnTo>
                  <a:lnTo>
                    <a:pt x="43201" y="16542"/>
                  </a:lnTo>
                  <a:lnTo>
                    <a:pt x="43201" y="16542"/>
                  </a:lnTo>
                  <a:close/>
                </a:path>
              </a:pathLst>
            </a:custGeom>
            <a:solidFill>
              <a:srgbClr val="FF4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5E3FD12A-40B1-5C8A-F7FD-F76B20AB3C40}"/>
                </a:ext>
              </a:extLst>
            </p:cNvPr>
            <p:cNvSpPr/>
            <p:nvPr/>
          </p:nvSpPr>
          <p:spPr>
            <a:xfrm>
              <a:off x="1568581" y="3266854"/>
              <a:ext cx="94937" cy="78634"/>
            </a:xfrm>
            <a:custGeom>
              <a:avLst/>
              <a:gdLst>
                <a:gd name="connsiteX0" fmla="*/ 85107 w 94936"/>
                <a:gd name="connsiteY0" fmla="*/ 3038 h 78634"/>
                <a:gd name="connsiteX1" fmla="*/ 85107 w 94936"/>
                <a:gd name="connsiteY1" fmla="*/ 3038 h 78634"/>
                <a:gd name="connsiteX2" fmla="*/ 94985 w 94936"/>
                <a:gd name="connsiteY2" fmla="*/ 16559 h 78634"/>
                <a:gd name="connsiteX3" fmla="*/ 90286 w 94936"/>
                <a:gd name="connsiteY3" fmla="*/ 14258 h 78634"/>
                <a:gd name="connsiteX4" fmla="*/ 85011 w 94936"/>
                <a:gd name="connsiteY4" fmla="*/ 11285 h 78634"/>
                <a:gd name="connsiteX5" fmla="*/ 54229 w 94936"/>
                <a:gd name="connsiteY5" fmla="*/ 15409 h 78634"/>
                <a:gd name="connsiteX6" fmla="*/ 10021 w 94936"/>
                <a:gd name="connsiteY6" fmla="*/ 78124 h 78634"/>
                <a:gd name="connsiteX7" fmla="*/ 719 w 94936"/>
                <a:gd name="connsiteY7" fmla="*/ 72275 h 78634"/>
                <a:gd name="connsiteX8" fmla="*/ 41475 w 94936"/>
                <a:gd name="connsiteY8" fmla="*/ 13586 h 78634"/>
                <a:gd name="connsiteX9" fmla="*/ 49626 w 94936"/>
                <a:gd name="connsiteY9" fmla="*/ 8312 h 78634"/>
                <a:gd name="connsiteX10" fmla="*/ 85107 w 94936"/>
                <a:gd name="connsiteY10" fmla="*/ 3038 h 78634"/>
                <a:gd name="connsiteX11" fmla="*/ 85107 w 94936"/>
                <a:gd name="connsiteY11" fmla="*/ 3038 h 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36" h="78634">
                  <a:moveTo>
                    <a:pt x="85107" y="3038"/>
                  </a:moveTo>
                  <a:lnTo>
                    <a:pt x="85107" y="3038"/>
                  </a:lnTo>
                  <a:cubicBezTo>
                    <a:pt x="89135" y="6586"/>
                    <a:pt x="92683" y="10614"/>
                    <a:pt x="94985" y="16559"/>
                  </a:cubicBezTo>
                  <a:lnTo>
                    <a:pt x="90286" y="14258"/>
                  </a:lnTo>
                  <a:cubicBezTo>
                    <a:pt x="88560" y="13107"/>
                    <a:pt x="86833" y="11956"/>
                    <a:pt x="85011" y="11285"/>
                  </a:cubicBezTo>
                  <a:cubicBezTo>
                    <a:pt x="76860" y="7737"/>
                    <a:pt x="65832" y="8984"/>
                    <a:pt x="54229" y="15409"/>
                  </a:cubicBezTo>
                  <a:cubicBezTo>
                    <a:pt x="33899" y="27683"/>
                    <a:pt x="16446" y="52904"/>
                    <a:pt x="10021" y="78124"/>
                  </a:cubicBezTo>
                  <a:lnTo>
                    <a:pt x="719" y="72275"/>
                  </a:lnTo>
                  <a:cubicBezTo>
                    <a:pt x="8295" y="49451"/>
                    <a:pt x="23446" y="27108"/>
                    <a:pt x="41475" y="13586"/>
                  </a:cubicBezTo>
                  <a:cubicBezTo>
                    <a:pt x="44352" y="11860"/>
                    <a:pt x="46749" y="10038"/>
                    <a:pt x="49626" y="8312"/>
                  </a:cubicBezTo>
                  <a:cubicBezTo>
                    <a:pt x="62955" y="65"/>
                    <a:pt x="75230" y="-1085"/>
                    <a:pt x="85107" y="3038"/>
                  </a:cubicBezTo>
                  <a:lnTo>
                    <a:pt x="85107" y="3038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F7C5E91C-337A-01BE-5CDC-82F9BC34C0EB}"/>
                </a:ext>
              </a:extLst>
            </p:cNvPr>
            <p:cNvSpPr/>
            <p:nvPr/>
          </p:nvSpPr>
          <p:spPr>
            <a:xfrm>
              <a:off x="1576253" y="3402276"/>
              <a:ext cx="2877" cy="1918"/>
            </a:xfrm>
            <a:custGeom>
              <a:avLst/>
              <a:gdLst>
                <a:gd name="connsiteX0" fmla="*/ 2445 w 2876"/>
                <a:gd name="connsiteY0" fmla="*/ 1870 h 1917"/>
                <a:gd name="connsiteX1" fmla="*/ 2445 w 2876"/>
                <a:gd name="connsiteY1" fmla="*/ 1870 h 1917"/>
                <a:gd name="connsiteX2" fmla="*/ 719 w 2876"/>
                <a:gd name="connsiteY2" fmla="*/ 719 h 1917"/>
                <a:gd name="connsiteX3" fmla="*/ 1295 w 2876"/>
                <a:gd name="connsiteY3" fmla="*/ 719 h 1917"/>
                <a:gd name="connsiteX4" fmla="*/ 2445 w 2876"/>
                <a:gd name="connsiteY4" fmla="*/ 1870 h 1917"/>
                <a:gd name="connsiteX5" fmla="*/ 2445 w 2876"/>
                <a:gd name="connsiteY5" fmla="*/ 1870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" h="1917">
                  <a:moveTo>
                    <a:pt x="2445" y="1870"/>
                  </a:moveTo>
                  <a:lnTo>
                    <a:pt x="2445" y="1870"/>
                  </a:lnTo>
                  <a:lnTo>
                    <a:pt x="719" y="719"/>
                  </a:lnTo>
                  <a:cubicBezTo>
                    <a:pt x="719" y="719"/>
                    <a:pt x="719" y="719"/>
                    <a:pt x="1295" y="719"/>
                  </a:cubicBezTo>
                  <a:cubicBezTo>
                    <a:pt x="1774" y="1295"/>
                    <a:pt x="1774" y="1295"/>
                    <a:pt x="2445" y="1870"/>
                  </a:cubicBezTo>
                  <a:lnTo>
                    <a:pt x="2445" y="1870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CB7A2C7F-5047-4D65-6357-7A39E5919DD8}"/>
                </a:ext>
              </a:extLst>
            </p:cNvPr>
            <p:cNvSpPr/>
            <p:nvPr/>
          </p:nvSpPr>
          <p:spPr>
            <a:xfrm>
              <a:off x="1563403" y="3338314"/>
              <a:ext cx="39317" cy="67127"/>
            </a:xfrm>
            <a:custGeom>
              <a:avLst/>
              <a:gdLst>
                <a:gd name="connsiteX0" fmla="*/ 13473 w 39317"/>
                <a:gd name="connsiteY0" fmla="*/ 64682 h 67126"/>
                <a:gd name="connsiteX1" fmla="*/ 13473 w 39317"/>
                <a:gd name="connsiteY1" fmla="*/ 64682 h 67126"/>
                <a:gd name="connsiteX2" fmla="*/ 719 w 39317"/>
                <a:gd name="connsiteY2" fmla="*/ 31214 h 67126"/>
                <a:gd name="connsiteX3" fmla="*/ 5993 w 39317"/>
                <a:gd name="connsiteY3" fmla="*/ 719 h 67126"/>
                <a:gd name="connsiteX4" fmla="*/ 15295 w 39317"/>
                <a:gd name="connsiteY4" fmla="*/ 6569 h 67126"/>
                <a:gd name="connsiteX5" fmla="*/ 12418 w 39317"/>
                <a:gd name="connsiteY5" fmla="*/ 26515 h 67126"/>
                <a:gd name="connsiteX6" fmla="*/ 26995 w 39317"/>
                <a:gd name="connsiteY6" fmla="*/ 57585 h 67126"/>
                <a:gd name="connsiteX7" fmla="*/ 39173 w 39317"/>
                <a:gd name="connsiteY7" fmla="*/ 64586 h 67126"/>
                <a:gd name="connsiteX8" fmla="*/ 14145 w 39317"/>
                <a:gd name="connsiteY8" fmla="*/ 64586 h 67126"/>
                <a:gd name="connsiteX9" fmla="*/ 14145 w 39317"/>
                <a:gd name="connsiteY9" fmla="*/ 64586 h 67126"/>
                <a:gd name="connsiteX10" fmla="*/ 13473 w 39317"/>
                <a:gd name="connsiteY10" fmla="*/ 64682 h 67126"/>
                <a:gd name="connsiteX11" fmla="*/ 13473 w 39317"/>
                <a:gd name="connsiteY11" fmla="*/ 64682 h 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17" h="67126">
                  <a:moveTo>
                    <a:pt x="13473" y="64682"/>
                  </a:moveTo>
                  <a:lnTo>
                    <a:pt x="13473" y="64682"/>
                  </a:lnTo>
                  <a:cubicBezTo>
                    <a:pt x="5322" y="58257"/>
                    <a:pt x="719" y="46461"/>
                    <a:pt x="719" y="31214"/>
                  </a:cubicBezTo>
                  <a:cubicBezTo>
                    <a:pt x="719" y="21241"/>
                    <a:pt x="2445" y="11268"/>
                    <a:pt x="5993" y="719"/>
                  </a:cubicBezTo>
                  <a:lnTo>
                    <a:pt x="15295" y="6569"/>
                  </a:lnTo>
                  <a:cubicBezTo>
                    <a:pt x="13569" y="12994"/>
                    <a:pt x="12418" y="20090"/>
                    <a:pt x="12418" y="26515"/>
                  </a:cubicBezTo>
                  <a:cubicBezTo>
                    <a:pt x="12418" y="41763"/>
                    <a:pt x="18268" y="52311"/>
                    <a:pt x="26995" y="57585"/>
                  </a:cubicBezTo>
                  <a:lnTo>
                    <a:pt x="39173" y="64586"/>
                  </a:lnTo>
                  <a:cubicBezTo>
                    <a:pt x="29872" y="67559"/>
                    <a:pt x="21145" y="67559"/>
                    <a:pt x="14145" y="64586"/>
                  </a:cubicBezTo>
                  <a:lnTo>
                    <a:pt x="14145" y="64586"/>
                  </a:lnTo>
                  <a:cubicBezTo>
                    <a:pt x="14049" y="64682"/>
                    <a:pt x="14049" y="64682"/>
                    <a:pt x="13473" y="64682"/>
                  </a:cubicBezTo>
                  <a:lnTo>
                    <a:pt x="13473" y="64682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C808E513-5537-F2AF-A05A-95E1E44DB616}"/>
                </a:ext>
              </a:extLst>
            </p:cNvPr>
            <p:cNvSpPr/>
            <p:nvPr/>
          </p:nvSpPr>
          <p:spPr>
            <a:xfrm>
              <a:off x="1570979" y="3398728"/>
              <a:ext cx="6713" cy="4795"/>
            </a:xfrm>
            <a:custGeom>
              <a:avLst/>
              <a:gdLst>
                <a:gd name="connsiteX0" fmla="*/ 719 w 6712"/>
                <a:gd name="connsiteY0" fmla="*/ 719 h 4794"/>
                <a:gd name="connsiteX1" fmla="*/ 719 w 6712"/>
                <a:gd name="connsiteY1" fmla="*/ 719 h 4794"/>
                <a:gd name="connsiteX2" fmla="*/ 5993 w 6712"/>
                <a:gd name="connsiteY2" fmla="*/ 4267 h 4794"/>
                <a:gd name="connsiteX3" fmla="*/ 6569 w 6712"/>
                <a:gd name="connsiteY3" fmla="*/ 4267 h 4794"/>
                <a:gd name="connsiteX4" fmla="*/ 5993 w 6712"/>
                <a:gd name="connsiteY4" fmla="*/ 4267 h 4794"/>
                <a:gd name="connsiteX5" fmla="*/ 5418 w 6712"/>
                <a:gd name="connsiteY5" fmla="*/ 3692 h 4794"/>
                <a:gd name="connsiteX6" fmla="*/ 2541 w 6712"/>
                <a:gd name="connsiteY6" fmla="*/ 2541 h 4794"/>
                <a:gd name="connsiteX7" fmla="*/ 719 w 6712"/>
                <a:gd name="connsiteY7" fmla="*/ 719 h 4794"/>
                <a:gd name="connsiteX8" fmla="*/ 719 w 6712"/>
                <a:gd name="connsiteY8" fmla="*/ 719 h 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2" h="4794">
                  <a:moveTo>
                    <a:pt x="719" y="719"/>
                  </a:moveTo>
                  <a:lnTo>
                    <a:pt x="719" y="719"/>
                  </a:lnTo>
                  <a:lnTo>
                    <a:pt x="5993" y="4267"/>
                  </a:lnTo>
                  <a:cubicBezTo>
                    <a:pt x="6569" y="4267"/>
                    <a:pt x="6569" y="4267"/>
                    <a:pt x="6569" y="4267"/>
                  </a:cubicBezTo>
                  <a:cubicBezTo>
                    <a:pt x="5993" y="4267"/>
                    <a:pt x="5993" y="4267"/>
                    <a:pt x="5993" y="4267"/>
                  </a:cubicBezTo>
                  <a:cubicBezTo>
                    <a:pt x="5418" y="3692"/>
                    <a:pt x="5418" y="3692"/>
                    <a:pt x="5418" y="3692"/>
                  </a:cubicBezTo>
                  <a:lnTo>
                    <a:pt x="2541" y="2541"/>
                  </a:lnTo>
                  <a:cubicBezTo>
                    <a:pt x="1870" y="1966"/>
                    <a:pt x="1295" y="1391"/>
                    <a:pt x="719" y="719"/>
                  </a:cubicBezTo>
                  <a:lnTo>
                    <a:pt x="719" y="719"/>
                  </a:lnTo>
                  <a:close/>
                </a:path>
              </a:pathLst>
            </a:custGeom>
            <a:solidFill>
              <a:srgbClr val="ACB7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61ADF8FC-60A4-D2CA-C28A-A0617A02D173}"/>
                </a:ext>
              </a:extLst>
            </p:cNvPr>
            <p:cNvSpPr/>
            <p:nvPr/>
          </p:nvSpPr>
          <p:spPr>
            <a:xfrm>
              <a:off x="1476713" y="3240979"/>
              <a:ext cx="149597" cy="55619"/>
            </a:xfrm>
            <a:custGeom>
              <a:avLst/>
              <a:gdLst>
                <a:gd name="connsiteX0" fmla="*/ 22296 w 149597"/>
                <a:gd name="connsiteY0" fmla="*/ 31214 h 55619"/>
                <a:gd name="connsiteX1" fmla="*/ 22296 w 149597"/>
                <a:gd name="connsiteY1" fmla="*/ 31214 h 55619"/>
                <a:gd name="connsiteX2" fmla="*/ 127014 w 149597"/>
                <a:gd name="connsiteY2" fmla="*/ 31214 h 55619"/>
                <a:gd name="connsiteX3" fmla="*/ 146768 w 149597"/>
                <a:gd name="connsiteY3" fmla="*/ 11268 h 55619"/>
                <a:gd name="connsiteX4" fmla="*/ 149070 w 149597"/>
                <a:gd name="connsiteY4" fmla="*/ 12419 h 55619"/>
                <a:gd name="connsiteX5" fmla="*/ 149070 w 149597"/>
                <a:gd name="connsiteY5" fmla="*/ 12419 h 55619"/>
                <a:gd name="connsiteX6" fmla="*/ 132767 w 149597"/>
                <a:gd name="connsiteY6" fmla="*/ 38790 h 55619"/>
                <a:gd name="connsiteX7" fmla="*/ 126918 w 149597"/>
                <a:gd name="connsiteY7" fmla="*/ 42913 h 55619"/>
                <a:gd name="connsiteX8" fmla="*/ 22200 w 149597"/>
                <a:gd name="connsiteY8" fmla="*/ 42913 h 55619"/>
                <a:gd name="connsiteX9" fmla="*/ 719 w 149597"/>
                <a:gd name="connsiteY9" fmla="*/ 12419 h 55619"/>
                <a:gd name="connsiteX10" fmla="*/ 719 w 149597"/>
                <a:gd name="connsiteY10" fmla="*/ 719 h 55619"/>
                <a:gd name="connsiteX11" fmla="*/ 1295 w 149597"/>
                <a:gd name="connsiteY11" fmla="*/ 6569 h 55619"/>
                <a:gd name="connsiteX12" fmla="*/ 22296 w 149597"/>
                <a:gd name="connsiteY12" fmla="*/ 31214 h 55619"/>
                <a:gd name="connsiteX13" fmla="*/ 22296 w 149597"/>
                <a:gd name="connsiteY13" fmla="*/ 31214 h 5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597" h="55619">
                  <a:moveTo>
                    <a:pt x="22296" y="31214"/>
                  </a:moveTo>
                  <a:lnTo>
                    <a:pt x="22296" y="31214"/>
                  </a:lnTo>
                  <a:cubicBezTo>
                    <a:pt x="51352" y="47612"/>
                    <a:pt x="98533" y="47612"/>
                    <a:pt x="127014" y="31214"/>
                  </a:cubicBezTo>
                  <a:cubicBezTo>
                    <a:pt x="136891" y="25364"/>
                    <a:pt x="143316" y="18268"/>
                    <a:pt x="146768" y="11268"/>
                  </a:cubicBezTo>
                  <a:lnTo>
                    <a:pt x="149070" y="12419"/>
                  </a:lnTo>
                  <a:lnTo>
                    <a:pt x="149070" y="12419"/>
                  </a:lnTo>
                  <a:cubicBezTo>
                    <a:pt x="148494" y="21816"/>
                    <a:pt x="143220" y="31214"/>
                    <a:pt x="132767" y="38790"/>
                  </a:cubicBezTo>
                  <a:cubicBezTo>
                    <a:pt x="131041" y="39941"/>
                    <a:pt x="129315" y="41763"/>
                    <a:pt x="126918" y="42913"/>
                  </a:cubicBezTo>
                  <a:cubicBezTo>
                    <a:pt x="98437" y="59312"/>
                    <a:pt x="51352" y="59312"/>
                    <a:pt x="22200" y="42913"/>
                  </a:cubicBezTo>
                  <a:cubicBezTo>
                    <a:pt x="8199" y="34091"/>
                    <a:pt x="719" y="23542"/>
                    <a:pt x="719" y="12419"/>
                  </a:cubicBezTo>
                  <a:lnTo>
                    <a:pt x="719" y="719"/>
                  </a:lnTo>
                  <a:cubicBezTo>
                    <a:pt x="719" y="2445"/>
                    <a:pt x="719" y="4267"/>
                    <a:pt x="1295" y="6569"/>
                  </a:cubicBezTo>
                  <a:cubicBezTo>
                    <a:pt x="3692" y="15391"/>
                    <a:pt x="10596" y="24214"/>
                    <a:pt x="22296" y="31214"/>
                  </a:cubicBezTo>
                  <a:lnTo>
                    <a:pt x="22296" y="31214"/>
                  </a:lnTo>
                  <a:close/>
                </a:path>
              </a:pathLst>
            </a:custGeom>
            <a:solidFill>
              <a:srgbClr val="AB0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3BCDBC8-E05A-985C-22C9-E91428D27705}"/>
                </a:ext>
              </a:extLst>
            </p:cNvPr>
            <p:cNvSpPr/>
            <p:nvPr/>
          </p:nvSpPr>
          <p:spPr>
            <a:xfrm>
              <a:off x="1448616" y="3222280"/>
              <a:ext cx="162064" cy="181243"/>
            </a:xfrm>
            <a:custGeom>
              <a:avLst/>
              <a:gdLst>
                <a:gd name="connsiteX0" fmla="*/ 6185 w 162063"/>
                <a:gd name="connsiteY0" fmla="*/ 50585 h 181242"/>
                <a:gd name="connsiteX1" fmla="*/ 6185 w 162063"/>
                <a:gd name="connsiteY1" fmla="*/ 50585 h 181242"/>
                <a:gd name="connsiteX2" fmla="*/ 36392 w 162063"/>
                <a:gd name="connsiteY2" fmla="*/ 719 h 181242"/>
                <a:gd name="connsiteX3" fmla="*/ 28817 w 162063"/>
                <a:gd name="connsiteY3" fmla="*/ 19515 h 181242"/>
                <a:gd name="connsiteX4" fmla="*/ 28817 w 162063"/>
                <a:gd name="connsiteY4" fmla="*/ 31214 h 181242"/>
                <a:gd name="connsiteX5" fmla="*/ 50297 w 162063"/>
                <a:gd name="connsiteY5" fmla="*/ 61709 h 181242"/>
                <a:gd name="connsiteX6" fmla="*/ 155015 w 162063"/>
                <a:gd name="connsiteY6" fmla="*/ 61709 h 181242"/>
                <a:gd name="connsiteX7" fmla="*/ 160865 w 162063"/>
                <a:gd name="connsiteY7" fmla="*/ 57585 h 181242"/>
                <a:gd name="connsiteX8" fmla="*/ 161440 w 162063"/>
                <a:gd name="connsiteY8" fmla="*/ 58161 h 181242"/>
                <a:gd name="connsiteX9" fmla="*/ 120685 w 162063"/>
                <a:gd name="connsiteY9" fmla="*/ 116849 h 181242"/>
                <a:gd name="connsiteX10" fmla="*/ 115410 w 162063"/>
                <a:gd name="connsiteY10" fmla="*/ 147344 h 181242"/>
                <a:gd name="connsiteX11" fmla="*/ 128164 w 162063"/>
                <a:gd name="connsiteY11" fmla="*/ 180811 h 181242"/>
                <a:gd name="connsiteX12" fmla="*/ 122890 w 162063"/>
                <a:gd name="connsiteY12" fmla="*/ 177263 h 181242"/>
                <a:gd name="connsiteX13" fmla="*/ 19323 w 162063"/>
                <a:gd name="connsiteY13" fmla="*/ 116849 h 181242"/>
                <a:gd name="connsiteX14" fmla="*/ 19323 w 162063"/>
                <a:gd name="connsiteY14" fmla="*/ 116273 h 181242"/>
                <a:gd name="connsiteX15" fmla="*/ 18748 w 162063"/>
                <a:gd name="connsiteY15" fmla="*/ 116273 h 181242"/>
                <a:gd name="connsiteX16" fmla="*/ 18748 w 162063"/>
                <a:gd name="connsiteY16" fmla="*/ 116273 h 181242"/>
                <a:gd name="connsiteX17" fmla="*/ 13473 w 162063"/>
                <a:gd name="connsiteY17" fmla="*/ 113301 h 181242"/>
                <a:gd name="connsiteX18" fmla="*/ 1870 w 162063"/>
                <a:gd name="connsiteY18" fmla="*/ 92204 h 181242"/>
                <a:gd name="connsiteX19" fmla="*/ 719 w 162063"/>
                <a:gd name="connsiteY19" fmla="*/ 79929 h 181242"/>
                <a:gd name="connsiteX20" fmla="*/ 6185 w 162063"/>
                <a:gd name="connsiteY20" fmla="*/ 50585 h 181242"/>
                <a:gd name="connsiteX21" fmla="*/ 6185 w 162063"/>
                <a:gd name="connsiteY21" fmla="*/ 50585 h 18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063" h="181242">
                  <a:moveTo>
                    <a:pt x="6185" y="50585"/>
                  </a:moveTo>
                  <a:lnTo>
                    <a:pt x="6185" y="50585"/>
                  </a:lnTo>
                  <a:cubicBezTo>
                    <a:pt x="12035" y="31789"/>
                    <a:pt x="23063" y="14241"/>
                    <a:pt x="36392" y="719"/>
                  </a:cubicBezTo>
                  <a:cubicBezTo>
                    <a:pt x="31118" y="6569"/>
                    <a:pt x="28817" y="12994"/>
                    <a:pt x="28817" y="19515"/>
                  </a:cubicBezTo>
                  <a:lnTo>
                    <a:pt x="28817" y="31214"/>
                  </a:lnTo>
                  <a:cubicBezTo>
                    <a:pt x="28817" y="42338"/>
                    <a:pt x="36392" y="52886"/>
                    <a:pt x="50297" y="61709"/>
                  </a:cubicBezTo>
                  <a:cubicBezTo>
                    <a:pt x="79354" y="78107"/>
                    <a:pt x="126534" y="78107"/>
                    <a:pt x="155015" y="61709"/>
                  </a:cubicBezTo>
                  <a:cubicBezTo>
                    <a:pt x="157317" y="60558"/>
                    <a:pt x="159043" y="58736"/>
                    <a:pt x="160865" y="57585"/>
                  </a:cubicBezTo>
                  <a:lnTo>
                    <a:pt x="161440" y="58161"/>
                  </a:lnTo>
                  <a:cubicBezTo>
                    <a:pt x="143412" y="71682"/>
                    <a:pt x="128260" y="93930"/>
                    <a:pt x="120685" y="116849"/>
                  </a:cubicBezTo>
                  <a:cubicBezTo>
                    <a:pt x="117232" y="127397"/>
                    <a:pt x="115410" y="137370"/>
                    <a:pt x="115410" y="147344"/>
                  </a:cubicBezTo>
                  <a:cubicBezTo>
                    <a:pt x="115410" y="162591"/>
                    <a:pt x="120109" y="174290"/>
                    <a:pt x="128164" y="180811"/>
                  </a:cubicBezTo>
                  <a:lnTo>
                    <a:pt x="122890" y="177263"/>
                  </a:lnTo>
                  <a:lnTo>
                    <a:pt x="19323" y="116849"/>
                  </a:lnTo>
                  <a:cubicBezTo>
                    <a:pt x="19323" y="116849"/>
                    <a:pt x="19323" y="116849"/>
                    <a:pt x="19323" y="116273"/>
                  </a:cubicBezTo>
                  <a:cubicBezTo>
                    <a:pt x="19323" y="116273"/>
                    <a:pt x="19323" y="116273"/>
                    <a:pt x="18748" y="116273"/>
                  </a:cubicBezTo>
                  <a:lnTo>
                    <a:pt x="18748" y="116273"/>
                  </a:lnTo>
                  <a:lnTo>
                    <a:pt x="13473" y="113301"/>
                  </a:lnTo>
                  <a:cubicBezTo>
                    <a:pt x="7624" y="108602"/>
                    <a:pt x="3596" y="101026"/>
                    <a:pt x="1870" y="92204"/>
                  </a:cubicBezTo>
                  <a:cubicBezTo>
                    <a:pt x="1295" y="88656"/>
                    <a:pt x="719" y="84628"/>
                    <a:pt x="719" y="79929"/>
                  </a:cubicBezTo>
                  <a:cubicBezTo>
                    <a:pt x="911" y="70531"/>
                    <a:pt x="2637" y="60558"/>
                    <a:pt x="6185" y="50585"/>
                  </a:cubicBezTo>
                  <a:lnTo>
                    <a:pt x="6185" y="50585"/>
                  </a:lnTo>
                  <a:close/>
                </a:path>
              </a:pathLst>
            </a:custGeom>
            <a:solidFill>
              <a:srgbClr val="FF4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D2BA8B92-5092-EDEA-0BCC-0321D2E9AEF9}"/>
                </a:ext>
              </a:extLst>
            </p:cNvPr>
            <p:cNvSpPr/>
            <p:nvPr/>
          </p:nvSpPr>
          <p:spPr>
            <a:xfrm>
              <a:off x="1466261" y="3337259"/>
              <a:ext cx="2877" cy="2877"/>
            </a:xfrm>
            <a:custGeom>
              <a:avLst/>
              <a:gdLst>
                <a:gd name="connsiteX0" fmla="*/ 3021 w 2876"/>
                <a:gd name="connsiteY0" fmla="*/ 2445 h 2876"/>
                <a:gd name="connsiteX1" fmla="*/ 3021 w 2876"/>
                <a:gd name="connsiteY1" fmla="*/ 2445 h 2876"/>
                <a:gd name="connsiteX2" fmla="*/ 719 w 2876"/>
                <a:gd name="connsiteY2" fmla="*/ 719 h 2876"/>
                <a:gd name="connsiteX3" fmla="*/ 1870 w 2876"/>
                <a:gd name="connsiteY3" fmla="*/ 1295 h 2876"/>
                <a:gd name="connsiteX4" fmla="*/ 1870 w 2876"/>
                <a:gd name="connsiteY4" fmla="*/ 1870 h 2876"/>
                <a:gd name="connsiteX5" fmla="*/ 3021 w 2876"/>
                <a:gd name="connsiteY5" fmla="*/ 2445 h 2876"/>
                <a:gd name="connsiteX6" fmla="*/ 3021 w 2876"/>
                <a:gd name="connsiteY6" fmla="*/ 2445 h 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" h="2876">
                  <a:moveTo>
                    <a:pt x="3021" y="2445"/>
                  </a:moveTo>
                  <a:lnTo>
                    <a:pt x="3021" y="2445"/>
                  </a:lnTo>
                  <a:lnTo>
                    <a:pt x="719" y="719"/>
                  </a:lnTo>
                  <a:cubicBezTo>
                    <a:pt x="719" y="1295"/>
                    <a:pt x="1295" y="1295"/>
                    <a:pt x="1870" y="1295"/>
                  </a:cubicBezTo>
                  <a:cubicBezTo>
                    <a:pt x="1870" y="1870"/>
                    <a:pt x="1870" y="1870"/>
                    <a:pt x="1870" y="1870"/>
                  </a:cubicBezTo>
                  <a:cubicBezTo>
                    <a:pt x="2445" y="1870"/>
                    <a:pt x="2445" y="2445"/>
                    <a:pt x="3021" y="2445"/>
                  </a:cubicBezTo>
                  <a:lnTo>
                    <a:pt x="3021" y="2445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97E2C9E4-07AA-5EAB-16C0-651265548D0C}"/>
                </a:ext>
              </a:extLst>
            </p:cNvPr>
            <p:cNvSpPr/>
            <p:nvPr/>
          </p:nvSpPr>
          <p:spPr>
            <a:xfrm>
              <a:off x="1461658" y="3334382"/>
              <a:ext cx="6713" cy="4795"/>
            </a:xfrm>
            <a:custGeom>
              <a:avLst/>
              <a:gdLst>
                <a:gd name="connsiteX0" fmla="*/ 5898 w 6712"/>
                <a:gd name="connsiteY0" fmla="*/ 4171 h 4794"/>
                <a:gd name="connsiteX1" fmla="*/ 5898 w 6712"/>
                <a:gd name="connsiteY1" fmla="*/ 4171 h 4794"/>
                <a:gd name="connsiteX2" fmla="*/ 6473 w 6712"/>
                <a:gd name="connsiteY2" fmla="*/ 4171 h 4794"/>
                <a:gd name="connsiteX3" fmla="*/ 5322 w 6712"/>
                <a:gd name="connsiteY3" fmla="*/ 3596 h 4794"/>
                <a:gd name="connsiteX4" fmla="*/ 2445 w 6712"/>
                <a:gd name="connsiteY4" fmla="*/ 2445 h 4794"/>
                <a:gd name="connsiteX5" fmla="*/ 719 w 6712"/>
                <a:gd name="connsiteY5" fmla="*/ 719 h 4794"/>
                <a:gd name="connsiteX6" fmla="*/ 5898 w 6712"/>
                <a:gd name="connsiteY6" fmla="*/ 4171 h 4794"/>
                <a:gd name="connsiteX7" fmla="*/ 5898 w 6712"/>
                <a:gd name="connsiteY7" fmla="*/ 4171 h 4794"/>
                <a:gd name="connsiteX8" fmla="*/ 5898 w 6712"/>
                <a:gd name="connsiteY8" fmla="*/ 4171 h 4794"/>
                <a:gd name="connsiteX9" fmla="*/ 5898 w 6712"/>
                <a:gd name="connsiteY9" fmla="*/ 4171 h 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2" h="4794">
                  <a:moveTo>
                    <a:pt x="5898" y="4171"/>
                  </a:moveTo>
                  <a:lnTo>
                    <a:pt x="5898" y="4171"/>
                  </a:lnTo>
                  <a:cubicBezTo>
                    <a:pt x="6473" y="4171"/>
                    <a:pt x="6473" y="4171"/>
                    <a:pt x="6473" y="4171"/>
                  </a:cubicBezTo>
                  <a:cubicBezTo>
                    <a:pt x="5898" y="4171"/>
                    <a:pt x="5322" y="4171"/>
                    <a:pt x="5322" y="3596"/>
                  </a:cubicBezTo>
                  <a:lnTo>
                    <a:pt x="2445" y="2445"/>
                  </a:lnTo>
                  <a:cubicBezTo>
                    <a:pt x="1870" y="1870"/>
                    <a:pt x="1295" y="1295"/>
                    <a:pt x="719" y="719"/>
                  </a:cubicBezTo>
                  <a:lnTo>
                    <a:pt x="5898" y="4171"/>
                  </a:lnTo>
                  <a:lnTo>
                    <a:pt x="5898" y="4171"/>
                  </a:lnTo>
                  <a:lnTo>
                    <a:pt x="5898" y="4171"/>
                  </a:lnTo>
                  <a:lnTo>
                    <a:pt x="5898" y="4171"/>
                  </a:lnTo>
                  <a:close/>
                </a:path>
              </a:pathLst>
            </a:custGeom>
            <a:solidFill>
              <a:srgbClr val="ACB7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1EC3DA58-CF4E-D080-2417-57491963B426}"/>
                </a:ext>
              </a:extLst>
            </p:cNvPr>
            <p:cNvSpPr/>
            <p:nvPr/>
          </p:nvSpPr>
          <p:spPr>
            <a:xfrm>
              <a:off x="1365475" y="3222280"/>
              <a:ext cx="89183" cy="92060"/>
            </a:xfrm>
            <a:custGeom>
              <a:avLst/>
              <a:gdLst>
                <a:gd name="connsiteX0" fmla="*/ 3692 w 89182"/>
                <a:gd name="connsiteY0" fmla="*/ 719 h 92059"/>
                <a:gd name="connsiteX1" fmla="*/ 3692 w 89182"/>
                <a:gd name="connsiteY1" fmla="*/ 719 h 92059"/>
                <a:gd name="connsiteX2" fmla="*/ 89231 w 89182"/>
                <a:gd name="connsiteY2" fmla="*/ 50585 h 92059"/>
                <a:gd name="connsiteX3" fmla="*/ 83957 w 89182"/>
                <a:gd name="connsiteY3" fmla="*/ 79929 h 92059"/>
                <a:gd name="connsiteX4" fmla="*/ 85107 w 89182"/>
                <a:gd name="connsiteY4" fmla="*/ 92204 h 92059"/>
                <a:gd name="connsiteX5" fmla="*/ 32173 w 89182"/>
                <a:gd name="connsiteY5" fmla="*/ 61709 h 92059"/>
                <a:gd name="connsiteX6" fmla="*/ 26899 w 89182"/>
                <a:gd name="connsiteY6" fmla="*/ 58736 h 92059"/>
                <a:gd name="connsiteX7" fmla="*/ 15295 w 89182"/>
                <a:gd name="connsiteY7" fmla="*/ 51736 h 92059"/>
                <a:gd name="connsiteX8" fmla="*/ 719 w 89182"/>
                <a:gd name="connsiteY8" fmla="*/ 20666 h 92059"/>
                <a:gd name="connsiteX9" fmla="*/ 3692 w 89182"/>
                <a:gd name="connsiteY9" fmla="*/ 719 h 92059"/>
                <a:gd name="connsiteX10" fmla="*/ 3692 w 89182"/>
                <a:gd name="connsiteY10" fmla="*/ 719 h 9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182" h="92059">
                  <a:moveTo>
                    <a:pt x="3692" y="719"/>
                  </a:moveTo>
                  <a:lnTo>
                    <a:pt x="3692" y="719"/>
                  </a:lnTo>
                  <a:lnTo>
                    <a:pt x="89231" y="50585"/>
                  </a:lnTo>
                  <a:cubicBezTo>
                    <a:pt x="85779" y="60558"/>
                    <a:pt x="83957" y="70531"/>
                    <a:pt x="83957" y="79929"/>
                  </a:cubicBezTo>
                  <a:cubicBezTo>
                    <a:pt x="83957" y="84628"/>
                    <a:pt x="84532" y="88751"/>
                    <a:pt x="85107" y="92204"/>
                  </a:cubicBezTo>
                  <a:lnTo>
                    <a:pt x="32173" y="61709"/>
                  </a:lnTo>
                  <a:lnTo>
                    <a:pt x="26899" y="58736"/>
                  </a:lnTo>
                  <a:lnTo>
                    <a:pt x="15295" y="51736"/>
                  </a:lnTo>
                  <a:cubicBezTo>
                    <a:pt x="6569" y="47037"/>
                    <a:pt x="719" y="35913"/>
                    <a:pt x="719" y="20666"/>
                  </a:cubicBezTo>
                  <a:cubicBezTo>
                    <a:pt x="719" y="14145"/>
                    <a:pt x="1966" y="7144"/>
                    <a:pt x="3692" y="719"/>
                  </a:cubicBezTo>
                  <a:lnTo>
                    <a:pt x="3692" y="719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F9AC4EE4-C596-FAB5-27C5-9C43276EF4D4}"/>
                </a:ext>
              </a:extLst>
            </p:cNvPr>
            <p:cNvSpPr/>
            <p:nvPr/>
          </p:nvSpPr>
          <p:spPr>
            <a:xfrm>
              <a:off x="1366817" y="3280297"/>
              <a:ext cx="1918" cy="1918"/>
            </a:xfrm>
            <a:custGeom>
              <a:avLst/>
              <a:gdLst>
                <a:gd name="connsiteX0" fmla="*/ 1295 w 1917"/>
                <a:gd name="connsiteY0" fmla="*/ 719 h 1917"/>
                <a:gd name="connsiteX1" fmla="*/ 1295 w 1917"/>
                <a:gd name="connsiteY1" fmla="*/ 719 h 1917"/>
                <a:gd name="connsiteX2" fmla="*/ 1870 w 1917"/>
                <a:gd name="connsiteY2" fmla="*/ 1295 h 1917"/>
                <a:gd name="connsiteX3" fmla="*/ 719 w 1917"/>
                <a:gd name="connsiteY3" fmla="*/ 719 h 1917"/>
                <a:gd name="connsiteX4" fmla="*/ 1295 w 1917"/>
                <a:gd name="connsiteY4" fmla="*/ 719 h 1917"/>
                <a:gd name="connsiteX5" fmla="*/ 1295 w 1917"/>
                <a:gd name="connsiteY5" fmla="*/ 719 h 1917"/>
                <a:gd name="connsiteX6" fmla="*/ 1295 w 1917"/>
                <a:gd name="connsiteY6" fmla="*/ 719 h 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7" h="1917">
                  <a:moveTo>
                    <a:pt x="1295" y="719"/>
                  </a:moveTo>
                  <a:lnTo>
                    <a:pt x="1295" y="719"/>
                  </a:lnTo>
                  <a:cubicBezTo>
                    <a:pt x="1295" y="719"/>
                    <a:pt x="1295" y="1295"/>
                    <a:pt x="1870" y="1295"/>
                  </a:cubicBezTo>
                  <a:lnTo>
                    <a:pt x="719" y="719"/>
                  </a:lnTo>
                  <a:lnTo>
                    <a:pt x="1295" y="719"/>
                  </a:lnTo>
                  <a:lnTo>
                    <a:pt x="1295" y="719"/>
                  </a:lnTo>
                  <a:lnTo>
                    <a:pt x="1295" y="719"/>
                  </a:lnTo>
                  <a:close/>
                </a:path>
              </a:pathLst>
            </a:custGeom>
            <a:solidFill>
              <a:srgbClr val="FCA3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BB0CEDC9-0B59-6F2B-C7F3-078AB3B0840E}"/>
                </a:ext>
              </a:extLst>
            </p:cNvPr>
            <p:cNvSpPr/>
            <p:nvPr/>
          </p:nvSpPr>
          <p:spPr>
            <a:xfrm>
              <a:off x="1277835" y="3092150"/>
              <a:ext cx="144802" cy="122746"/>
            </a:xfrm>
            <a:custGeom>
              <a:avLst/>
              <a:gdLst>
                <a:gd name="connsiteX0" fmla="*/ 125758 w 144802"/>
                <a:gd name="connsiteY0" fmla="*/ 58161 h 122746"/>
                <a:gd name="connsiteX1" fmla="*/ 125758 w 144802"/>
                <a:gd name="connsiteY1" fmla="*/ 58161 h 122746"/>
                <a:gd name="connsiteX2" fmla="*/ 76947 w 144802"/>
                <a:gd name="connsiteY2" fmla="*/ 122123 h 122746"/>
                <a:gd name="connsiteX3" fmla="*/ 5409 w 144802"/>
                <a:gd name="connsiteY3" fmla="*/ 80504 h 122746"/>
                <a:gd name="connsiteX4" fmla="*/ 13560 w 144802"/>
                <a:gd name="connsiteY4" fmla="*/ 9542 h 122746"/>
                <a:gd name="connsiteX5" fmla="*/ 42617 w 144802"/>
                <a:gd name="connsiteY5" fmla="*/ 719 h 122746"/>
                <a:gd name="connsiteX6" fmla="*/ 57193 w 144802"/>
                <a:gd name="connsiteY6" fmla="*/ 3021 h 122746"/>
                <a:gd name="connsiteX7" fmla="*/ 64769 w 144802"/>
                <a:gd name="connsiteY7" fmla="*/ 4171 h 122746"/>
                <a:gd name="connsiteX8" fmla="*/ 70043 w 144802"/>
                <a:gd name="connsiteY8" fmla="*/ 7720 h 122746"/>
                <a:gd name="connsiteX9" fmla="*/ 145033 w 144802"/>
                <a:gd name="connsiteY9" fmla="*/ 51160 h 122746"/>
                <a:gd name="connsiteX10" fmla="*/ 125758 w 144802"/>
                <a:gd name="connsiteY10" fmla="*/ 58161 h 122746"/>
                <a:gd name="connsiteX11" fmla="*/ 125758 w 144802"/>
                <a:gd name="connsiteY11" fmla="*/ 58161 h 1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02" h="122746">
                  <a:moveTo>
                    <a:pt x="125758" y="58161"/>
                  </a:moveTo>
                  <a:lnTo>
                    <a:pt x="125758" y="58161"/>
                  </a:lnTo>
                  <a:cubicBezTo>
                    <a:pt x="104278" y="70435"/>
                    <a:pt x="85674" y="96231"/>
                    <a:pt x="76947" y="122123"/>
                  </a:cubicBezTo>
                  <a:lnTo>
                    <a:pt x="5409" y="80504"/>
                  </a:lnTo>
                  <a:cubicBezTo>
                    <a:pt x="-1591" y="54708"/>
                    <a:pt x="-2167" y="27186"/>
                    <a:pt x="13560" y="9542"/>
                  </a:cubicBezTo>
                  <a:cubicBezTo>
                    <a:pt x="22287" y="3692"/>
                    <a:pt x="32164" y="719"/>
                    <a:pt x="42617" y="719"/>
                  </a:cubicBezTo>
                  <a:cubicBezTo>
                    <a:pt x="47891" y="719"/>
                    <a:pt x="52494" y="1295"/>
                    <a:pt x="57193" y="3021"/>
                  </a:cubicBezTo>
                  <a:cubicBezTo>
                    <a:pt x="60070" y="3021"/>
                    <a:pt x="62467" y="3596"/>
                    <a:pt x="64769" y="4171"/>
                  </a:cubicBezTo>
                  <a:cubicBezTo>
                    <a:pt x="66495" y="5322"/>
                    <a:pt x="68221" y="5898"/>
                    <a:pt x="70043" y="7720"/>
                  </a:cubicBezTo>
                  <a:lnTo>
                    <a:pt x="145033" y="51160"/>
                  </a:lnTo>
                  <a:cubicBezTo>
                    <a:pt x="139088" y="52215"/>
                    <a:pt x="132759" y="54037"/>
                    <a:pt x="125758" y="58161"/>
                  </a:cubicBezTo>
                  <a:lnTo>
                    <a:pt x="125758" y="58161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2787A45-5953-1343-BA7B-4F8D0E53E773}"/>
                </a:ext>
              </a:extLst>
            </p:cNvPr>
            <p:cNvSpPr/>
            <p:nvPr/>
          </p:nvSpPr>
          <p:spPr>
            <a:xfrm>
              <a:off x="1658244" y="3321968"/>
              <a:ext cx="94937" cy="139049"/>
            </a:xfrm>
            <a:custGeom>
              <a:avLst/>
              <a:gdLst>
                <a:gd name="connsiteX0" fmla="*/ 92012 w 94936"/>
                <a:gd name="connsiteY0" fmla="*/ 3639 h 139048"/>
                <a:gd name="connsiteX1" fmla="*/ 73408 w 94936"/>
                <a:gd name="connsiteY1" fmla="*/ 1338 h 139048"/>
                <a:gd name="connsiteX2" fmla="*/ 54804 w 94936"/>
                <a:gd name="connsiteY2" fmla="*/ 7763 h 139048"/>
                <a:gd name="connsiteX3" fmla="*/ 5993 w 94936"/>
                <a:gd name="connsiteY3" fmla="*/ 72300 h 139048"/>
                <a:gd name="connsiteX4" fmla="*/ 719 w 94936"/>
                <a:gd name="connsiteY4" fmla="*/ 102220 h 139048"/>
                <a:gd name="connsiteX5" fmla="*/ 1870 w 94936"/>
                <a:gd name="connsiteY5" fmla="*/ 114494 h 139048"/>
                <a:gd name="connsiteX6" fmla="*/ 15199 w 94936"/>
                <a:gd name="connsiteY6" fmla="*/ 136742 h 139048"/>
                <a:gd name="connsiteX7" fmla="*/ 18076 w 94936"/>
                <a:gd name="connsiteY7" fmla="*/ 137893 h 139048"/>
                <a:gd name="connsiteX8" fmla="*/ 18652 w 94936"/>
                <a:gd name="connsiteY8" fmla="*/ 138468 h 139048"/>
                <a:gd name="connsiteX9" fmla="*/ 19227 w 94936"/>
                <a:gd name="connsiteY9" fmla="*/ 138468 h 139048"/>
                <a:gd name="connsiteX10" fmla="*/ 5898 w 94936"/>
                <a:gd name="connsiteY10" fmla="*/ 105001 h 139048"/>
                <a:gd name="connsiteX11" fmla="*/ 11172 w 94936"/>
                <a:gd name="connsiteY11" fmla="*/ 75657 h 139048"/>
                <a:gd name="connsiteX12" fmla="*/ 59983 w 94936"/>
                <a:gd name="connsiteY12" fmla="*/ 10544 h 139048"/>
                <a:gd name="connsiteX13" fmla="*/ 94313 w 94936"/>
                <a:gd name="connsiteY13" fmla="*/ 4886 h 139048"/>
                <a:gd name="connsiteX14" fmla="*/ 94313 w 94936"/>
                <a:gd name="connsiteY14" fmla="*/ 4694 h 139048"/>
                <a:gd name="connsiteX15" fmla="*/ 92012 w 94936"/>
                <a:gd name="connsiteY15" fmla="*/ 3639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936" h="139048">
                  <a:moveTo>
                    <a:pt x="92012" y="3639"/>
                  </a:moveTo>
                  <a:cubicBezTo>
                    <a:pt x="86738" y="666"/>
                    <a:pt x="80408" y="91"/>
                    <a:pt x="73408" y="1338"/>
                  </a:cubicBezTo>
                  <a:cubicBezTo>
                    <a:pt x="67558" y="1913"/>
                    <a:pt x="61229" y="4310"/>
                    <a:pt x="54804" y="7763"/>
                  </a:cubicBezTo>
                  <a:cubicBezTo>
                    <a:pt x="33324" y="20708"/>
                    <a:pt x="14720" y="45833"/>
                    <a:pt x="5993" y="72300"/>
                  </a:cubicBezTo>
                  <a:cubicBezTo>
                    <a:pt x="2541" y="82273"/>
                    <a:pt x="719" y="92822"/>
                    <a:pt x="719" y="102220"/>
                  </a:cubicBezTo>
                  <a:cubicBezTo>
                    <a:pt x="719" y="106919"/>
                    <a:pt x="1295" y="111042"/>
                    <a:pt x="1870" y="114494"/>
                  </a:cubicBezTo>
                  <a:cubicBezTo>
                    <a:pt x="4171" y="124467"/>
                    <a:pt x="8870" y="132043"/>
                    <a:pt x="15199" y="136742"/>
                  </a:cubicBezTo>
                  <a:lnTo>
                    <a:pt x="18076" y="137893"/>
                  </a:lnTo>
                  <a:cubicBezTo>
                    <a:pt x="18076" y="138468"/>
                    <a:pt x="18076" y="138468"/>
                    <a:pt x="18652" y="138468"/>
                  </a:cubicBezTo>
                  <a:lnTo>
                    <a:pt x="19227" y="138468"/>
                  </a:lnTo>
                  <a:cubicBezTo>
                    <a:pt x="11076" y="132619"/>
                    <a:pt x="5898" y="120919"/>
                    <a:pt x="5898" y="105001"/>
                  </a:cubicBezTo>
                  <a:cubicBezTo>
                    <a:pt x="5898" y="95603"/>
                    <a:pt x="7624" y="85054"/>
                    <a:pt x="11172" y="75657"/>
                  </a:cubicBezTo>
                  <a:cubicBezTo>
                    <a:pt x="19898" y="48710"/>
                    <a:pt x="38502" y="23489"/>
                    <a:pt x="59983" y="10544"/>
                  </a:cubicBezTo>
                  <a:cubicBezTo>
                    <a:pt x="72833" y="3160"/>
                    <a:pt x="84628" y="1817"/>
                    <a:pt x="94313" y="4886"/>
                  </a:cubicBezTo>
                  <a:cubicBezTo>
                    <a:pt x="94313" y="4790"/>
                    <a:pt x="94313" y="4790"/>
                    <a:pt x="94313" y="4694"/>
                  </a:cubicBezTo>
                  <a:lnTo>
                    <a:pt x="92012" y="3639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CC760B4A-6AA0-6D16-3908-1B278F24AC76}"/>
                </a:ext>
              </a:extLst>
            </p:cNvPr>
            <p:cNvSpPr/>
            <p:nvPr/>
          </p:nvSpPr>
          <p:spPr>
            <a:xfrm>
              <a:off x="1751838" y="3326231"/>
              <a:ext cx="1918" cy="959"/>
            </a:xfrm>
            <a:custGeom>
              <a:avLst/>
              <a:gdLst>
                <a:gd name="connsiteX0" fmla="*/ 1870 w 1917"/>
                <a:gd name="connsiteY0" fmla="*/ 1103 h 958"/>
                <a:gd name="connsiteX1" fmla="*/ 719 w 1917"/>
                <a:gd name="connsiteY1" fmla="*/ 719 h 958"/>
                <a:gd name="connsiteX2" fmla="*/ 1870 w 1917"/>
                <a:gd name="connsiteY2" fmla="*/ 1103 h 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7" h="958">
                  <a:moveTo>
                    <a:pt x="1870" y="1103"/>
                  </a:moveTo>
                  <a:cubicBezTo>
                    <a:pt x="1486" y="1007"/>
                    <a:pt x="1103" y="815"/>
                    <a:pt x="719" y="719"/>
                  </a:cubicBezTo>
                  <a:cubicBezTo>
                    <a:pt x="911" y="1103"/>
                    <a:pt x="1390" y="1103"/>
                    <a:pt x="1870" y="1103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5C2F98C4-D7C6-C40E-B116-375FA1ED337C}"/>
                </a:ext>
              </a:extLst>
            </p:cNvPr>
            <p:cNvSpPr/>
            <p:nvPr/>
          </p:nvSpPr>
          <p:spPr>
            <a:xfrm>
              <a:off x="1348789" y="3142269"/>
              <a:ext cx="94937" cy="139049"/>
            </a:xfrm>
            <a:custGeom>
              <a:avLst/>
              <a:gdLst>
                <a:gd name="connsiteX0" fmla="*/ 73983 w 94936"/>
                <a:gd name="connsiteY0" fmla="*/ 945 h 139048"/>
                <a:gd name="connsiteX1" fmla="*/ 54804 w 94936"/>
                <a:gd name="connsiteY1" fmla="*/ 7945 h 139048"/>
                <a:gd name="connsiteX2" fmla="*/ 5993 w 94936"/>
                <a:gd name="connsiteY2" fmla="*/ 71908 h 139048"/>
                <a:gd name="connsiteX3" fmla="*/ 719 w 94936"/>
                <a:gd name="connsiteY3" fmla="*/ 102403 h 139048"/>
                <a:gd name="connsiteX4" fmla="*/ 719 w 94936"/>
                <a:gd name="connsiteY4" fmla="*/ 108252 h 139048"/>
                <a:gd name="connsiteX5" fmla="*/ 15295 w 94936"/>
                <a:gd name="connsiteY5" fmla="*/ 137021 h 139048"/>
                <a:gd name="connsiteX6" fmla="*/ 17597 w 94936"/>
                <a:gd name="connsiteY6" fmla="*/ 138172 h 139048"/>
                <a:gd name="connsiteX7" fmla="*/ 18460 w 94936"/>
                <a:gd name="connsiteY7" fmla="*/ 138459 h 139048"/>
                <a:gd name="connsiteX8" fmla="*/ 6569 w 94936"/>
                <a:gd name="connsiteY8" fmla="*/ 112376 h 139048"/>
                <a:gd name="connsiteX9" fmla="*/ 5993 w 94936"/>
                <a:gd name="connsiteY9" fmla="*/ 105375 h 139048"/>
                <a:gd name="connsiteX10" fmla="*/ 11268 w 94936"/>
                <a:gd name="connsiteY10" fmla="*/ 74880 h 139048"/>
                <a:gd name="connsiteX11" fmla="*/ 60079 w 94936"/>
                <a:gd name="connsiteY11" fmla="*/ 10918 h 139048"/>
                <a:gd name="connsiteX12" fmla="*/ 94985 w 94936"/>
                <a:gd name="connsiteY12" fmla="*/ 5644 h 139048"/>
                <a:gd name="connsiteX13" fmla="*/ 87984 w 94936"/>
                <a:gd name="connsiteY13" fmla="*/ 2096 h 139048"/>
                <a:gd name="connsiteX14" fmla="*/ 73983 w 94936"/>
                <a:gd name="connsiteY14" fmla="*/ 945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936" h="139048">
                  <a:moveTo>
                    <a:pt x="73983" y="945"/>
                  </a:moveTo>
                  <a:cubicBezTo>
                    <a:pt x="68134" y="2096"/>
                    <a:pt x="61805" y="3918"/>
                    <a:pt x="54804" y="7945"/>
                  </a:cubicBezTo>
                  <a:cubicBezTo>
                    <a:pt x="33324" y="20220"/>
                    <a:pt x="14720" y="46016"/>
                    <a:pt x="5993" y="71908"/>
                  </a:cubicBezTo>
                  <a:cubicBezTo>
                    <a:pt x="2541" y="82456"/>
                    <a:pt x="719" y="92429"/>
                    <a:pt x="719" y="102403"/>
                  </a:cubicBezTo>
                  <a:cubicBezTo>
                    <a:pt x="719" y="104129"/>
                    <a:pt x="719" y="106526"/>
                    <a:pt x="719" y="108252"/>
                  </a:cubicBezTo>
                  <a:cubicBezTo>
                    <a:pt x="2445" y="121773"/>
                    <a:pt x="7720" y="131747"/>
                    <a:pt x="15295" y="137021"/>
                  </a:cubicBezTo>
                  <a:lnTo>
                    <a:pt x="17597" y="138172"/>
                  </a:lnTo>
                  <a:cubicBezTo>
                    <a:pt x="17885" y="138172"/>
                    <a:pt x="18172" y="138363"/>
                    <a:pt x="18460" y="138459"/>
                  </a:cubicBezTo>
                  <a:cubicBezTo>
                    <a:pt x="11651" y="133089"/>
                    <a:pt x="7720" y="123883"/>
                    <a:pt x="6569" y="112376"/>
                  </a:cubicBezTo>
                  <a:cubicBezTo>
                    <a:pt x="5993" y="110074"/>
                    <a:pt x="5993" y="107677"/>
                    <a:pt x="5993" y="105375"/>
                  </a:cubicBezTo>
                  <a:cubicBezTo>
                    <a:pt x="5993" y="95402"/>
                    <a:pt x="7720" y="85429"/>
                    <a:pt x="11268" y="74880"/>
                  </a:cubicBezTo>
                  <a:cubicBezTo>
                    <a:pt x="19994" y="49084"/>
                    <a:pt x="38598" y="23289"/>
                    <a:pt x="60079" y="10918"/>
                  </a:cubicBezTo>
                  <a:cubicBezTo>
                    <a:pt x="69956" y="5068"/>
                    <a:pt x="86258" y="4493"/>
                    <a:pt x="94985" y="5644"/>
                  </a:cubicBezTo>
                  <a:lnTo>
                    <a:pt x="87984" y="2096"/>
                  </a:lnTo>
                  <a:cubicBezTo>
                    <a:pt x="83285" y="945"/>
                    <a:pt x="78682" y="370"/>
                    <a:pt x="73983" y="945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72CE0125-670D-8739-0656-85A15D6C4C65}"/>
                </a:ext>
              </a:extLst>
            </p:cNvPr>
            <p:cNvSpPr/>
            <p:nvPr/>
          </p:nvSpPr>
          <p:spPr>
            <a:xfrm>
              <a:off x="1366434" y="3280009"/>
              <a:ext cx="959" cy="959"/>
            </a:xfrm>
            <a:custGeom>
              <a:avLst/>
              <a:gdLst>
                <a:gd name="connsiteX0" fmla="*/ 719 w 958"/>
                <a:gd name="connsiteY0" fmla="*/ 719 h 958"/>
                <a:gd name="connsiteX1" fmla="*/ 1007 w 958"/>
                <a:gd name="connsiteY1" fmla="*/ 1007 h 958"/>
                <a:gd name="connsiteX2" fmla="*/ 719 w 958"/>
                <a:gd name="connsiteY2" fmla="*/ 719 h 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" h="958">
                  <a:moveTo>
                    <a:pt x="719" y="719"/>
                  </a:moveTo>
                  <a:cubicBezTo>
                    <a:pt x="815" y="815"/>
                    <a:pt x="911" y="911"/>
                    <a:pt x="1007" y="1007"/>
                  </a:cubicBezTo>
                  <a:cubicBezTo>
                    <a:pt x="1103" y="1007"/>
                    <a:pt x="911" y="911"/>
                    <a:pt x="719" y="719"/>
                  </a:cubicBez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4C64C209-ABF2-67A3-1A84-9C23C9416B8E}"/>
                </a:ext>
              </a:extLst>
            </p:cNvPr>
            <p:cNvSpPr/>
            <p:nvPr/>
          </p:nvSpPr>
          <p:spPr>
            <a:xfrm>
              <a:off x="1282429" y="3171743"/>
              <a:ext cx="72881" cy="78634"/>
            </a:xfrm>
            <a:custGeom>
              <a:avLst/>
              <a:gdLst>
                <a:gd name="connsiteX0" fmla="*/ 72257 w 72880"/>
                <a:gd name="connsiteY0" fmla="*/ 42434 h 78634"/>
                <a:gd name="connsiteX1" fmla="*/ 72257 w 72880"/>
                <a:gd name="connsiteY1" fmla="*/ 42434 h 78634"/>
                <a:gd name="connsiteX2" fmla="*/ 66983 w 72880"/>
                <a:gd name="connsiteY2" fmla="*/ 72929 h 78634"/>
                <a:gd name="connsiteX3" fmla="*/ 66983 w 72880"/>
                <a:gd name="connsiteY3" fmla="*/ 78778 h 78634"/>
                <a:gd name="connsiteX4" fmla="*/ 44927 w 72880"/>
                <a:gd name="connsiteY4" fmla="*/ 65832 h 78634"/>
                <a:gd name="connsiteX5" fmla="*/ 21049 w 72880"/>
                <a:gd name="connsiteY5" fmla="*/ 47612 h 78634"/>
                <a:gd name="connsiteX6" fmla="*/ 11747 w 72880"/>
                <a:gd name="connsiteY6" fmla="*/ 31214 h 78634"/>
                <a:gd name="connsiteX7" fmla="*/ 719 w 72880"/>
                <a:gd name="connsiteY7" fmla="*/ 719 h 78634"/>
                <a:gd name="connsiteX8" fmla="*/ 72257 w 72880"/>
                <a:gd name="connsiteY8" fmla="*/ 42434 h 78634"/>
                <a:gd name="connsiteX9" fmla="*/ 72257 w 72880"/>
                <a:gd name="connsiteY9" fmla="*/ 42434 h 78634"/>
                <a:gd name="connsiteX10" fmla="*/ 72257 w 72880"/>
                <a:gd name="connsiteY10" fmla="*/ 42434 h 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80" h="78634">
                  <a:moveTo>
                    <a:pt x="72257" y="42434"/>
                  </a:moveTo>
                  <a:lnTo>
                    <a:pt x="72257" y="42434"/>
                  </a:lnTo>
                  <a:cubicBezTo>
                    <a:pt x="68805" y="52982"/>
                    <a:pt x="66983" y="62955"/>
                    <a:pt x="66983" y="72929"/>
                  </a:cubicBezTo>
                  <a:cubicBezTo>
                    <a:pt x="66983" y="74655"/>
                    <a:pt x="66983" y="77052"/>
                    <a:pt x="66983" y="78778"/>
                  </a:cubicBezTo>
                  <a:cubicBezTo>
                    <a:pt x="59983" y="74079"/>
                    <a:pt x="51832" y="69956"/>
                    <a:pt x="44927" y="65832"/>
                  </a:cubicBezTo>
                  <a:cubicBezTo>
                    <a:pt x="36776" y="60558"/>
                    <a:pt x="29200" y="52311"/>
                    <a:pt x="21049" y="47612"/>
                  </a:cubicBezTo>
                  <a:cubicBezTo>
                    <a:pt x="18172" y="42913"/>
                    <a:pt x="14624" y="37064"/>
                    <a:pt x="11747" y="31214"/>
                  </a:cubicBezTo>
                  <a:cubicBezTo>
                    <a:pt x="7720" y="21816"/>
                    <a:pt x="3596" y="11268"/>
                    <a:pt x="719" y="719"/>
                  </a:cubicBezTo>
                  <a:lnTo>
                    <a:pt x="72257" y="42434"/>
                  </a:lnTo>
                  <a:lnTo>
                    <a:pt x="72257" y="42434"/>
                  </a:lnTo>
                  <a:lnTo>
                    <a:pt x="72257" y="42434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72F143EE-9C94-468A-EA57-9158385AAEDD}"/>
                </a:ext>
              </a:extLst>
            </p:cNvPr>
            <p:cNvSpPr/>
            <p:nvPr/>
          </p:nvSpPr>
          <p:spPr>
            <a:xfrm>
              <a:off x="1293414" y="3202334"/>
              <a:ext cx="80552" cy="176448"/>
            </a:xfrm>
            <a:custGeom>
              <a:avLst/>
              <a:gdLst>
                <a:gd name="connsiteX0" fmla="*/ 74122 w 80552"/>
                <a:gd name="connsiteY0" fmla="*/ 78682 h 176447"/>
                <a:gd name="connsiteX1" fmla="*/ 74122 w 80552"/>
                <a:gd name="connsiteY1" fmla="*/ 78682 h 176447"/>
                <a:gd name="connsiteX2" fmla="*/ 74985 w 80552"/>
                <a:gd name="connsiteY2" fmla="*/ 75134 h 176447"/>
                <a:gd name="connsiteX3" fmla="*/ 75944 w 80552"/>
                <a:gd name="connsiteY3" fmla="*/ 77532 h 176447"/>
                <a:gd name="connsiteX4" fmla="*/ 77958 w 80552"/>
                <a:gd name="connsiteY4" fmla="*/ 78107 h 176447"/>
                <a:gd name="connsiteX5" fmla="*/ 80356 w 80552"/>
                <a:gd name="connsiteY5" fmla="*/ 77915 h 176447"/>
                <a:gd name="connsiteX6" fmla="*/ 80547 w 80552"/>
                <a:gd name="connsiteY6" fmla="*/ 84532 h 176447"/>
                <a:gd name="connsiteX7" fmla="*/ 80547 w 80552"/>
                <a:gd name="connsiteY7" fmla="*/ 152330 h 176447"/>
                <a:gd name="connsiteX8" fmla="*/ 24161 w 80552"/>
                <a:gd name="connsiteY8" fmla="*/ 176400 h 176447"/>
                <a:gd name="connsiteX9" fmla="*/ 3256 w 80552"/>
                <a:gd name="connsiteY9" fmla="*/ 173427 h 176447"/>
                <a:gd name="connsiteX10" fmla="*/ 954 w 80552"/>
                <a:gd name="connsiteY10" fmla="*/ 719 h 176447"/>
                <a:gd name="connsiteX11" fmla="*/ 10256 w 80552"/>
                <a:gd name="connsiteY11" fmla="*/ 17117 h 176447"/>
                <a:gd name="connsiteX12" fmla="*/ 34134 w 80552"/>
                <a:gd name="connsiteY12" fmla="*/ 35338 h 176447"/>
                <a:gd name="connsiteX13" fmla="*/ 56190 w 80552"/>
                <a:gd name="connsiteY13" fmla="*/ 48283 h 176447"/>
                <a:gd name="connsiteX14" fmla="*/ 70766 w 80552"/>
                <a:gd name="connsiteY14" fmla="*/ 77052 h 176447"/>
                <a:gd name="connsiteX15" fmla="*/ 73068 w 80552"/>
                <a:gd name="connsiteY15" fmla="*/ 78203 h 176447"/>
                <a:gd name="connsiteX16" fmla="*/ 74122 w 80552"/>
                <a:gd name="connsiteY16" fmla="*/ 78682 h 176447"/>
                <a:gd name="connsiteX17" fmla="*/ 74122 w 80552"/>
                <a:gd name="connsiteY17" fmla="*/ 78682 h 17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552" h="176447">
                  <a:moveTo>
                    <a:pt x="74122" y="78682"/>
                  </a:moveTo>
                  <a:lnTo>
                    <a:pt x="74122" y="78682"/>
                  </a:lnTo>
                  <a:lnTo>
                    <a:pt x="74985" y="75134"/>
                  </a:lnTo>
                  <a:lnTo>
                    <a:pt x="75944" y="77532"/>
                  </a:lnTo>
                  <a:lnTo>
                    <a:pt x="77958" y="78107"/>
                  </a:lnTo>
                  <a:cubicBezTo>
                    <a:pt x="78534" y="78682"/>
                    <a:pt x="79780" y="77915"/>
                    <a:pt x="80356" y="77915"/>
                  </a:cubicBezTo>
                  <a:lnTo>
                    <a:pt x="80547" y="84532"/>
                  </a:lnTo>
                  <a:lnTo>
                    <a:pt x="80547" y="152330"/>
                  </a:lnTo>
                  <a:cubicBezTo>
                    <a:pt x="80547" y="152330"/>
                    <a:pt x="68177" y="176400"/>
                    <a:pt x="24161" y="176400"/>
                  </a:cubicBezTo>
                  <a:cubicBezTo>
                    <a:pt x="16585" y="176400"/>
                    <a:pt x="9585" y="175249"/>
                    <a:pt x="3256" y="173427"/>
                  </a:cubicBezTo>
                  <a:cubicBezTo>
                    <a:pt x="3256" y="134110"/>
                    <a:pt x="-197" y="40612"/>
                    <a:pt x="954" y="719"/>
                  </a:cubicBezTo>
                  <a:cubicBezTo>
                    <a:pt x="3831" y="6569"/>
                    <a:pt x="7379" y="12418"/>
                    <a:pt x="10256" y="17117"/>
                  </a:cubicBezTo>
                  <a:cubicBezTo>
                    <a:pt x="18407" y="21816"/>
                    <a:pt x="25983" y="30063"/>
                    <a:pt x="34134" y="35338"/>
                  </a:cubicBezTo>
                  <a:cubicBezTo>
                    <a:pt x="41134" y="39461"/>
                    <a:pt x="49285" y="43585"/>
                    <a:pt x="56190" y="48283"/>
                  </a:cubicBezTo>
                  <a:cubicBezTo>
                    <a:pt x="57916" y="61805"/>
                    <a:pt x="63190" y="71778"/>
                    <a:pt x="70766" y="77052"/>
                  </a:cubicBezTo>
                  <a:lnTo>
                    <a:pt x="73068" y="78203"/>
                  </a:lnTo>
                  <a:cubicBezTo>
                    <a:pt x="73547" y="78107"/>
                    <a:pt x="74122" y="78682"/>
                    <a:pt x="74122" y="78682"/>
                  </a:cubicBezTo>
                  <a:lnTo>
                    <a:pt x="74122" y="78682"/>
                  </a:lnTo>
                  <a:close/>
                </a:path>
              </a:pathLst>
            </a:custGeom>
            <a:solidFill>
              <a:srgbClr val="E1E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2780C61-462C-8C09-3CE5-0E0BF40F4D2F}"/>
                </a:ext>
              </a:extLst>
            </p:cNvPr>
            <p:cNvSpPr/>
            <p:nvPr/>
          </p:nvSpPr>
          <p:spPr>
            <a:xfrm>
              <a:off x="1260852" y="3100876"/>
              <a:ext cx="35481" cy="275220"/>
            </a:xfrm>
            <a:custGeom>
              <a:avLst/>
              <a:gdLst>
                <a:gd name="connsiteX0" fmla="*/ 1390 w 35481"/>
                <a:gd name="connsiteY0" fmla="*/ 50010 h 275220"/>
                <a:gd name="connsiteX1" fmla="*/ 1390 w 35481"/>
                <a:gd name="connsiteY1" fmla="*/ 50010 h 275220"/>
                <a:gd name="connsiteX2" fmla="*/ 30447 w 35481"/>
                <a:gd name="connsiteY2" fmla="*/ 719 h 275220"/>
                <a:gd name="connsiteX3" fmla="*/ 22296 w 35481"/>
                <a:gd name="connsiteY3" fmla="*/ 71682 h 275220"/>
                <a:gd name="connsiteX4" fmla="*/ 33324 w 35481"/>
                <a:gd name="connsiteY4" fmla="*/ 102177 h 275220"/>
                <a:gd name="connsiteX5" fmla="*/ 35625 w 35481"/>
                <a:gd name="connsiteY5" fmla="*/ 274885 h 275220"/>
                <a:gd name="connsiteX6" fmla="*/ 2445 w 35481"/>
                <a:gd name="connsiteY6" fmla="*/ 253788 h 275220"/>
                <a:gd name="connsiteX7" fmla="*/ 719 w 35481"/>
                <a:gd name="connsiteY7" fmla="*/ 253788 h 275220"/>
                <a:gd name="connsiteX8" fmla="*/ 719 w 35481"/>
                <a:gd name="connsiteY8" fmla="*/ 171318 h 275220"/>
                <a:gd name="connsiteX9" fmla="*/ 719 w 35481"/>
                <a:gd name="connsiteY9" fmla="*/ 59311 h 275220"/>
                <a:gd name="connsiteX10" fmla="*/ 719 w 35481"/>
                <a:gd name="connsiteY10" fmla="*/ 49914 h 275220"/>
                <a:gd name="connsiteX11" fmla="*/ 1390 w 35481"/>
                <a:gd name="connsiteY11" fmla="*/ 49914 h 275220"/>
                <a:gd name="connsiteX12" fmla="*/ 1390 w 35481"/>
                <a:gd name="connsiteY12" fmla="*/ 50010 h 275220"/>
                <a:gd name="connsiteX13" fmla="*/ 1390 w 35481"/>
                <a:gd name="connsiteY13" fmla="*/ 50010 h 27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481" h="275220">
                  <a:moveTo>
                    <a:pt x="1390" y="50010"/>
                  </a:moveTo>
                  <a:lnTo>
                    <a:pt x="1390" y="50010"/>
                  </a:lnTo>
                  <a:cubicBezTo>
                    <a:pt x="3117" y="28913"/>
                    <a:pt x="14145" y="10692"/>
                    <a:pt x="30447" y="719"/>
                  </a:cubicBezTo>
                  <a:cubicBezTo>
                    <a:pt x="14720" y="18268"/>
                    <a:pt x="15295" y="45886"/>
                    <a:pt x="22296" y="71682"/>
                  </a:cubicBezTo>
                  <a:cubicBezTo>
                    <a:pt x="25173" y="82230"/>
                    <a:pt x="29296" y="92779"/>
                    <a:pt x="33324" y="102177"/>
                  </a:cubicBezTo>
                  <a:cubicBezTo>
                    <a:pt x="32173" y="142069"/>
                    <a:pt x="35050" y="235663"/>
                    <a:pt x="35625" y="274885"/>
                  </a:cubicBezTo>
                  <a:cubicBezTo>
                    <a:pt x="19323" y="271337"/>
                    <a:pt x="7144" y="263186"/>
                    <a:pt x="2445" y="253788"/>
                  </a:cubicBezTo>
                  <a:lnTo>
                    <a:pt x="719" y="253788"/>
                  </a:lnTo>
                  <a:lnTo>
                    <a:pt x="719" y="171318"/>
                  </a:lnTo>
                  <a:lnTo>
                    <a:pt x="719" y="59311"/>
                  </a:lnTo>
                  <a:lnTo>
                    <a:pt x="719" y="49914"/>
                  </a:lnTo>
                  <a:lnTo>
                    <a:pt x="1390" y="49914"/>
                  </a:lnTo>
                  <a:lnTo>
                    <a:pt x="1390" y="50010"/>
                  </a:lnTo>
                  <a:lnTo>
                    <a:pt x="1390" y="50010"/>
                  </a:lnTo>
                  <a:close/>
                </a:path>
              </a:pathLst>
            </a:custGeom>
            <a:solidFill>
              <a:srgbClr val="F1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DB8AD378-7CB5-0233-C8D4-AFB4B065565F}"/>
                </a:ext>
              </a:extLst>
            </p:cNvPr>
            <p:cNvSpPr/>
            <p:nvPr/>
          </p:nvSpPr>
          <p:spPr>
            <a:xfrm>
              <a:off x="1353679" y="3145392"/>
              <a:ext cx="100690" cy="139049"/>
            </a:xfrm>
            <a:custGeom>
              <a:avLst/>
              <a:gdLst>
                <a:gd name="connsiteX0" fmla="*/ 90286 w 100690"/>
                <a:gd name="connsiteY0" fmla="*/ 2617 h 139048"/>
                <a:gd name="connsiteX1" fmla="*/ 54804 w 100690"/>
                <a:gd name="connsiteY1" fmla="*/ 7891 h 139048"/>
                <a:gd name="connsiteX2" fmla="*/ 6089 w 100690"/>
                <a:gd name="connsiteY2" fmla="*/ 72333 h 139048"/>
                <a:gd name="connsiteX3" fmla="*/ 5993 w 100690"/>
                <a:gd name="connsiteY3" fmla="*/ 72429 h 139048"/>
                <a:gd name="connsiteX4" fmla="*/ 719 w 100690"/>
                <a:gd name="connsiteY4" fmla="*/ 102348 h 139048"/>
                <a:gd name="connsiteX5" fmla="*/ 14049 w 100690"/>
                <a:gd name="connsiteY5" fmla="*/ 135816 h 139048"/>
                <a:gd name="connsiteX6" fmla="*/ 39077 w 100690"/>
                <a:gd name="connsiteY6" fmla="*/ 135816 h 139048"/>
                <a:gd name="connsiteX7" fmla="*/ 26899 w 100690"/>
                <a:gd name="connsiteY7" fmla="*/ 128815 h 139048"/>
                <a:gd name="connsiteX8" fmla="*/ 12323 w 100690"/>
                <a:gd name="connsiteY8" fmla="*/ 97745 h 139048"/>
                <a:gd name="connsiteX9" fmla="*/ 15199 w 100690"/>
                <a:gd name="connsiteY9" fmla="*/ 78374 h 139048"/>
                <a:gd name="connsiteX10" fmla="*/ 59407 w 100690"/>
                <a:gd name="connsiteY10" fmla="*/ 15659 h 139048"/>
                <a:gd name="connsiteX11" fmla="*/ 90190 w 100690"/>
                <a:gd name="connsiteY11" fmla="*/ 10960 h 139048"/>
                <a:gd name="connsiteX12" fmla="*/ 95464 w 100690"/>
                <a:gd name="connsiteY12" fmla="*/ 13933 h 139048"/>
                <a:gd name="connsiteX13" fmla="*/ 100163 w 100690"/>
                <a:gd name="connsiteY13" fmla="*/ 16905 h 139048"/>
                <a:gd name="connsiteX14" fmla="*/ 90286 w 100690"/>
                <a:gd name="connsiteY14" fmla="*/ 2617 h 1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90" h="139048">
                  <a:moveTo>
                    <a:pt x="90286" y="2617"/>
                  </a:moveTo>
                  <a:cubicBezTo>
                    <a:pt x="80408" y="-931"/>
                    <a:pt x="68230" y="315"/>
                    <a:pt x="54804" y="7891"/>
                  </a:cubicBezTo>
                  <a:cubicBezTo>
                    <a:pt x="33420" y="20741"/>
                    <a:pt x="14816" y="45482"/>
                    <a:pt x="6089" y="72333"/>
                  </a:cubicBezTo>
                  <a:lnTo>
                    <a:pt x="5993" y="72429"/>
                  </a:lnTo>
                  <a:cubicBezTo>
                    <a:pt x="2541" y="82402"/>
                    <a:pt x="719" y="92950"/>
                    <a:pt x="719" y="102348"/>
                  </a:cubicBezTo>
                  <a:cubicBezTo>
                    <a:pt x="719" y="118171"/>
                    <a:pt x="5993" y="129870"/>
                    <a:pt x="14049" y="135816"/>
                  </a:cubicBezTo>
                  <a:cubicBezTo>
                    <a:pt x="21049" y="139364"/>
                    <a:pt x="29776" y="139364"/>
                    <a:pt x="39077" y="135816"/>
                  </a:cubicBezTo>
                  <a:lnTo>
                    <a:pt x="26899" y="128815"/>
                  </a:lnTo>
                  <a:cubicBezTo>
                    <a:pt x="18172" y="124117"/>
                    <a:pt x="12323" y="113568"/>
                    <a:pt x="12323" y="97745"/>
                  </a:cubicBezTo>
                  <a:cubicBezTo>
                    <a:pt x="12323" y="91320"/>
                    <a:pt x="13473" y="84799"/>
                    <a:pt x="15199" y="78374"/>
                  </a:cubicBezTo>
                  <a:cubicBezTo>
                    <a:pt x="21624" y="53154"/>
                    <a:pt x="39077" y="27358"/>
                    <a:pt x="59407" y="15659"/>
                  </a:cubicBezTo>
                  <a:cubicBezTo>
                    <a:pt x="71011" y="8658"/>
                    <a:pt x="82135" y="7412"/>
                    <a:pt x="90190" y="10960"/>
                  </a:cubicBezTo>
                  <a:cubicBezTo>
                    <a:pt x="91916" y="11535"/>
                    <a:pt x="93642" y="12686"/>
                    <a:pt x="95464" y="13933"/>
                  </a:cubicBezTo>
                  <a:lnTo>
                    <a:pt x="100163" y="16905"/>
                  </a:lnTo>
                  <a:cubicBezTo>
                    <a:pt x="97861" y="10864"/>
                    <a:pt x="94409" y="6165"/>
                    <a:pt x="90286" y="2617"/>
                  </a:cubicBez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7E146EC-4BFE-DDC7-49A8-9008C860EAC1}"/>
                </a:ext>
              </a:extLst>
            </p:cNvPr>
            <p:cNvSpPr/>
            <p:nvPr/>
          </p:nvSpPr>
          <p:spPr>
            <a:xfrm>
              <a:off x="1476809" y="3194654"/>
              <a:ext cx="149597" cy="93019"/>
            </a:xfrm>
            <a:custGeom>
              <a:avLst/>
              <a:gdLst>
                <a:gd name="connsiteX0" fmla="*/ 75038 w 149597"/>
                <a:gd name="connsiteY0" fmla="*/ 727 h 93018"/>
                <a:gd name="connsiteX1" fmla="*/ 69476 w 149597"/>
                <a:gd name="connsiteY1" fmla="*/ 727 h 93018"/>
                <a:gd name="connsiteX2" fmla="*/ 61709 w 149597"/>
                <a:gd name="connsiteY2" fmla="*/ 1207 h 93018"/>
                <a:gd name="connsiteX3" fmla="*/ 58736 w 149597"/>
                <a:gd name="connsiteY3" fmla="*/ 1686 h 93018"/>
                <a:gd name="connsiteX4" fmla="*/ 57873 w 149597"/>
                <a:gd name="connsiteY4" fmla="*/ 2645 h 93018"/>
                <a:gd name="connsiteX5" fmla="*/ 58257 w 149597"/>
                <a:gd name="connsiteY5" fmla="*/ 1686 h 93018"/>
                <a:gd name="connsiteX6" fmla="*/ 38023 w 149597"/>
                <a:gd name="connsiteY6" fmla="*/ 6673 h 93018"/>
                <a:gd name="connsiteX7" fmla="*/ 24310 w 149597"/>
                <a:gd name="connsiteY7" fmla="*/ 12618 h 93018"/>
                <a:gd name="connsiteX8" fmla="*/ 7144 w 149597"/>
                <a:gd name="connsiteY8" fmla="*/ 27482 h 93018"/>
                <a:gd name="connsiteX9" fmla="*/ 719 w 149597"/>
                <a:gd name="connsiteY9" fmla="*/ 46853 h 93018"/>
                <a:gd name="connsiteX10" fmla="*/ 36872 w 149597"/>
                <a:gd name="connsiteY10" fmla="*/ 86554 h 93018"/>
                <a:gd name="connsiteX11" fmla="*/ 51927 w 149597"/>
                <a:gd name="connsiteY11" fmla="*/ 90486 h 93018"/>
                <a:gd name="connsiteX12" fmla="*/ 62284 w 149597"/>
                <a:gd name="connsiteY12" fmla="*/ 92499 h 93018"/>
                <a:gd name="connsiteX13" fmla="*/ 69572 w 149597"/>
                <a:gd name="connsiteY13" fmla="*/ 92979 h 93018"/>
                <a:gd name="connsiteX14" fmla="*/ 75134 w 149597"/>
                <a:gd name="connsiteY14" fmla="*/ 92979 h 93018"/>
                <a:gd name="connsiteX15" fmla="*/ 128452 w 149597"/>
                <a:gd name="connsiteY15" fmla="*/ 78595 h 93018"/>
                <a:gd name="connsiteX16" fmla="*/ 140919 w 149597"/>
                <a:gd name="connsiteY16" fmla="*/ 68142 h 93018"/>
                <a:gd name="connsiteX17" fmla="*/ 149070 w 149597"/>
                <a:gd name="connsiteY17" fmla="*/ 46853 h 93018"/>
                <a:gd name="connsiteX18" fmla="*/ 75038 w 149597"/>
                <a:gd name="connsiteY18" fmla="*/ 727 h 9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597" h="93018">
                  <a:moveTo>
                    <a:pt x="75038" y="727"/>
                  </a:moveTo>
                  <a:cubicBezTo>
                    <a:pt x="72929" y="727"/>
                    <a:pt x="71202" y="727"/>
                    <a:pt x="69476" y="727"/>
                  </a:cubicBezTo>
                  <a:cubicBezTo>
                    <a:pt x="66887" y="727"/>
                    <a:pt x="64298" y="727"/>
                    <a:pt x="61709" y="1207"/>
                  </a:cubicBezTo>
                  <a:cubicBezTo>
                    <a:pt x="60846" y="1207"/>
                    <a:pt x="59983" y="1207"/>
                    <a:pt x="58736" y="1686"/>
                  </a:cubicBezTo>
                  <a:cubicBezTo>
                    <a:pt x="58353" y="1686"/>
                    <a:pt x="58353" y="2166"/>
                    <a:pt x="57873" y="2645"/>
                  </a:cubicBezTo>
                  <a:cubicBezTo>
                    <a:pt x="57873" y="2166"/>
                    <a:pt x="58257" y="1686"/>
                    <a:pt x="58257" y="1686"/>
                  </a:cubicBezTo>
                  <a:cubicBezTo>
                    <a:pt x="50969" y="2645"/>
                    <a:pt x="44064" y="4180"/>
                    <a:pt x="38023" y="6673"/>
                  </a:cubicBezTo>
                  <a:cubicBezTo>
                    <a:pt x="32844" y="8687"/>
                    <a:pt x="28529" y="10605"/>
                    <a:pt x="24310" y="12618"/>
                  </a:cubicBezTo>
                  <a:cubicBezTo>
                    <a:pt x="17405" y="17125"/>
                    <a:pt x="11460" y="22016"/>
                    <a:pt x="7144" y="27482"/>
                  </a:cubicBezTo>
                  <a:cubicBezTo>
                    <a:pt x="3308" y="33428"/>
                    <a:pt x="719" y="39853"/>
                    <a:pt x="719" y="46853"/>
                  </a:cubicBezTo>
                  <a:cubicBezTo>
                    <a:pt x="719" y="63731"/>
                    <a:pt x="15295" y="78115"/>
                    <a:pt x="36872" y="86554"/>
                  </a:cubicBezTo>
                  <a:cubicBezTo>
                    <a:pt x="41571" y="88088"/>
                    <a:pt x="46749" y="89527"/>
                    <a:pt x="51927" y="90486"/>
                  </a:cubicBezTo>
                  <a:cubicBezTo>
                    <a:pt x="55380" y="91445"/>
                    <a:pt x="58832" y="92020"/>
                    <a:pt x="62284" y="92499"/>
                  </a:cubicBezTo>
                  <a:cubicBezTo>
                    <a:pt x="64394" y="92499"/>
                    <a:pt x="66983" y="92499"/>
                    <a:pt x="69572" y="92979"/>
                  </a:cubicBezTo>
                  <a:cubicBezTo>
                    <a:pt x="71298" y="92979"/>
                    <a:pt x="73408" y="92979"/>
                    <a:pt x="75134" y="92979"/>
                  </a:cubicBezTo>
                  <a:cubicBezTo>
                    <a:pt x="96231" y="92979"/>
                    <a:pt x="115123" y="87513"/>
                    <a:pt x="128452" y="78595"/>
                  </a:cubicBezTo>
                  <a:cubicBezTo>
                    <a:pt x="133631" y="75622"/>
                    <a:pt x="137466" y="72170"/>
                    <a:pt x="140919" y="68142"/>
                  </a:cubicBezTo>
                  <a:cubicBezTo>
                    <a:pt x="146097" y="61717"/>
                    <a:pt x="149070" y="54237"/>
                    <a:pt x="149070" y="46853"/>
                  </a:cubicBezTo>
                  <a:cubicBezTo>
                    <a:pt x="148974" y="21057"/>
                    <a:pt x="115890" y="248"/>
                    <a:pt x="75038" y="727"/>
                  </a:cubicBezTo>
                  <a:close/>
                </a:path>
              </a:pathLst>
            </a:custGeom>
            <a:solidFill>
              <a:srgbClr val="FF89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2255FAD2-3551-4719-2464-3397B733EC92}"/>
                </a:ext>
              </a:extLst>
            </p:cNvPr>
            <p:cNvSpPr/>
            <p:nvPr/>
          </p:nvSpPr>
          <p:spPr>
            <a:xfrm>
              <a:off x="951973" y="1779339"/>
              <a:ext cx="959" cy="959"/>
            </a:xfrm>
            <a:custGeom>
              <a:avLst/>
              <a:gdLst/>
              <a:ahLst/>
              <a:cxnLst/>
              <a:rect l="l" t="t" r="r" b="b"/>
              <a:pathLst>
                <a:path w="958" h="958"/>
              </a:pathLst>
            </a:custGeom>
            <a:solidFill>
              <a:srgbClr val="6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EE4ABAD4-1517-4DCA-073A-D84276FED19B}"/>
                </a:ext>
              </a:extLst>
            </p:cNvPr>
            <p:cNvSpPr/>
            <p:nvPr/>
          </p:nvSpPr>
          <p:spPr>
            <a:xfrm>
              <a:off x="1527527" y="3153427"/>
              <a:ext cx="47948" cy="98772"/>
            </a:xfrm>
            <a:custGeom>
              <a:avLst/>
              <a:gdLst>
                <a:gd name="connsiteX0" fmla="*/ 47239 w 47947"/>
                <a:gd name="connsiteY0" fmla="*/ 84340 h 98772"/>
                <a:gd name="connsiteX1" fmla="*/ 47239 w 47947"/>
                <a:gd name="connsiteY1" fmla="*/ 84340 h 98772"/>
                <a:gd name="connsiteX2" fmla="*/ 24128 w 47947"/>
                <a:gd name="connsiteY2" fmla="*/ 98437 h 98772"/>
                <a:gd name="connsiteX3" fmla="*/ 1018 w 47947"/>
                <a:gd name="connsiteY3" fmla="*/ 84340 h 98772"/>
                <a:gd name="connsiteX4" fmla="*/ 1018 w 47947"/>
                <a:gd name="connsiteY4" fmla="*/ 13569 h 98772"/>
                <a:gd name="connsiteX5" fmla="*/ 1689 w 47947"/>
                <a:gd name="connsiteY5" fmla="*/ 13569 h 98772"/>
                <a:gd name="connsiteX6" fmla="*/ 24128 w 47947"/>
                <a:gd name="connsiteY6" fmla="*/ 719 h 98772"/>
                <a:gd name="connsiteX7" fmla="*/ 47239 w 47947"/>
                <a:gd name="connsiteY7" fmla="*/ 13569 h 98772"/>
                <a:gd name="connsiteX8" fmla="*/ 47239 w 47947"/>
                <a:gd name="connsiteY8" fmla="*/ 14240 h 98772"/>
                <a:gd name="connsiteX9" fmla="*/ 47239 w 47947"/>
                <a:gd name="connsiteY9" fmla="*/ 84340 h 98772"/>
                <a:gd name="connsiteX10" fmla="*/ 47239 w 47947"/>
                <a:gd name="connsiteY10" fmla="*/ 84340 h 9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47" h="98772">
                  <a:moveTo>
                    <a:pt x="47239" y="84340"/>
                  </a:moveTo>
                  <a:lnTo>
                    <a:pt x="47239" y="84340"/>
                  </a:lnTo>
                  <a:cubicBezTo>
                    <a:pt x="47239" y="92012"/>
                    <a:pt x="36978" y="98437"/>
                    <a:pt x="24128" y="98437"/>
                  </a:cubicBezTo>
                  <a:cubicBezTo>
                    <a:pt x="11278" y="98437"/>
                    <a:pt x="1018" y="92012"/>
                    <a:pt x="1018" y="84340"/>
                  </a:cubicBezTo>
                  <a:cubicBezTo>
                    <a:pt x="1018" y="83094"/>
                    <a:pt x="346" y="14912"/>
                    <a:pt x="1018" y="13569"/>
                  </a:cubicBezTo>
                  <a:cubicBezTo>
                    <a:pt x="1018" y="13569"/>
                    <a:pt x="1018" y="13569"/>
                    <a:pt x="1689" y="13569"/>
                  </a:cubicBezTo>
                  <a:cubicBezTo>
                    <a:pt x="2360" y="6473"/>
                    <a:pt x="12621" y="1390"/>
                    <a:pt x="24128" y="719"/>
                  </a:cubicBezTo>
                  <a:cubicBezTo>
                    <a:pt x="36307" y="719"/>
                    <a:pt x="45993" y="6473"/>
                    <a:pt x="47239" y="13569"/>
                  </a:cubicBezTo>
                  <a:cubicBezTo>
                    <a:pt x="47239" y="14240"/>
                    <a:pt x="47239" y="14240"/>
                    <a:pt x="47239" y="14240"/>
                  </a:cubicBezTo>
                  <a:cubicBezTo>
                    <a:pt x="47815" y="15583"/>
                    <a:pt x="47239" y="83094"/>
                    <a:pt x="47239" y="84340"/>
                  </a:cubicBezTo>
                  <a:lnTo>
                    <a:pt x="47239" y="84340"/>
                  </a:lnTo>
                  <a:close/>
                </a:path>
              </a:pathLst>
            </a:custGeom>
            <a:solidFill>
              <a:srgbClr val="5859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1A504C0E-E075-FCEC-6A8D-1E7F392E169A}"/>
                </a:ext>
              </a:extLst>
            </p:cNvPr>
            <p:cNvSpPr/>
            <p:nvPr/>
          </p:nvSpPr>
          <p:spPr>
            <a:xfrm>
              <a:off x="1437109" y="3095098"/>
              <a:ext cx="234944" cy="144802"/>
            </a:xfrm>
            <a:custGeom>
              <a:avLst/>
              <a:gdLst>
                <a:gd name="connsiteX0" fmla="*/ 200278 w 234944"/>
                <a:gd name="connsiteY0" fmla="*/ 20498 h 144802"/>
                <a:gd name="connsiteX1" fmla="*/ 34474 w 234944"/>
                <a:gd name="connsiteY1" fmla="*/ 20498 h 144802"/>
                <a:gd name="connsiteX2" fmla="*/ 719 w 234944"/>
                <a:gd name="connsiteY2" fmla="*/ 68541 h 144802"/>
                <a:gd name="connsiteX3" fmla="*/ 719 w 234944"/>
                <a:gd name="connsiteY3" fmla="*/ 69117 h 144802"/>
                <a:gd name="connsiteX4" fmla="*/ 719 w 234944"/>
                <a:gd name="connsiteY4" fmla="*/ 69692 h 144802"/>
                <a:gd name="connsiteX5" fmla="*/ 719 w 234944"/>
                <a:gd name="connsiteY5" fmla="*/ 70843 h 144802"/>
                <a:gd name="connsiteX6" fmla="*/ 719 w 234944"/>
                <a:gd name="connsiteY6" fmla="*/ 71418 h 144802"/>
                <a:gd name="connsiteX7" fmla="*/ 719 w 234944"/>
                <a:gd name="connsiteY7" fmla="*/ 73144 h 144802"/>
                <a:gd name="connsiteX8" fmla="*/ 719 w 234944"/>
                <a:gd name="connsiteY8" fmla="*/ 73720 h 144802"/>
                <a:gd name="connsiteX9" fmla="*/ 719 w 234944"/>
                <a:gd name="connsiteY9" fmla="*/ 74295 h 144802"/>
                <a:gd name="connsiteX10" fmla="*/ 719 w 234944"/>
                <a:gd name="connsiteY10" fmla="*/ 76597 h 144802"/>
                <a:gd name="connsiteX11" fmla="*/ 719 w 234944"/>
                <a:gd name="connsiteY11" fmla="*/ 79569 h 144802"/>
                <a:gd name="connsiteX12" fmla="*/ 36201 w 234944"/>
                <a:gd name="connsiteY12" fmla="*/ 125887 h 144802"/>
                <a:gd name="connsiteX13" fmla="*/ 36776 w 234944"/>
                <a:gd name="connsiteY13" fmla="*/ 126462 h 144802"/>
                <a:gd name="connsiteX14" fmla="*/ 43201 w 234944"/>
                <a:gd name="connsiteY14" fmla="*/ 130011 h 144802"/>
                <a:gd name="connsiteX15" fmla="*/ 43776 w 234944"/>
                <a:gd name="connsiteY15" fmla="*/ 130011 h 144802"/>
                <a:gd name="connsiteX16" fmla="*/ 61229 w 234944"/>
                <a:gd name="connsiteY16" fmla="*/ 137011 h 144802"/>
                <a:gd name="connsiteX17" fmla="*/ 61805 w 234944"/>
                <a:gd name="connsiteY17" fmla="*/ 137011 h 144802"/>
                <a:gd name="connsiteX18" fmla="*/ 95560 w 234944"/>
                <a:gd name="connsiteY18" fmla="*/ 144011 h 144802"/>
                <a:gd name="connsiteX19" fmla="*/ 97861 w 234944"/>
                <a:gd name="connsiteY19" fmla="*/ 144587 h 144802"/>
                <a:gd name="connsiteX20" fmla="*/ 153097 w 234944"/>
                <a:gd name="connsiteY20" fmla="*/ 142285 h 144802"/>
                <a:gd name="connsiteX21" fmla="*/ 171126 w 234944"/>
                <a:gd name="connsiteY21" fmla="*/ 138162 h 144802"/>
                <a:gd name="connsiteX22" fmla="*/ 220608 w 234944"/>
                <a:gd name="connsiteY22" fmla="*/ 109968 h 144802"/>
                <a:gd name="connsiteX23" fmla="*/ 234513 w 234944"/>
                <a:gd name="connsiteY23" fmla="*/ 72569 h 144802"/>
                <a:gd name="connsiteX24" fmla="*/ 234609 w 234944"/>
                <a:gd name="connsiteY24" fmla="*/ 72473 h 144802"/>
                <a:gd name="connsiteX25" fmla="*/ 234609 w 234944"/>
                <a:gd name="connsiteY25" fmla="*/ 71322 h 144802"/>
                <a:gd name="connsiteX26" fmla="*/ 234609 w 234944"/>
                <a:gd name="connsiteY26" fmla="*/ 70747 h 144802"/>
                <a:gd name="connsiteX27" fmla="*/ 234609 w 234944"/>
                <a:gd name="connsiteY27" fmla="*/ 69021 h 144802"/>
                <a:gd name="connsiteX28" fmla="*/ 200278 w 234944"/>
                <a:gd name="connsiteY28" fmla="*/ 20498 h 144802"/>
                <a:gd name="connsiteX29" fmla="*/ 224156 w 234944"/>
                <a:gd name="connsiteY29" fmla="*/ 68637 h 144802"/>
                <a:gd name="connsiteX30" fmla="*/ 223581 w 234944"/>
                <a:gd name="connsiteY30" fmla="*/ 73336 h 144802"/>
                <a:gd name="connsiteX31" fmla="*/ 221279 w 234944"/>
                <a:gd name="connsiteY31" fmla="*/ 83309 h 144802"/>
                <a:gd name="connsiteX32" fmla="*/ 159043 w 234944"/>
                <a:gd name="connsiteY32" fmla="*/ 73336 h 144802"/>
                <a:gd name="connsiteX33" fmla="*/ 220704 w 234944"/>
                <a:gd name="connsiteY33" fmla="*/ 61637 h 144802"/>
                <a:gd name="connsiteX34" fmla="*/ 223581 w 234944"/>
                <a:gd name="connsiteY34" fmla="*/ 73336 h 144802"/>
                <a:gd name="connsiteX35" fmla="*/ 223581 w 234944"/>
                <a:gd name="connsiteY35" fmla="*/ 65089 h 144802"/>
                <a:gd name="connsiteX36" fmla="*/ 224156 w 234944"/>
                <a:gd name="connsiteY36" fmla="*/ 66240 h 144802"/>
                <a:gd name="connsiteX37" fmla="*/ 224156 w 234944"/>
                <a:gd name="connsiteY37" fmla="*/ 68637 h 144802"/>
                <a:gd name="connsiteX38" fmla="*/ 148494 w 234944"/>
                <a:gd name="connsiteY38" fmla="*/ 128476 h 144802"/>
                <a:gd name="connsiteX39" fmla="*/ 135740 w 234944"/>
                <a:gd name="connsiteY39" fmla="*/ 130202 h 144802"/>
                <a:gd name="connsiteX40" fmla="*/ 113684 w 234944"/>
                <a:gd name="connsiteY40" fmla="*/ 130778 h 144802"/>
                <a:gd name="connsiteX41" fmla="*/ 114260 w 234944"/>
                <a:gd name="connsiteY41" fmla="*/ 123777 h 144802"/>
                <a:gd name="connsiteX42" fmla="*/ 118959 w 234944"/>
                <a:gd name="connsiteY42" fmla="*/ 93282 h 144802"/>
                <a:gd name="connsiteX43" fmla="*/ 125384 w 234944"/>
                <a:gd name="connsiteY43" fmla="*/ 92132 h 144802"/>
                <a:gd name="connsiteX44" fmla="*/ 135836 w 234944"/>
                <a:gd name="connsiteY44" fmla="*/ 100379 h 144802"/>
                <a:gd name="connsiteX45" fmla="*/ 164797 w 234944"/>
                <a:gd name="connsiteY45" fmla="*/ 124353 h 144802"/>
                <a:gd name="connsiteX46" fmla="*/ 148494 w 234944"/>
                <a:gd name="connsiteY46" fmla="*/ 128476 h 144802"/>
                <a:gd name="connsiteX47" fmla="*/ 84532 w 234944"/>
                <a:gd name="connsiteY47" fmla="*/ 127901 h 144802"/>
                <a:gd name="connsiteX48" fmla="*/ 82806 w 234944"/>
                <a:gd name="connsiteY48" fmla="*/ 127325 h 144802"/>
                <a:gd name="connsiteX49" fmla="*/ 58928 w 234944"/>
                <a:gd name="connsiteY49" fmla="*/ 120325 h 144802"/>
                <a:gd name="connsiteX50" fmla="*/ 67079 w 234944"/>
                <a:gd name="connsiteY50" fmla="*/ 115626 h 144802"/>
                <a:gd name="connsiteX51" fmla="*/ 95560 w 234944"/>
                <a:gd name="connsiteY51" fmla="*/ 96255 h 144802"/>
                <a:gd name="connsiteX52" fmla="*/ 95560 w 234944"/>
                <a:gd name="connsiteY52" fmla="*/ 96831 h 144802"/>
                <a:gd name="connsiteX53" fmla="*/ 103136 w 234944"/>
                <a:gd name="connsiteY53" fmla="*/ 91556 h 144802"/>
                <a:gd name="connsiteX54" fmla="*/ 107163 w 234944"/>
                <a:gd name="connsiteY54" fmla="*/ 92132 h 144802"/>
                <a:gd name="connsiteX55" fmla="*/ 102464 w 234944"/>
                <a:gd name="connsiteY55" fmla="*/ 124353 h 144802"/>
                <a:gd name="connsiteX56" fmla="*/ 101889 w 234944"/>
                <a:gd name="connsiteY56" fmla="*/ 127901 h 144802"/>
                <a:gd name="connsiteX57" fmla="*/ 101889 w 234944"/>
                <a:gd name="connsiteY57" fmla="*/ 130202 h 144802"/>
                <a:gd name="connsiteX58" fmla="*/ 95464 w 234944"/>
                <a:gd name="connsiteY58" fmla="*/ 129627 h 144802"/>
                <a:gd name="connsiteX59" fmla="*/ 84532 w 234944"/>
                <a:gd name="connsiteY59" fmla="*/ 127901 h 144802"/>
                <a:gd name="connsiteX60" fmla="*/ 42626 w 234944"/>
                <a:gd name="connsiteY60" fmla="*/ 112653 h 144802"/>
                <a:gd name="connsiteX61" fmla="*/ 25173 w 234944"/>
                <a:gd name="connsiteY61" fmla="*/ 99132 h 144802"/>
                <a:gd name="connsiteX62" fmla="*/ 35625 w 234944"/>
                <a:gd name="connsiteY62" fmla="*/ 97406 h 144802"/>
                <a:gd name="connsiteX63" fmla="*/ 79833 w 234944"/>
                <a:gd name="connsiteY63" fmla="*/ 88584 h 144802"/>
                <a:gd name="connsiteX64" fmla="*/ 52503 w 234944"/>
                <a:gd name="connsiteY64" fmla="*/ 106804 h 144802"/>
                <a:gd name="connsiteX65" fmla="*/ 43201 w 234944"/>
                <a:gd name="connsiteY65" fmla="*/ 113229 h 144802"/>
                <a:gd name="connsiteX66" fmla="*/ 42626 w 234944"/>
                <a:gd name="connsiteY66" fmla="*/ 112653 h 144802"/>
                <a:gd name="connsiteX67" fmla="*/ 49626 w 234944"/>
                <a:gd name="connsiteY67" fmla="*/ 29320 h 144802"/>
                <a:gd name="connsiteX68" fmla="*/ 90382 w 234944"/>
                <a:gd name="connsiteY68" fmla="*/ 62788 h 144802"/>
                <a:gd name="connsiteX69" fmla="*/ 20570 w 234944"/>
                <a:gd name="connsiteY69" fmla="*/ 51664 h 144802"/>
                <a:gd name="connsiteX70" fmla="*/ 49626 w 234944"/>
                <a:gd name="connsiteY70" fmla="*/ 29320 h 144802"/>
                <a:gd name="connsiteX71" fmla="*/ 151467 w 234944"/>
                <a:gd name="connsiteY71" fmla="*/ 59815 h 144802"/>
                <a:gd name="connsiteX72" fmla="*/ 191551 w 234944"/>
                <a:gd name="connsiteY72" fmla="*/ 32868 h 144802"/>
                <a:gd name="connsiteX73" fmla="*/ 211306 w 234944"/>
                <a:gd name="connsiteY73" fmla="*/ 48116 h 144802"/>
                <a:gd name="connsiteX74" fmla="*/ 151467 w 234944"/>
                <a:gd name="connsiteY74" fmla="*/ 59815 h 144802"/>
                <a:gd name="connsiteX75" fmla="*/ 175825 w 234944"/>
                <a:gd name="connsiteY75" fmla="*/ 25197 h 144802"/>
                <a:gd name="connsiteX76" fmla="*/ 128164 w 234944"/>
                <a:gd name="connsiteY76" fmla="*/ 56842 h 144802"/>
                <a:gd name="connsiteX77" fmla="*/ 124137 w 234944"/>
                <a:gd name="connsiteY77" fmla="*/ 56267 h 144802"/>
                <a:gd name="connsiteX78" fmla="*/ 129986 w 234944"/>
                <a:gd name="connsiteY78" fmla="*/ 15799 h 144802"/>
                <a:gd name="connsiteX79" fmla="*/ 175825 w 234944"/>
                <a:gd name="connsiteY79" fmla="*/ 25197 h 144802"/>
                <a:gd name="connsiteX80" fmla="*/ 112438 w 234944"/>
                <a:gd name="connsiteY80" fmla="*/ 55116 h 144802"/>
                <a:gd name="connsiteX81" fmla="*/ 106013 w 234944"/>
                <a:gd name="connsiteY81" fmla="*/ 56267 h 144802"/>
                <a:gd name="connsiteX82" fmla="*/ 65928 w 234944"/>
                <a:gd name="connsiteY82" fmla="*/ 22799 h 144802"/>
                <a:gd name="connsiteX83" fmla="*/ 118287 w 234944"/>
                <a:gd name="connsiteY83" fmla="*/ 15223 h 144802"/>
                <a:gd name="connsiteX84" fmla="*/ 112438 w 234944"/>
                <a:gd name="connsiteY84" fmla="*/ 55116 h 144802"/>
                <a:gd name="connsiteX85" fmla="*/ 109944 w 234944"/>
                <a:gd name="connsiteY85" fmla="*/ 131928 h 144802"/>
                <a:gd name="connsiteX86" fmla="*/ 110136 w 234944"/>
                <a:gd name="connsiteY86" fmla="*/ 131928 h 144802"/>
                <a:gd name="connsiteX87" fmla="*/ 109944 w 234944"/>
                <a:gd name="connsiteY87" fmla="*/ 131928 h 144802"/>
                <a:gd name="connsiteX88" fmla="*/ 109944 w 234944"/>
                <a:gd name="connsiteY88" fmla="*/ 131928 h 144802"/>
                <a:gd name="connsiteX89" fmla="*/ 141590 w 234944"/>
                <a:gd name="connsiteY89" fmla="*/ 85611 h 144802"/>
                <a:gd name="connsiteX90" fmla="*/ 212553 w 234944"/>
                <a:gd name="connsiteY90" fmla="*/ 96735 h 144802"/>
                <a:gd name="connsiteX91" fmla="*/ 193373 w 234944"/>
                <a:gd name="connsiteY91" fmla="*/ 112557 h 144802"/>
                <a:gd name="connsiteX92" fmla="*/ 181195 w 234944"/>
                <a:gd name="connsiteY92" fmla="*/ 118407 h 144802"/>
                <a:gd name="connsiteX93" fmla="*/ 141590 w 234944"/>
                <a:gd name="connsiteY93" fmla="*/ 85611 h 144802"/>
                <a:gd name="connsiteX94" fmla="*/ 195100 w 234944"/>
                <a:gd name="connsiteY94" fmla="*/ 26443 h 144802"/>
                <a:gd name="connsiteX95" fmla="*/ 192510 w 234944"/>
                <a:gd name="connsiteY95" fmla="*/ 24717 h 144802"/>
                <a:gd name="connsiteX96" fmla="*/ 192702 w 234944"/>
                <a:gd name="connsiteY96" fmla="*/ 24717 h 144802"/>
                <a:gd name="connsiteX97" fmla="*/ 195100 w 234944"/>
                <a:gd name="connsiteY97" fmla="*/ 26443 h 144802"/>
                <a:gd name="connsiteX98" fmla="*/ 66599 w 234944"/>
                <a:gd name="connsiteY98" fmla="*/ 13977 h 144802"/>
                <a:gd name="connsiteX99" fmla="*/ 69380 w 234944"/>
                <a:gd name="connsiteY99" fmla="*/ 12826 h 144802"/>
                <a:gd name="connsiteX100" fmla="*/ 66599 w 234944"/>
                <a:gd name="connsiteY100" fmla="*/ 13977 h 144802"/>
                <a:gd name="connsiteX101" fmla="*/ 65928 w 234944"/>
                <a:gd name="connsiteY101" fmla="*/ 14073 h 144802"/>
                <a:gd name="connsiteX102" fmla="*/ 65353 w 234944"/>
                <a:gd name="connsiteY102" fmla="*/ 14264 h 144802"/>
                <a:gd name="connsiteX103" fmla="*/ 65353 w 234944"/>
                <a:gd name="connsiteY103" fmla="*/ 14073 h 144802"/>
                <a:gd name="connsiteX104" fmla="*/ 65928 w 234944"/>
                <a:gd name="connsiteY104" fmla="*/ 14073 h 144802"/>
                <a:gd name="connsiteX105" fmla="*/ 12994 w 234944"/>
                <a:gd name="connsiteY105" fmla="*/ 65665 h 144802"/>
                <a:gd name="connsiteX106" fmla="*/ 72353 w 234944"/>
                <a:gd name="connsiteY106" fmla="*/ 75062 h 144802"/>
                <a:gd name="connsiteX107" fmla="*/ 17117 w 234944"/>
                <a:gd name="connsiteY107" fmla="*/ 85611 h 144802"/>
                <a:gd name="connsiteX108" fmla="*/ 15967 w 234944"/>
                <a:gd name="connsiteY108" fmla="*/ 85611 h 144802"/>
                <a:gd name="connsiteX109" fmla="*/ 14816 w 234944"/>
                <a:gd name="connsiteY109" fmla="*/ 85035 h 144802"/>
                <a:gd name="connsiteX110" fmla="*/ 12514 w 234944"/>
                <a:gd name="connsiteY110" fmla="*/ 77460 h 144802"/>
                <a:gd name="connsiteX111" fmla="*/ 11364 w 234944"/>
                <a:gd name="connsiteY111" fmla="*/ 72761 h 144802"/>
                <a:gd name="connsiteX112" fmla="*/ 12994 w 234944"/>
                <a:gd name="connsiteY112" fmla="*/ 65665 h 144802"/>
                <a:gd name="connsiteX113" fmla="*/ 214854 w 234944"/>
                <a:gd name="connsiteY113" fmla="*/ 106708 h 144802"/>
                <a:gd name="connsiteX114" fmla="*/ 215525 w 234944"/>
                <a:gd name="connsiteY114" fmla="*/ 106228 h 144802"/>
                <a:gd name="connsiteX115" fmla="*/ 214854 w 234944"/>
                <a:gd name="connsiteY115" fmla="*/ 106708 h 144802"/>
                <a:gd name="connsiteX116" fmla="*/ 221854 w 234944"/>
                <a:gd name="connsiteY116" fmla="*/ 99708 h 144802"/>
                <a:gd name="connsiteX117" fmla="*/ 223005 w 234944"/>
                <a:gd name="connsiteY117" fmla="*/ 98557 h 144802"/>
                <a:gd name="connsiteX118" fmla="*/ 221854 w 234944"/>
                <a:gd name="connsiteY118" fmla="*/ 99708 h 14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34944" h="144802">
                  <a:moveTo>
                    <a:pt x="200278" y="20498"/>
                  </a:moveTo>
                  <a:cubicBezTo>
                    <a:pt x="154344" y="-5874"/>
                    <a:pt x="79929" y="-5874"/>
                    <a:pt x="34474" y="20498"/>
                  </a:cubicBezTo>
                  <a:cubicBezTo>
                    <a:pt x="11747" y="33444"/>
                    <a:pt x="719" y="50993"/>
                    <a:pt x="719" y="68541"/>
                  </a:cubicBezTo>
                  <a:lnTo>
                    <a:pt x="719" y="69117"/>
                  </a:lnTo>
                  <a:lnTo>
                    <a:pt x="719" y="69692"/>
                  </a:lnTo>
                  <a:cubicBezTo>
                    <a:pt x="719" y="70268"/>
                    <a:pt x="719" y="70843"/>
                    <a:pt x="719" y="70843"/>
                  </a:cubicBezTo>
                  <a:lnTo>
                    <a:pt x="719" y="71418"/>
                  </a:lnTo>
                  <a:cubicBezTo>
                    <a:pt x="719" y="71994"/>
                    <a:pt x="719" y="72569"/>
                    <a:pt x="719" y="73144"/>
                  </a:cubicBezTo>
                  <a:lnTo>
                    <a:pt x="719" y="73720"/>
                  </a:lnTo>
                  <a:cubicBezTo>
                    <a:pt x="719" y="73720"/>
                    <a:pt x="719" y="73720"/>
                    <a:pt x="719" y="74295"/>
                  </a:cubicBezTo>
                  <a:lnTo>
                    <a:pt x="719" y="76597"/>
                  </a:lnTo>
                  <a:cubicBezTo>
                    <a:pt x="719" y="77747"/>
                    <a:pt x="719" y="78323"/>
                    <a:pt x="719" y="79569"/>
                  </a:cubicBezTo>
                  <a:cubicBezTo>
                    <a:pt x="1870" y="100091"/>
                    <a:pt x="18748" y="116489"/>
                    <a:pt x="36201" y="125887"/>
                  </a:cubicBezTo>
                  <a:lnTo>
                    <a:pt x="36776" y="126462"/>
                  </a:lnTo>
                  <a:lnTo>
                    <a:pt x="43201" y="130011"/>
                  </a:lnTo>
                  <a:lnTo>
                    <a:pt x="43776" y="130011"/>
                  </a:lnTo>
                  <a:cubicBezTo>
                    <a:pt x="49626" y="132983"/>
                    <a:pt x="55380" y="135285"/>
                    <a:pt x="61229" y="137011"/>
                  </a:cubicBezTo>
                  <a:cubicBezTo>
                    <a:pt x="61805" y="137011"/>
                    <a:pt x="61805" y="137011"/>
                    <a:pt x="61805" y="137011"/>
                  </a:cubicBezTo>
                  <a:cubicBezTo>
                    <a:pt x="72833" y="140559"/>
                    <a:pt x="83861" y="142861"/>
                    <a:pt x="95560" y="144011"/>
                  </a:cubicBezTo>
                  <a:cubicBezTo>
                    <a:pt x="96135" y="144011"/>
                    <a:pt x="97286" y="144587"/>
                    <a:pt x="97861" y="144587"/>
                  </a:cubicBezTo>
                  <a:cubicBezTo>
                    <a:pt x="108889" y="145737"/>
                    <a:pt x="147344" y="144011"/>
                    <a:pt x="153097" y="142285"/>
                  </a:cubicBezTo>
                  <a:cubicBezTo>
                    <a:pt x="158947" y="141134"/>
                    <a:pt x="164701" y="139984"/>
                    <a:pt x="171126" y="138162"/>
                  </a:cubicBezTo>
                  <a:cubicBezTo>
                    <a:pt x="189154" y="132887"/>
                    <a:pt x="207182" y="124065"/>
                    <a:pt x="220608" y="109968"/>
                  </a:cubicBezTo>
                  <a:cubicBezTo>
                    <a:pt x="230677" y="99324"/>
                    <a:pt x="233746" y="86474"/>
                    <a:pt x="234513" y="72569"/>
                  </a:cubicBezTo>
                  <a:cubicBezTo>
                    <a:pt x="234513" y="72569"/>
                    <a:pt x="234609" y="72473"/>
                    <a:pt x="234609" y="72473"/>
                  </a:cubicBezTo>
                  <a:cubicBezTo>
                    <a:pt x="234609" y="71898"/>
                    <a:pt x="234609" y="71322"/>
                    <a:pt x="234609" y="71322"/>
                  </a:cubicBezTo>
                  <a:cubicBezTo>
                    <a:pt x="234609" y="70747"/>
                    <a:pt x="234609" y="70747"/>
                    <a:pt x="234609" y="70747"/>
                  </a:cubicBezTo>
                  <a:cubicBezTo>
                    <a:pt x="234609" y="70172"/>
                    <a:pt x="234609" y="69596"/>
                    <a:pt x="234609" y="69021"/>
                  </a:cubicBezTo>
                  <a:cubicBezTo>
                    <a:pt x="234609" y="51664"/>
                    <a:pt x="223005" y="33444"/>
                    <a:pt x="200278" y="20498"/>
                  </a:cubicBezTo>
                  <a:close/>
                  <a:moveTo>
                    <a:pt x="224156" y="68637"/>
                  </a:moveTo>
                  <a:cubicBezTo>
                    <a:pt x="224156" y="69788"/>
                    <a:pt x="224156" y="71610"/>
                    <a:pt x="223581" y="73336"/>
                  </a:cubicBezTo>
                  <a:cubicBezTo>
                    <a:pt x="223581" y="76309"/>
                    <a:pt x="222430" y="79761"/>
                    <a:pt x="221279" y="83309"/>
                  </a:cubicBezTo>
                  <a:lnTo>
                    <a:pt x="159043" y="73336"/>
                  </a:lnTo>
                  <a:lnTo>
                    <a:pt x="220704" y="61637"/>
                  </a:lnTo>
                  <a:cubicBezTo>
                    <a:pt x="222430" y="65185"/>
                    <a:pt x="223005" y="69213"/>
                    <a:pt x="223581" y="73336"/>
                  </a:cubicBezTo>
                  <a:cubicBezTo>
                    <a:pt x="224156" y="70363"/>
                    <a:pt x="224156" y="67487"/>
                    <a:pt x="223581" y="65089"/>
                  </a:cubicBezTo>
                  <a:cubicBezTo>
                    <a:pt x="223581" y="65089"/>
                    <a:pt x="224156" y="65665"/>
                    <a:pt x="224156" y="66240"/>
                  </a:cubicBezTo>
                  <a:cubicBezTo>
                    <a:pt x="224156" y="66815"/>
                    <a:pt x="224156" y="68062"/>
                    <a:pt x="224156" y="68637"/>
                  </a:cubicBezTo>
                  <a:close/>
                  <a:moveTo>
                    <a:pt x="148494" y="128476"/>
                  </a:moveTo>
                  <a:cubicBezTo>
                    <a:pt x="143795" y="129052"/>
                    <a:pt x="139768" y="129627"/>
                    <a:pt x="135740" y="130202"/>
                  </a:cubicBezTo>
                  <a:cubicBezTo>
                    <a:pt x="128164" y="130778"/>
                    <a:pt x="120589" y="130778"/>
                    <a:pt x="113684" y="130778"/>
                  </a:cubicBezTo>
                  <a:lnTo>
                    <a:pt x="114260" y="123777"/>
                  </a:lnTo>
                  <a:lnTo>
                    <a:pt x="118959" y="93282"/>
                  </a:lnTo>
                  <a:cubicBezTo>
                    <a:pt x="121260" y="92707"/>
                    <a:pt x="123657" y="92707"/>
                    <a:pt x="125384" y="92132"/>
                  </a:cubicBezTo>
                  <a:lnTo>
                    <a:pt x="135836" y="100379"/>
                  </a:lnTo>
                  <a:lnTo>
                    <a:pt x="164797" y="124353"/>
                  </a:lnTo>
                  <a:cubicBezTo>
                    <a:pt x="159618" y="126079"/>
                    <a:pt x="153769" y="127230"/>
                    <a:pt x="148494" y="128476"/>
                  </a:cubicBezTo>
                  <a:close/>
                  <a:moveTo>
                    <a:pt x="84532" y="127901"/>
                  </a:moveTo>
                  <a:cubicBezTo>
                    <a:pt x="83957" y="127901"/>
                    <a:pt x="83381" y="127325"/>
                    <a:pt x="82806" y="127325"/>
                  </a:cubicBezTo>
                  <a:cubicBezTo>
                    <a:pt x="74655" y="125599"/>
                    <a:pt x="66504" y="123202"/>
                    <a:pt x="58928" y="120325"/>
                  </a:cubicBezTo>
                  <a:lnTo>
                    <a:pt x="67079" y="115626"/>
                  </a:lnTo>
                  <a:lnTo>
                    <a:pt x="95560" y="96255"/>
                  </a:lnTo>
                  <a:lnTo>
                    <a:pt x="95560" y="96831"/>
                  </a:lnTo>
                  <a:lnTo>
                    <a:pt x="103136" y="91556"/>
                  </a:lnTo>
                  <a:cubicBezTo>
                    <a:pt x="104862" y="91556"/>
                    <a:pt x="106013" y="92132"/>
                    <a:pt x="107163" y="92132"/>
                  </a:cubicBezTo>
                  <a:lnTo>
                    <a:pt x="102464" y="124353"/>
                  </a:lnTo>
                  <a:lnTo>
                    <a:pt x="101889" y="127901"/>
                  </a:lnTo>
                  <a:lnTo>
                    <a:pt x="101889" y="130202"/>
                  </a:lnTo>
                  <a:cubicBezTo>
                    <a:pt x="99588" y="130202"/>
                    <a:pt x="97190" y="129627"/>
                    <a:pt x="95464" y="129627"/>
                  </a:cubicBezTo>
                  <a:cubicBezTo>
                    <a:pt x="92108" y="129052"/>
                    <a:pt x="88080" y="128476"/>
                    <a:pt x="84532" y="127901"/>
                  </a:cubicBezTo>
                  <a:close/>
                  <a:moveTo>
                    <a:pt x="42626" y="112653"/>
                  </a:moveTo>
                  <a:cubicBezTo>
                    <a:pt x="35625" y="108530"/>
                    <a:pt x="29871" y="103831"/>
                    <a:pt x="25173" y="99132"/>
                  </a:cubicBezTo>
                  <a:lnTo>
                    <a:pt x="35625" y="97406"/>
                  </a:lnTo>
                  <a:lnTo>
                    <a:pt x="79833" y="88584"/>
                  </a:lnTo>
                  <a:lnTo>
                    <a:pt x="52503" y="106804"/>
                  </a:lnTo>
                  <a:lnTo>
                    <a:pt x="43201" y="113229"/>
                  </a:lnTo>
                  <a:cubicBezTo>
                    <a:pt x="42626" y="113229"/>
                    <a:pt x="42626" y="112653"/>
                    <a:pt x="42626" y="112653"/>
                  </a:cubicBezTo>
                  <a:close/>
                  <a:moveTo>
                    <a:pt x="49626" y="29320"/>
                  </a:moveTo>
                  <a:lnTo>
                    <a:pt x="90382" y="62788"/>
                  </a:lnTo>
                  <a:lnTo>
                    <a:pt x="20570" y="51664"/>
                  </a:lnTo>
                  <a:cubicBezTo>
                    <a:pt x="27570" y="41691"/>
                    <a:pt x="39173" y="34594"/>
                    <a:pt x="49626" y="29320"/>
                  </a:cubicBezTo>
                  <a:close/>
                  <a:moveTo>
                    <a:pt x="151467" y="59815"/>
                  </a:moveTo>
                  <a:lnTo>
                    <a:pt x="191551" y="32868"/>
                  </a:lnTo>
                  <a:cubicBezTo>
                    <a:pt x="199127" y="36992"/>
                    <a:pt x="205552" y="42266"/>
                    <a:pt x="211306" y="48116"/>
                  </a:cubicBezTo>
                  <a:lnTo>
                    <a:pt x="151467" y="59815"/>
                  </a:lnTo>
                  <a:close/>
                  <a:moveTo>
                    <a:pt x="175825" y="25197"/>
                  </a:moveTo>
                  <a:lnTo>
                    <a:pt x="128164" y="56842"/>
                  </a:lnTo>
                  <a:cubicBezTo>
                    <a:pt x="127014" y="56267"/>
                    <a:pt x="125288" y="56267"/>
                    <a:pt x="124137" y="56267"/>
                  </a:cubicBezTo>
                  <a:lnTo>
                    <a:pt x="129986" y="15799"/>
                  </a:lnTo>
                  <a:cubicBezTo>
                    <a:pt x="145617" y="17045"/>
                    <a:pt x="161344" y="19922"/>
                    <a:pt x="175825" y="25197"/>
                  </a:cubicBezTo>
                  <a:close/>
                  <a:moveTo>
                    <a:pt x="112438" y="55116"/>
                  </a:moveTo>
                  <a:cubicBezTo>
                    <a:pt x="110136" y="55116"/>
                    <a:pt x="107739" y="55691"/>
                    <a:pt x="106013" y="56267"/>
                  </a:cubicBezTo>
                  <a:lnTo>
                    <a:pt x="65928" y="22799"/>
                  </a:lnTo>
                  <a:cubicBezTo>
                    <a:pt x="82806" y="17525"/>
                    <a:pt x="100834" y="15223"/>
                    <a:pt x="118287" y="15223"/>
                  </a:cubicBezTo>
                  <a:lnTo>
                    <a:pt x="112438" y="55116"/>
                  </a:lnTo>
                  <a:close/>
                  <a:moveTo>
                    <a:pt x="109944" y="131928"/>
                  </a:moveTo>
                  <a:cubicBezTo>
                    <a:pt x="110040" y="131928"/>
                    <a:pt x="110136" y="131928"/>
                    <a:pt x="110136" y="131928"/>
                  </a:cubicBezTo>
                  <a:cubicBezTo>
                    <a:pt x="110040" y="131928"/>
                    <a:pt x="109944" y="131928"/>
                    <a:pt x="109944" y="131928"/>
                  </a:cubicBezTo>
                  <a:lnTo>
                    <a:pt x="109944" y="131928"/>
                  </a:lnTo>
                  <a:close/>
                  <a:moveTo>
                    <a:pt x="141590" y="85611"/>
                  </a:moveTo>
                  <a:lnTo>
                    <a:pt x="212553" y="96735"/>
                  </a:lnTo>
                  <a:cubicBezTo>
                    <a:pt x="207854" y="102584"/>
                    <a:pt x="201525" y="107859"/>
                    <a:pt x="193373" y="112557"/>
                  </a:cubicBezTo>
                  <a:cubicBezTo>
                    <a:pt x="189346" y="114859"/>
                    <a:pt x="185222" y="116681"/>
                    <a:pt x="181195" y="118407"/>
                  </a:cubicBezTo>
                  <a:lnTo>
                    <a:pt x="141590" y="85611"/>
                  </a:lnTo>
                  <a:close/>
                  <a:moveTo>
                    <a:pt x="195100" y="26443"/>
                  </a:moveTo>
                  <a:cubicBezTo>
                    <a:pt x="194237" y="26060"/>
                    <a:pt x="193373" y="25292"/>
                    <a:pt x="192510" y="24717"/>
                  </a:cubicBezTo>
                  <a:cubicBezTo>
                    <a:pt x="192606" y="24717"/>
                    <a:pt x="192606" y="24717"/>
                    <a:pt x="192702" y="24717"/>
                  </a:cubicBezTo>
                  <a:cubicBezTo>
                    <a:pt x="193278" y="25197"/>
                    <a:pt x="194428" y="25772"/>
                    <a:pt x="195100" y="26443"/>
                  </a:cubicBezTo>
                  <a:close/>
                  <a:moveTo>
                    <a:pt x="66599" y="13977"/>
                  </a:moveTo>
                  <a:cubicBezTo>
                    <a:pt x="67175" y="13497"/>
                    <a:pt x="68326" y="13402"/>
                    <a:pt x="69380" y="12826"/>
                  </a:cubicBezTo>
                  <a:cubicBezTo>
                    <a:pt x="68517" y="13402"/>
                    <a:pt x="67558" y="13881"/>
                    <a:pt x="66599" y="13977"/>
                  </a:cubicBezTo>
                  <a:close/>
                  <a:moveTo>
                    <a:pt x="65928" y="14073"/>
                  </a:moveTo>
                  <a:cubicBezTo>
                    <a:pt x="65736" y="14073"/>
                    <a:pt x="65545" y="14169"/>
                    <a:pt x="65353" y="14264"/>
                  </a:cubicBezTo>
                  <a:cubicBezTo>
                    <a:pt x="65353" y="14169"/>
                    <a:pt x="65353" y="14169"/>
                    <a:pt x="65353" y="14073"/>
                  </a:cubicBezTo>
                  <a:lnTo>
                    <a:pt x="65928" y="14073"/>
                  </a:lnTo>
                  <a:close/>
                  <a:moveTo>
                    <a:pt x="12994" y="65665"/>
                  </a:moveTo>
                  <a:lnTo>
                    <a:pt x="72353" y="75062"/>
                  </a:lnTo>
                  <a:lnTo>
                    <a:pt x="17117" y="85611"/>
                  </a:lnTo>
                  <a:lnTo>
                    <a:pt x="15967" y="85611"/>
                  </a:lnTo>
                  <a:lnTo>
                    <a:pt x="14816" y="85035"/>
                  </a:lnTo>
                  <a:cubicBezTo>
                    <a:pt x="13665" y="82734"/>
                    <a:pt x="13090" y="79761"/>
                    <a:pt x="12514" y="77460"/>
                  </a:cubicBezTo>
                  <a:cubicBezTo>
                    <a:pt x="11939" y="75734"/>
                    <a:pt x="11939" y="74487"/>
                    <a:pt x="11364" y="72761"/>
                  </a:cubicBezTo>
                  <a:cubicBezTo>
                    <a:pt x="11843" y="70363"/>
                    <a:pt x="12418" y="68062"/>
                    <a:pt x="12994" y="65665"/>
                  </a:cubicBezTo>
                  <a:close/>
                  <a:moveTo>
                    <a:pt x="214854" y="106708"/>
                  </a:moveTo>
                  <a:cubicBezTo>
                    <a:pt x="215046" y="106516"/>
                    <a:pt x="215334" y="106324"/>
                    <a:pt x="215525" y="106228"/>
                  </a:cubicBezTo>
                  <a:cubicBezTo>
                    <a:pt x="215334" y="106516"/>
                    <a:pt x="215142" y="106708"/>
                    <a:pt x="214854" y="106708"/>
                  </a:cubicBezTo>
                  <a:close/>
                  <a:moveTo>
                    <a:pt x="221854" y="99708"/>
                  </a:moveTo>
                  <a:cubicBezTo>
                    <a:pt x="222430" y="99132"/>
                    <a:pt x="222430" y="99132"/>
                    <a:pt x="223005" y="98557"/>
                  </a:cubicBezTo>
                  <a:cubicBezTo>
                    <a:pt x="223005" y="99132"/>
                    <a:pt x="222430" y="99132"/>
                    <a:pt x="221854" y="99708"/>
                  </a:cubicBez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FA4E178-AE97-14C8-B09E-972F2B440E8E}"/>
                </a:ext>
              </a:extLst>
            </p:cNvPr>
            <p:cNvSpPr/>
            <p:nvPr/>
          </p:nvSpPr>
          <p:spPr>
            <a:xfrm>
              <a:off x="1535497" y="3157766"/>
              <a:ext cx="31646" cy="19179"/>
            </a:xfrm>
            <a:custGeom>
              <a:avLst/>
              <a:gdLst>
                <a:gd name="connsiteX0" fmla="*/ 26899 w 31645"/>
                <a:gd name="connsiteY0" fmla="*/ 16230 h 19179"/>
                <a:gd name="connsiteX1" fmla="*/ 26899 w 31645"/>
                <a:gd name="connsiteY1" fmla="*/ 16230 h 19179"/>
                <a:gd name="connsiteX2" fmla="*/ 5418 w 31645"/>
                <a:gd name="connsiteY2" fmla="*/ 16230 h 19179"/>
                <a:gd name="connsiteX3" fmla="*/ 719 w 31645"/>
                <a:gd name="connsiteY3" fmla="*/ 10956 h 19179"/>
                <a:gd name="connsiteX4" fmla="*/ 719 w 31645"/>
                <a:gd name="connsiteY4" fmla="*/ 9805 h 19179"/>
                <a:gd name="connsiteX5" fmla="*/ 5418 w 31645"/>
                <a:gd name="connsiteY5" fmla="*/ 3380 h 19179"/>
                <a:gd name="connsiteX6" fmla="*/ 26899 w 31645"/>
                <a:gd name="connsiteY6" fmla="*/ 3380 h 19179"/>
                <a:gd name="connsiteX7" fmla="*/ 31598 w 31645"/>
                <a:gd name="connsiteY7" fmla="*/ 9230 h 19179"/>
                <a:gd name="connsiteX8" fmla="*/ 31598 w 31645"/>
                <a:gd name="connsiteY8" fmla="*/ 9805 h 19179"/>
                <a:gd name="connsiteX9" fmla="*/ 31598 w 31645"/>
                <a:gd name="connsiteY9" fmla="*/ 10956 h 19179"/>
                <a:gd name="connsiteX10" fmla="*/ 26899 w 31645"/>
                <a:gd name="connsiteY10" fmla="*/ 16230 h 19179"/>
                <a:gd name="connsiteX11" fmla="*/ 26899 w 31645"/>
                <a:gd name="connsiteY11" fmla="*/ 16230 h 1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45" h="19179">
                  <a:moveTo>
                    <a:pt x="26899" y="16230"/>
                  </a:moveTo>
                  <a:lnTo>
                    <a:pt x="26899" y="16230"/>
                  </a:lnTo>
                  <a:cubicBezTo>
                    <a:pt x="21049" y="19779"/>
                    <a:pt x="11172" y="19779"/>
                    <a:pt x="5418" y="16230"/>
                  </a:cubicBezTo>
                  <a:cubicBezTo>
                    <a:pt x="3117" y="14504"/>
                    <a:pt x="1390" y="12682"/>
                    <a:pt x="719" y="10956"/>
                  </a:cubicBezTo>
                  <a:cubicBezTo>
                    <a:pt x="719" y="10381"/>
                    <a:pt x="719" y="9805"/>
                    <a:pt x="719" y="9805"/>
                  </a:cubicBezTo>
                  <a:cubicBezTo>
                    <a:pt x="719" y="7504"/>
                    <a:pt x="2445" y="5106"/>
                    <a:pt x="5418" y="3380"/>
                  </a:cubicBezTo>
                  <a:cubicBezTo>
                    <a:pt x="11268" y="-168"/>
                    <a:pt x="21145" y="-168"/>
                    <a:pt x="26899" y="3380"/>
                  </a:cubicBezTo>
                  <a:cubicBezTo>
                    <a:pt x="29776" y="5106"/>
                    <a:pt x="30926" y="6928"/>
                    <a:pt x="31598" y="9230"/>
                  </a:cubicBezTo>
                  <a:lnTo>
                    <a:pt x="31598" y="9805"/>
                  </a:lnTo>
                  <a:cubicBezTo>
                    <a:pt x="31598" y="10381"/>
                    <a:pt x="31598" y="10381"/>
                    <a:pt x="31598" y="10956"/>
                  </a:cubicBezTo>
                  <a:cubicBezTo>
                    <a:pt x="30926" y="12682"/>
                    <a:pt x="29200" y="14504"/>
                    <a:pt x="26899" y="16230"/>
                  </a:cubicBezTo>
                  <a:lnTo>
                    <a:pt x="26899" y="16230"/>
                  </a:lnTo>
                  <a:close/>
                </a:path>
              </a:pathLst>
            </a:custGeom>
            <a:solidFill>
              <a:srgbClr val="6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D08F43BD-7FBC-1AFD-F7AB-791524DA5730}"/>
                </a:ext>
              </a:extLst>
            </p:cNvPr>
            <p:cNvSpPr/>
            <p:nvPr/>
          </p:nvSpPr>
          <p:spPr>
            <a:xfrm>
              <a:off x="1129667" y="2957752"/>
              <a:ext cx="130418" cy="317414"/>
            </a:xfrm>
            <a:custGeom>
              <a:avLst/>
              <a:gdLst>
                <a:gd name="connsiteX0" fmla="*/ 11651 w 130418"/>
                <a:gd name="connsiteY0" fmla="*/ 317127 h 317414"/>
                <a:gd name="connsiteX1" fmla="*/ 11651 w 130418"/>
                <a:gd name="connsiteY1" fmla="*/ 317127 h 317414"/>
                <a:gd name="connsiteX2" fmla="*/ 719 w 130418"/>
                <a:gd name="connsiteY2" fmla="*/ 306099 h 317414"/>
                <a:gd name="connsiteX3" fmla="*/ 719 w 130418"/>
                <a:gd name="connsiteY3" fmla="*/ 112102 h 317414"/>
                <a:gd name="connsiteX4" fmla="*/ 117136 w 130418"/>
                <a:gd name="connsiteY4" fmla="*/ 863 h 317414"/>
                <a:gd name="connsiteX5" fmla="*/ 130082 w 130418"/>
                <a:gd name="connsiteY5" fmla="*/ 9877 h 317414"/>
                <a:gd name="connsiteX6" fmla="*/ 121164 w 130418"/>
                <a:gd name="connsiteY6" fmla="*/ 22919 h 317414"/>
                <a:gd name="connsiteX7" fmla="*/ 22679 w 130418"/>
                <a:gd name="connsiteY7" fmla="*/ 113061 h 317414"/>
                <a:gd name="connsiteX8" fmla="*/ 22679 w 130418"/>
                <a:gd name="connsiteY8" fmla="*/ 305044 h 317414"/>
                <a:gd name="connsiteX9" fmla="*/ 11651 w 130418"/>
                <a:gd name="connsiteY9" fmla="*/ 317127 h 317414"/>
                <a:gd name="connsiteX10" fmla="*/ 11651 w 130418"/>
                <a:gd name="connsiteY10" fmla="*/ 317127 h 317414"/>
                <a:gd name="connsiteX11" fmla="*/ 11651 w 130418"/>
                <a:gd name="connsiteY11" fmla="*/ 317127 h 317414"/>
                <a:gd name="connsiteX12" fmla="*/ 11651 w 130418"/>
                <a:gd name="connsiteY12" fmla="*/ 317127 h 31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418" h="317414">
                  <a:moveTo>
                    <a:pt x="11651" y="317127"/>
                  </a:moveTo>
                  <a:lnTo>
                    <a:pt x="11651" y="317127"/>
                  </a:lnTo>
                  <a:cubicBezTo>
                    <a:pt x="5706" y="317127"/>
                    <a:pt x="719" y="312140"/>
                    <a:pt x="719" y="306099"/>
                  </a:cubicBezTo>
                  <a:cubicBezTo>
                    <a:pt x="719" y="299098"/>
                    <a:pt x="719" y="372554"/>
                    <a:pt x="719" y="112102"/>
                  </a:cubicBezTo>
                  <a:cubicBezTo>
                    <a:pt x="719" y="38933"/>
                    <a:pt x="78395" y="7863"/>
                    <a:pt x="117136" y="863"/>
                  </a:cubicBezTo>
                  <a:cubicBezTo>
                    <a:pt x="123082" y="-96"/>
                    <a:pt x="129123" y="3836"/>
                    <a:pt x="130082" y="9877"/>
                  </a:cubicBezTo>
                  <a:cubicBezTo>
                    <a:pt x="131041" y="15919"/>
                    <a:pt x="127110" y="21864"/>
                    <a:pt x="121164" y="22919"/>
                  </a:cubicBezTo>
                  <a:cubicBezTo>
                    <a:pt x="117136" y="23878"/>
                    <a:pt x="22679" y="39797"/>
                    <a:pt x="22679" y="113061"/>
                  </a:cubicBezTo>
                  <a:cubicBezTo>
                    <a:pt x="22679" y="370061"/>
                    <a:pt x="22679" y="298043"/>
                    <a:pt x="22679" y="305044"/>
                  </a:cubicBezTo>
                  <a:cubicBezTo>
                    <a:pt x="22679" y="311085"/>
                    <a:pt x="17693" y="317127"/>
                    <a:pt x="11651" y="317127"/>
                  </a:cubicBezTo>
                  <a:lnTo>
                    <a:pt x="11651" y="317127"/>
                  </a:lnTo>
                  <a:lnTo>
                    <a:pt x="11651" y="317127"/>
                  </a:lnTo>
                  <a:lnTo>
                    <a:pt x="11651" y="317127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B473022-1B44-0E46-1D99-59B6F0E9A60F}"/>
                </a:ext>
              </a:extLst>
            </p:cNvPr>
            <p:cNvSpPr/>
            <p:nvPr/>
          </p:nvSpPr>
          <p:spPr>
            <a:xfrm>
              <a:off x="1040868" y="2896379"/>
              <a:ext cx="130418" cy="317414"/>
            </a:xfrm>
            <a:custGeom>
              <a:avLst/>
              <a:gdLst>
                <a:gd name="connsiteX0" fmla="*/ 11651 w 130418"/>
                <a:gd name="connsiteY0" fmla="*/ 317127 h 317414"/>
                <a:gd name="connsiteX1" fmla="*/ 11651 w 130418"/>
                <a:gd name="connsiteY1" fmla="*/ 317127 h 317414"/>
                <a:gd name="connsiteX2" fmla="*/ 719 w 130418"/>
                <a:gd name="connsiteY2" fmla="*/ 306099 h 317414"/>
                <a:gd name="connsiteX3" fmla="*/ 719 w 130418"/>
                <a:gd name="connsiteY3" fmla="*/ 112102 h 317414"/>
                <a:gd name="connsiteX4" fmla="*/ 117136 w 130418"/>
                <a:gd name="connsiteY4" fmla="*/ 863 h 317414"/>
                <a:gd name="connsiteX5" fmla="*/ 130082 w 130418"/>
                <a:gd name="connsiteY5" fmla="*/ 9877 h 317414"/>
                <a:gd name="connsiteX6" fmla="*/ 121164 w 130418"/>
                <a:gd name="connsiteY6" fmla="*/ 22919 h 317414"/>
                <a:gd name="connsiteX7" fmla="*/ 22679 w 130418"/>
                <a:gd name="connsiteY7" fmla="*/ 113061 h 317414"/>
                <a:gd name="connsiteX8" fmla="*/ 22679 w 130418"/>
                <a:gd name="connsiteY8" fmla="*/ 305044 h 317414"/>
                <a:gd name="connsiteX9" fmla="*/ 11651 w 130418"/>
                <a:gd name="connsiteY9" fmla="*/ 317127 h 317414"/>
                <a:gd name="connsiteX10" fmla="*/ 11651 w 130418"/>
                <a:gd name="connsiteY10" fmla="*/ 317127 h 317414"/>
                <a:gd name="connsiteX11" fmla="*/ 11651 w 130418"/>
                <a:gd name="connsiteY11" fmla="*/ 317127 h 317414"/>
                <a:gd name="connsiteX12" fmla="*/ 11651 w 130418"/>
                <a:gd name="connsiteY12" fmla="*/ 317127 h 31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418" h="317414">
                  <a:moveTo>
                    <a:pt x="11651" y="317127"/>
                  </a:moveTo>
                  <a:lnTo>
                    <a:pt x="11651" y="317127"/>
                  </a:lnTo>
                  <a:cubicBezTo>
                    <a:pt x="5706" y="317127"/>
                    <a:pt x="719" y="312140"/>
                    <a:pt x="719" y="306099"/>
                  </a:cubicBezTo>
                  <a:cubicBezTo>
                    <a:pt x="719" y="299098"/>
                    <a:pt x="719" y="372554"/>
                    <a:pt x="719" y="112102"/>
                  </a:cubicBezTo>
                  <a:cubicBezTo>
                    <a:pt x="719" y="38933"/>
                    <a:pt x="78395" y="7863"/>
                    <a:pt x="117136" y="863"/>
                  </a:cubicBezTo>
                  <a:cubicBezTo>
                    <a:pt x="123082" y="-96"/>
                    <a:pt x="129123" y="3836"/>
                    <a:pt x="130082" y="9877"/>
                  </a:cubicBezTo>
                  <a:cubicBezTo>
                    <a:pt x="131041" y="15919"/>
                    <a:pt x="127110" y="21864"/>
                    <a:pt x="121164" y="22919"/>
                  </a:cubicBezTo>
                  <a:cubicBezTo>
                    <a:pt x="117136" y="23878"/>
                    <a:pt x="22679" y="39797"/>
                    <a:pt x="22679" y="113061"/>
                  </a:cubicBezTo>
                  <a:cubicBezTo>
                    <a:pt x="22679" y="370061"/>
                    <a:pt x="22679" y="298043"/>
                    <a:pt x="22679" y="305044"/>
                  </a:cubicBezTo>
                  <a:cubicBezTo>
                    <a:pt x="22583" y="311085"/>
                    <a:pt x="17597" y="317127"/>
                    <a:pt x="11651" y="317127"/>
                  </a:cubicBezTo>
                  <a:lnTo>
                    <a:pt x="11651" y="317127"/>
                  </a:lnTo>
                  <a:lnTo>
                    <a:pt x="11651" y="317127"/>
                  </a:lnTo>
                  <a:lnTo>
                    <a:pt x="11651" y="317127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737A4D9-E5CD-EA7C-9795-6D109892093B}"/>
                </a:ext>
              </a:extLst>
            </p:cNvPr>
            <p:cNvSpPr/>
            <p:nvPr/>
          </p:nvSpPr>
          <p:spPr>
            <a:xfrm>
              <a:off x="951973" y="2835006"/>
              <a:ext cx="130418" cy="317414"/>
            </a:xfrm>
            <a:custGeom>
              <a:avLst/>
              <a:gdLst>
                <a:gd name="connsiteX0" fmla="*/ 11651 w 130418"/>
                <a:gd name="connsiteY0" fmla="*/ 317127 h 317414"/>
                <a:gd name="connsiteX1" fmla="*/ 11651 w 130418"/>
                <a:gd name="connsiteY1" fmla="*/ 317127 h 317414"/>
                <a:gd name="connsiteX2" fmla="*/ 719 w 130418"/>
                <a:gd name="connsiteY2" fmla="*/ 306099 h 317414"/>
                <a:gd name="connsiteX3" fmla="*/ 719 w 130418"/>
                <a:gd name="connsiteY3" fmla="*/ 112102 h 317414"/>
                <a:gd name="connsiteX4" fmla="*/ 117136 w 130418"/>
                <a:gd name="connsiteY4" fmla="*/ 863 h 317414"/>
                <a:gd name="connsiteX5" fmla="*/ 130082 w 130418"/>
                <a:gd name="connsiteY5" fmla="*/ 9877 h 317414"/>
                <a:gd name="connsiteX6" fmla="*/ 121164 w 130418"/>
                <a:gd name="connsiteY6" fmla="*/ 22919 h 317414"/>
                <a:gd name="connsiteX7" fmla="*/ 22679 w 130418"/>
                <a:gd name="connsiteY7" fmla="*/ 113061 h 317414"/>
                <a:gd name="connsiteX8" fmla="*/ 22679 w 130418"/>
                <a:gd name="connsiteY8" fmla="*/ 305044 h 317414"/>
                <a:gd name="connsiteX9" fmla="*/ 11651 w 130418"/>
                <a:gd name="connsiteY9" fmla="*/ 317127 h 317414"/>
                <a:gd name="connsiteX10" fmla="*/ 11651 w 130418"/>
                <a:gd name="connsiteY10" fmla="*/ 317127 h 317414"/>
                <a:gd name="connsiteX11" fmla="*/ 11651 w 130418"/>
                <a:gd name="connsiteY11" fmla="*/ 317127 h 317414"/>
                <a:gd name="connsiteX12" fmla="*/ 11651 w 130418"/>
                <a:gd name="connsiteY12" fmla="*/ 317127 h 31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418" h="317414">
                  <a:moveTo>
                    <a:pt x="11651" y="317127"/>
                  </a:moveTo>
                  <a:lnTo>
                    <a:pt x="11651" y="317127"/>
                  </a:lnTo>
                  <a:cubicBezTo>
                    <a:pt x="5706" y="317127"/>
                    <a:pt x="719" y="312140"/>
                    <a:pt x="719" y="306099"/>
                  </a:cubicBezTo>
                  <a:cubicBezTo>
                    <a:pt x="719" y="299098"/>
                    <a:pt x="719" y="372554"/>
                    <a:pt x="719" y="112102"/>
                  </a:cubicBezTo>
                  <a:cubicBezTo>
                    <a:pt x="719" y="38933"/>
                    <a:pt x="78395" y="7863"/>
                    <a:pt x="117136" y="863"/>
                  </a:cubicBezTo>
                  <a:cubicBezTo>
                    <a:pt x="123082" y="-96"/>
                    <a:pt x="129123" y="3836"/>
                    <a:pt x="130082" y="9877"/>
                  </a:cubicBezTo>
                  <a:cubicBezTo>
                    <a:pt x="131041" y="15919"/>
                    <a:pt x="127110" y="21864"/>
                    <a:pt x="121164" y="22919"/>
                  </a:cubicBezTo>
                  <a:cubicBezTo>
                    <a:pt x="117136" y="23878"/>
                    <a:pt x="22679" y="39797"/>
                    <a:pt x="22679" y="113061"/>
                  </a:cubicBezTo>
                  <a:cubicBezTo>
                    <a:pt x="22679" y="370061"/>
                    <a:pt x="22679" y="298043"/>
                    <a:pt x="22679" y="305044"/>
                  </a:cubicBezTo>
                  <a:cubicBezTo>
                    <a:pt x="22583" y="311085"/>
                    <a:pt x="17597" y="317127"/>
                    <a:pt x="11651" y="317127"/>
                  </a:cubicBezTo>
                  <a:lnTo>
                    <a:pt x="11651" y="317127"/>
                  </a:lnTo>
                  <a:lnTo>
                    <a:pt x="11651" y="317127"/>
                  </a:lnTo>
                  <a:lnTo>
                    <a:pt x="11651" y="317127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1A8B1336-7343-AA23-8ED2-B66D39B3D8B1}"/>
                </a:ext>
              </a:extLst>
            </p:cNvPr>
            <p:cNvSpPr/>
            <p:nvPr/>
          </p:nvSpPr>
          <p:spPr>
            <a:xfrm>
              <a:off x="1694780" y="3558202"/>
              <a:ext cx="254123" cy="358650"/>
            </a:xfrm>
            <a:custGeom>
              <a:avLst/>
              <a:gdLst>
                <a:gd name="connsiteX0" fmla="*/ 253692 w 254123"/>
                <a:gd name="connsiteY0" fmla="*/ 152234 h 358649"/>
                <a:gd name="connsiteX1" fmla="*/ 253692 w 254123"/>
                <a:gd name="connsiteY1" fmla="*/ 152234 h 358649"/>
                <a:gd name="connsiteX2" fmla="*/ 719 w 254123"/>
                <a:gd name="connsiteY2" fmla="*/ 719 h 358649"/>
                <a:gd name="connsiteX3" fmla="*/ 719 w 254123"/>
                <a:gd name="connsiteY3" fmla="*/ 206607 h 358649"/>
                <a:gd name="connsiteX4" fmla="*/ 253692 w 254123"/>
                <a:gd name="connsiteY4" fmla="*/ 358026 h 358649"/>
                <a:gd name="connsiteX5" fmla="*/ 253692 w 254123"/>
                <a:gd name="connsiteY5" fmla="*/ 152234 h 358649"/>
                <a:gd name="connsiteX6" fmla="*/ 253692 w 254123"/>
                <a:gd name="connsiteY6" fmla="*/ 152234 h 3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123" h="358649">
                  <a:moveTo>
                    <a:pt x="253692" y="152234"/>
                  </a:moveTo>
                  <a:lnTo>
                    <a:pt x="253692" y="152234"/>
                  </a:lnTo>
                  <a:lnTo>
                    <a:pt x="719" y="719"/>
                  </a:lnTo>
                  <a:lnTo>
                    <a:pt x="719" y="206607"/>
                  </a:lnTo>
                  <a:lnTo>
                    <a:pt x="253692" y="358026"/>
                  </a:lnTo>
                  <a:lnTo>
                    <a:pt x="253692" y="152234"/>
                  </a:lnTo>
                  <a:lnTo>
                    <a:pt x="253692" y="152234"/>
                  </a:lnTo>
                  <a:close/>
                </a:path>
              </a:pathLst>
            </a:custGeom>
            <a:solidFill>
              <a:srgbClr val="E6E7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318346F-1EF9-CA3C-36F1-686EB3D93BF3}"/>
                </a:ext>
              </a:extLst>
            </p:cNvPr>
            <p:cNvSpPr/>
            <p:nvPr/>
          </p:nvSpPr>
          <p:spPr>
            <a:xfrm>
              <a:off x="1694780" y="3377055"/>
              <a:ext cx="554277" cy="333717"/>
            </a:xfrm>
            <a:custGeom>
              <a:avLst/>
              <a:gdLst>
                <a:gd name="connsiteX0" fmla="*/ 554325 w 554276"/>
                <a:gd name="connsiteY0" fmla="*/ 153865 h 333716"/>
                <a:gd name="connsiteX1" fmla="*/ 554325 w 554276"/>
                <a:gd name="connsiteY1" fmla="*/ 153865 h 333716"/>
                <a:gd name="connsiteX2" fmla="*/ 301352 w 554276"/>
                <a:gd name="connsiteY2" fmla="*/ 719 h 333716"/>
                <a:gd name="connsiteX3" fmla="*/ 719 w 554276"/>
                <a:gd name="connsiteY3" fmla="*/ 181866 h 333716"/>
                <a:gd name="connsiteX4" fmla="*/ 253692 w 554276"/>
                <a:gd name="connsiteY4" fmla="*/ 333381 h 333716"/>
                <a:gd name="connsiteX5" fmla="*/ 554325 w 554276"/>
                <a:gd name="connsiteY5" fmla="*/ 153865 h 333716"/>
                <a:gd name="connsiteX6" fmla="*/ 554325 w 554276"/>
                <a:gd name="connsiteY6" fmla="*/ 153865 h 33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276" h="333716">
                  <a:moveTo>
                    <a:pt x="554325" y="153865"/>
                  </a:moveTo>
                  <a:lnTo>
                    <a:pt x="554325" y="153865"/>
                  </a:lnTo>
                  <a:lnTo>
                    <a:pt x="301352" y="719"/>
                  </a:lnTo>
                  <a:lnTo>
                    <a:pt x="719" y="181866"/>
                  </a:lnTo>
                  <a:lnTo>
                    <a:pt x="253692" y="333381"/>
                  </a:lnTo>
                  <a:lnTo>
                    <a:pt x="554325" y="153865"/>
                  </a:lnTo>
                  <a:lnTo>
                    <a:pt x="554325" y="153865"/>
                  </a:lnTo>
                  <a:close/>
                </a:path>
              </a:pathLst>
            </a:custGeom>
            <a:solidFill>
              <a:srgbClr val="C4CA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58F0CA1D-E83C-FD61-DCBD-61F5BEA45738}"/>
                </a:ext>
              </a:extLst>
            </p:cNvPr>
            <p:cNvSpPr/>
            <p:nvPr/>
          </p:nvSpPr>
          <p:spPr>
            <a:xfrm>
              <a:off x="1947753" y="3530201"/>
              <a:ext cx="302071" cy="386459"/>
            </a:xfrm>
            <a:custGeom>
              <a:avLst/>
              <a:gdLst>
                <a:gd name="connsiteX0" fmla="*/ 719 w 302071"/>
                <a:gd name="connsiteY0" fmla="*/ 180236 h 386459"/>
                <a:gd name="connsiteX1" fmla="*/ 719 w 302071"/>
                <a:gd name="connsiteY1" fmla="*/ 180236 h 386459"/>
                <a:gd name="connsiteX2" fmla="*/ 719 w 302071"/>
                <a:gd name="connsiteY2" fmla="*/ 386028 h 386459"/>
                <a:gd name="connsiteX3" fmla="*/ 301352 w 302071"/>
                <a:gd name="connsiteY3" fmla="*/ 206607 h 386459"/>
                <a:gd name="connsiteX4" fmla="*/ 301352 w 302071"/>
                <a:gd name="connsiteY4" fmla="*/ 719 h 386459"/>
                <a:gd name="connsiteX5" fmla="*/ 719 w 302071"/>
                <a:gd name="connsiteY5" fmla="*/ 180236 h 386459"/>
                <a:gd name="connsiteX6" fmla="*/ 719 w 302071"/>
                <a:gd name="connsiteY6" fmla="*/ 180236 h 38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071" h="386459">
                  <a:moveTo>
                    <a:pt x="719" y="180236"/>
                  </a:moveTo>
                  <a:lnTo>
                    <a:pt x="719" y="180236"/>
                  </a:lnTo>
                  <a:lnTo>
                    <a:pt x="719" y="386028"/>
                  </a:lnTo>
                  <a:lnTo>
                    <a:pt x="301352" y="206607"/>
                  </a:lnTo>
                  <a:lnTo>
                    <a:pt x="301352" y="719"/>
                  </a:lnTo>
                  <a:lnTo>
                    <a:pt x="719" y="180236"/>
                  </a:lnTo>
                  <a:lnTo>
                    <a:pt x="719" y="180236"/>
                  </a:lnTo>
                  <a:close/>
                </a:path>
              </a:pathLst>
            </a:custGeom>
            <a:solidFill>
              <a:srgbClr val="BCBE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91726A9E-079C-C5D2-50AD-DC97383E1398}"/>
                </a:ext>
              </a:extLst>
            </p:cNvPr>
            <p:cNvSpPr/>
            <p:nvPr/>
          </p:nvSpPr>
          <p:spPr>
            <a:xfrm>
              <a:off x="1647024" y="3528570"/>
              <a:ext cx="317414" cy="237821"/>
            </a:xfrm>
            <a:custGeom>
              <a:avLst/>
              <a:gdLst>
                <a:gd name="connsiteX0" fmla="*/ 317271 w 317414"/>
                <a:gd name="connsiteY0" fmla="*/ 190113 h 237821"/>
                <a:gd name="connsiteX1" fmla="*/ 317271 w 317414"/>
                <a:gd name="connsiteY1" fmla="*/ 190113 h 237821"/>
                <a:gd name="connsiteX2" fmla="*/ 719 w 317414"/>
                <a:gd name="connsiteY2" fmla="*/ 719 h 237821"/>
                <a:gd name="connsiteX3" fmla="*/ 719 w 317414"/>
                <a:gd name="connsiteY3" fmla="*/ 48475 h 237821"/>
                <a:gd name="connsiteX4" fmla="*/ 317271 w 317414"/>
                <a:gd name="connsiteY4" fmla="*/ 237869 h 237821"/>
                <a:gd name="connsiteX5" fmla="*/ 317271 w 317414"/>
                <a:gd name="connsiteY5" fmla="*/ 190113 h 237821"/>
                <a:gd name="connsiteX6" fmla="*/ 317271 w 317414"/>
                <a:gd name="connsiteY6" fmla="*/ 190113 h 23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414" h="237821">
                  <a:moveTo>
                    <a:pt x="317271" y="190113"/>
                  </a:moveTo>
                  <a:lnTo>
                    <a:pt x="317271" y="190113"/>
                  </a:lnTo>
                  <a:lnTo>
                    <a:pt x="719" y="719"/>
                  </a:lnTo>
                  <a:lnTo>
                    <a:pt x="719" y="48475"/>
                  </a:lnTo>
                  <a:lnTo>
                    <a:pt x="317271" y="237869"/>
                  </a:lnTo>
                  <a:lnTo>
                    <a:pt x="317271" y="190113"/>
                  </a:lnTo>
                  <a:lnTo>
                    <a:pt x="317271" y="190113"/>
                  </a:lnTo>
                  <a:close/>
                </a:path>
              </a:pathLst>
            </a:custGeom>
            <a:solidFill>
              <a:srgbClr val="FF4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231B3A7-4BA1-8F43-AC7E-8C2917C4137F}"/>
                </a:ext>
              </a:extLst>
            </p:cNvPr>
            <p:cNvSpPr/>
            <p:nvPr/>
          </p:nvSpPr>
          <p:spPr>
            <a:xfrm>
              <a:off x="1647024" y="3349150"/>
              <a:ext cx="618527" cy="370157"/>
            </a:xfrm>
            <a:custGeom>
              <a:avLst/>
              <a:gdLst>
                <a:gd name="connsiteX0" fmla="*/ 617999 w 618526"/>
                <a:gd name="connsiteY0" fmla="*/ 190017 h 370157"/>
                <a:gd name="connsiteX1" fmla="*/ 617999 w 618526"/>
                <a:gd name="connsiteY1" fmla="*/ 190017 h 370157"/>
                <a:gd name="connsiteX2" fmla="*/ 301448 w 618526"/>
                <a:gd name="connsiteY2" fmla="*/ 719 h 370157"/>
                <a:gd name="connsiteX3" fmla="*/ 719 w 618526"/>
                <a:gd name="connsiteY3" fmla="*/ 180140 h 370157"/>
                <a:gd name="connsiteX4" fmla="*/ 317271 w 618526"/>
                <a:gd name="connsiteY4" fmla="*/ 369534 h 370157"/>
                <a:gd name="connsiteX5" fmla="*/ 617999 w 618526"/>
                <a:gd name="connsiteY5" fmla="*/ 190017 h 370157"/>
                <a:gd name="connsiteX6" fmla="*/ 617999 w 618526"/>
                <a:gd name="connsiteY6" fmla="*/ 190017 h 37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526" h="370157">
                  <a:moveTo>
                    <a:pt x="617999" y="190017"/>
                  </a:moveTo>
                  <a:lnTo>
                    <a:pt x="617999" y="190017"/>
                  </a:lnTo>
                  <a:lnTo>
                    <a:pt x="301448" y="719"/>
                  </a:lnTo>
                  <a:lnTo>
                    <a:pt x="719" y="180140"/>
                  </a:lnTo>
                  <a:lnTo>
                    <a:pt x="317271" y="369534"/>
                  </a:lnTo>
                  <a:lnTo>
                    <a:pt x="617999" y="190017"/>
                  </a:lnTo>
                  <a:lnTo>
                    <a:pt x="617999" y="190017"/>
                  </a:lnTo>
                  <a:close/>
                </a:path>
              </a:pathLst>
            </a:custGeom>
            <a:solidFill>
              <a:srgbClr val="FF89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98E1FFA1-B98D-5581-F17A-4E984715B125}"/>
                </a:ext>
              </a:extLst>
            </p:cNvPr>
            <p:cNvSpPr/>
            <p:nvPr/>
          </p:nvSpPr>
          <p:spPr>
            <a:xfrm>
              <a:off x="1963575" y="3538448"/>
              <a:ext cx="302071" cy="228232"/>
            </a:xfrm>
            <a:custGeom>
              <a:avLst/>
              <a:gdLst>
                <a:gd name="connsiteX0" fmla="*/ 719 w 302071"/>
                <a:gd name="connsiteY0" fmla="*/ 180236 h 228231"/>
                <a:gd name="connsiteX1" fmla="*/ 719 w 302071"/>
                <a:gd name="connsiteY1" fmla="*/ 180236 h 228231"/>
                <a:gd name="connsiteX2" fmla="*/ 719 w 302071"/>
                <a:gd name="connsiteY2" fmla="*/ 227992 h 228231"/>
                <a:gd name="connsiteX3" fmla="*/ 301448 w 302071"/>
                <a:gd name="connsiteY3" fmla="*/ 48475 h 228231"/>
                <a:gd name="connsiteX4" fmla="*/ 301448 w 302071"/>
                <a:gd name="connsiteY4" fmla="*/ 719 h 228231"/>
                <a:gd name="connsiteX5" fmla="*/ 719 w 302071"/>
                <a:gd name="connsiteY5" fmla="*/ 180236 h 228231"/>
                <a:gd name="connsiteX6" fmla="*/ 719 w 302071"/>
                <a:gd name="connsiteY6" fmla="*/ 180236 h 2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071" h="228231">
                  <a:moveTo>
                    <a:pt x="719" y="180236"/>
                  </a:moveTo>
                  <a:lnTo>
                    <a:pt x="719" y="180236"/>
                  </a:lnTo>
                  <a:lnTo>
                    <a:pt x="719" y="227992"/>
                  </a:lnTo>
                  <a:lnTo>
                    <a:pt x="301448" y="48475"/>
                  </a:lnTo>
                  <a:lnTo>
                    <a:pt x="301448" y="719"/>
                  </a:lnTo>
                  <a:lnTo>
                    <a:pt x="719" y="180236"/>
                  </a:lnTo>
                  <a:lnTo>
                    <a:pt x="719" y="180236"/>
                  </a:lnTo>
                  <a:close/>
                </a:path>
              </a:pathLst>
            </a:custGeom>
            <a:solidFill>
              <a:srgbClr val="CE0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02013449-CF10-4A16-3AE7-95763B6D918E}"/>
                </a:ext>
              </a:extLst>
            </p:cNvPr>
            <p:cNvSpPr/>
            <p:nvPr/>
          </p:nvSpPr>
          <p:spPr>
            <a:xfrm>
              <a:off x="1702739" y="3681716"/>
              <a:ext cx="24933" cy="45071"/>
            </a:xfrm>
            <a:custGeom>
              <a:avLst/>
              <a:gdLst>
                <a:gd name="connsiteX0" fmla="*/ 719 w 24932"/>
                <a:gd name="connsiteY0" fmla="*/ 719 h 45070"/>
                <a:gd name="connsiteX1" fmla="*/ 719 w 24932"/>
                <a:gd name="connsiteY1" fmla="*/ 719 h 45070"/>
                <a:gd name="connsiteX2" fmla="*/ 24597 w 24932"/>
                <a:gd name="connsiteY2" fmla="*/ 15583 h 45070"/>
                <a:gd name="connsiteX3" fmla="*/ 24597 w 24932"/>
                <a:gd name="connsiteY3" fmla="*/ 45215 h 45070"/>
                <a:gd name="connsiteX4" fmla="*/ 719 w 24932"/>
                <a:gd name="connsiteY4" fmla="*/ 30351 h 45070"/>
                <a:gd name="connsiteX5" fmla="*/ 719 w 24932"/>
                <a:gd name="connsiteY5" fmla="*/ 719 h 45070"/>
                <a:gd name="connsiteX6" fmla="*/ 719 w 24932"/>
                <a:gd name="connsiteY6" fmla="*/ 719 h 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5070">
                  <a:moveTo>
                    <a:pt x="719" y="719"/>
                  </a:moveTo>
                  <a:lnTo>
                    <a:pt x="719" y="719"/>
                  </a:lnTo>
                  <a:lnTo>
                    <a:pt x="24597" y="15583"/>
                  </a:lnTo>
                  <a:lnTo>
                    <a:pt x="24597" y="45215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D6AE0D9F-FAAB-EA7A-D17A-6145996FA4B5}"/>
                </a:ext>
              </a:extLst>
            </p:cNvPr>
            <p:cNvSpPr/>
            <p:nvPr/>
          </p:nvSpPr>
          <p:spPr>
            <a:xfrm>
              <a:off x="1702739" y="3648824"/>
              <a:ext cx="24933" cy="42194"/>
            </a:xfrm>
            <a:custGeom>
              <a:avLst/>
              <a:gdLst>
                <a:gd name="connsiteX0" fmla="*/ 719 w 24932"/>
                <a:gd name="connsiteY0" fmla="*/ 719 h 42194"/>
                <a:gd name="connsiteX1" fmla="*/ 719 w 24932"/>
                <a:gd name="connsiteY1" fmla="*/ 719 h 42194"/>
                <a:gd name="connsiteX2" fmla="*/ 24597 w 24932"/>
                <a:gd name="connsiteY2" fmla="*/ 15487 h 42194"/>
                <a:gd name="connsiteX3" fmla="*/ 24597 w 24932"/>
                <a:gd name="connsiteY3" fmla="*/ 41858 h 42194"/>
                <a:gd name="connsiteX4" fmla="*/ 719 w 24932"/>
                <a:gd name="connsiteY4" fmla="*/ 26995 h 42194"/>
                <a:gd name="connsiteX5" fmla="*/ 719 w 24932"/>
                <a:gd name="connsiteY5" fmla="*/ 719 h 42194"/>
                <a:gd name="connsiteX6" fmla="*/ 719 w 24932"/>
                <a:gd name="connsiteY6" fmla="*/ 719 h 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2194">
                  <a:moveTo>
                    <a:pt x="719" y="719"/>
                  </a:moveTo>
                  <a:lnTo>
                    <a:pt x="719" y="719"/>
                  </a:lnTo>
                  <a:lnTo>
                    <a:pt x="24597" y="15487"/>
                  </a:lnTo>
                  <a:lnTo>
                    <a:pt x="24597" y="41858"/>
                  </a:lnTo>
                  <a:lnTo>
                    <a:pt x="719" y="26995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A2083B47-198B-2A0B-B89F-6170F9EADFC7}"/>
                </a:ext>
              </a:extLst>
            </p:cNvPr>
            <p:cNvSpPr/>
            <p:nvPr/>
          </p:nvSpPr>
          <p:spPr>
            <a:xfrm>
              <a:off x="1732947" y="3666948"/>
              <a:ext cx="23015" cy="40276"/>
            </a:xfrm>
            <a:custGeom>
              <a:avLst/>
              <a:gdLst>
                <a:gd name="connsiteX0" fmla="*/ 719 w 23014"/>
                <a:gd name="connsiteY0" fmla="*/ 719 h 40276"/>
                <a:gd name="connsiteX1" fmla="*/ 719 w 23014"/>
                <a:gd name="connsiteY1" fmla="*/ 719 h 40276"/>
                <a:gd name="connsiteX2" fmla="*/ 22967 w 23014"/>
                <a:gd name="connsiteY2" fmla="*/ 13857 h 40276"/>
                <a:gd name="connsiteX3" fmla="*/ 22967 w 23014"/>
                <a:gd name="connsiteY3" fmla="*/ 40228 h 40276"/>
                <a:gd name="connsiteX4" fmla="*/ 719 w 23014"/>
                <a:gd name="connsiteY4" fmla="*/ 26995 h 40276"/>
                <a:gd name="connsiteX5" fmla="*/ 719 w 23014"/>
                <a:gd name="connsiteY5" fmla="*/ 719 h 40276"/>
                <a:gd name="connsiteX6" fmla="*/ 719 w 23014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0276">
                  <a:moveTo>
                    <a:pt x="719" y="719"/>
                  </a:moveTo>
                  <a:lnTo>
                    <a:pt x="719" y="719"/>
                  </a:lnTo>
                  <a:lnTo>
                    <a:pt x="22967" y="13857"/>
                  </a:lnTo>
                  <a:lnTo>
                    <a:pt x="22967" y="40228"/>
                  </a:lnTo>
                  <a:lnTo>
                    <a:pt x="719" y="26995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A0F6CBB8-2EF4-62F4-BC0B-962D7EEFF544}"/>
                </a:ext>
              </a:extLst>
            </p:cNvPr>
            <p:cNvSpPr/>
            <p:nvPr/>
          </p:nvSpPr>
          <p:spPr>
            <a:xfrm>
              <a:off x="1732947" y="3699840"/>
              <a:ext cx="23015" cy="44112"/>
            </a:xfrm>
            <a:custGeom>
              <a:avLst/>
              <a:gdLst>
                <a:gd name="connsiteX0" fmla="*/ 719 w 23014"/>
                <a:gd name="connsiteY0" fmla="*/ 719 h 44111"/>
                <a:gd name="connsiteX1" fmla="*/ 719 w 23014"/>
                <a:gd name="connsiteY1" fmla="*/ 719 h 44111"/>
                <a:gd name="connsiteX2" fmla="*/ 22967 w 23014"/>
                <a:gd name="connsiteY2" fmla="*/ 13857 h 44111"/>
                <a:gd name="connsiteX3" fmla="*/ 22967 w 23014"/>
                <a:gd name="connsiteY3" fmla="*/ 43489 h 44111"/>
                <a:gd name="connsiteX4" fmla="*/ 719 w 23014"/>
                <a:gd name="connsiteY4" fmla="*/ 30351 h 44111"/>
                <a:gd name="connsiteX5" fmla="*/ 719 w 23014"/>
                <a:gd name="connsiteY5" fmla="*/ 719 h 44111"/>
                <a:gd name="connsiteX6" fmla="*/ 719 w 23014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4111">
                  <a:moveTo>
                    <a:pt x="719" y="719"/>
                  </a:moveTo>
                  <a:lnTo>
                    <a:pt x="719" y="719"/>
                  </a:lnTo>
                  <a:lnTo>
                    <a:pt x="22967" y="13857"/>
                  </a:lnTo>
                  <a:lnTo>
                    <a:pt x="22967" y="43489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FBF36CC6-FEEC-DF54-2555-407BA4B9D44A}"/>
                </a:ext>
              </a:extLst>
            </p:cNvPr>
            <p:cNvSpPr/>
            <p:nvPr/>
          </p:nvSpPr>
          <p:spPr>
            <a:xfrm>
              <a:off x="1764784" y="3719595"/>
              <a:ext cx="24933" cy="44112"/>
            </a:xfrm>
            <a:custGeom>
              <a:avLst/>
              <a:gdLst>
                <a:gd name="connsiteX0" fmla="*/ 719 w 24932"/>
                <a:gd name="connsiteY0" fmla="*/ 719 h 44111"/>
                <a:gd name="connsiteX1" fmla="*/ 719 w 24932"/>
                <a:gd name="connsiteY1" fmla="*/ 719 h 44111"/>
                <a:gd name="connsiteX2" fmla="*/ 24597 w 24932"/>
                <a:gd name="connsiteY2" fmla="*/ 13857 h 44111"/>
                <a:gd name="connsiteX3" fmla="*/ 24597 w 24932"/>
                <a:gd name="connsiteY3" fmla="*/ 43489 h 44111"/>
                <a:gd name="connsiteX4" fmla="*/ 719 w 24932"/>
                <a:gd name="connsiteY4" fmla="*/ 28721 h 44111"/>
                <a:gd name="connsiteX5" fmla="*/ 719 w 24932"/>
                <a:gd name="connsiteY5" fmla="*/ 719 h 44111"/>
                <a:gd name="connsiteX6" fmla="*/ 719 w 24932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4111">
                  <a:moveTo>
                    <a:pt x="719" y="719"/>
                  </a:moveTo>
                  <a:lnTo>
                    <a:pt x="719" y="719"/>
                  </a:lnTo>
                  <a:lnTo>
                    <a:pt x="24597" y="13857"/>
                  </a:lnTo>
                  <a:lnTo>
                    <a:pt x="24597" y="43489"/>
                  </a:lnTo>
                  <a:lnTo>
                    <a:pt x="719" y="2872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2E0CD4E0-252E-F745-2C5D-E40C9709626D}"/>
                </a:ext>
              </a:extLst>
            </p:cNvPr>
            <p:cNvSpPr/>
            <p:nvPr/>
          </p:nvSpPr>
          <p:spPr>
            <a:xfrm>
              <a:off x="1764784" y="3686702"/>
              <a:ext cx="24933" cy="40276"/>
            </a:xfrm>
            <a:custGeom>
              <a:avLst/>
              <a:gdLst>
                <a:gd name="connsiteX0" fmla="*/ 719 w 24932"/>
                <a:gd name="connsiteY0" fmla="*/ 719 h 40276"/>
                <a:gd name="connsiteX1" fmla="*/ 719 w 24932"/>
                <a:gd name="connsiteY1" fmla="*/ 719 h 40276"/>
                <a:gd name="connsiteX2" fmla="*/ 24597 w 24932"/>
                <a:gd name="connsiteY2" fmla="*/ 13857 h 40276"/>
                <a:gd name="connsiteX3" fmla="*/ 24597 w 24932"/>
                <a:gd name="connsiteY3" fmla="*/ 40228 h 40276"/>
                <a:gd name="connsiteX4" fmla="*/ 719 w 24932"/>
                <a:gd name="connsiteY4" fmla="*/ 25364 h 40276"/>
                <a:gd name="connsiteX5" fmla="*/ 719 w 24932"/>
                <a:gd name="connsiteY5" fmla="*/ 719 h 40276"/>
                <a:gd name="connsiteX6" fmla="*/ 719 w 24932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0276">
                  <a:moveTo>
                    <a:pt x="719" y="719"/>
                  </a:moveTo>
                  <a:lnTo>
                    <a:pt x="719" y="719"/>
                  </a:lnTo>
                  <a:lnTo>
                    <a:pt x="24597" y="13857"/>
                  </a:lnTo>
                  <a:lnTo>
                    <a:pt x="24597" y="40228"/>
                  </a:lnTo>
                  <a:lnTo>
                    <a:pt x="719" y="25364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8897EDDF-F975-EC4A-46CA-F558156204BB}"/>
                </a:ext>
              </a:extLst>
            </p:cNvPr>
            <p:cNvSpPr/>
            <p:nvPr/>
          </p:nvSpPr>
          <p:spPr>
            <a:xfrm>
              <a:off x="1794991" y="3703100"/>
              <a:ext cx="23015" cy="40276"/>
            </a:xfrm>
            <a:custGeom>
              <a:avLst/>
              <a:gdLst>
                <a:gd name="connsiteX0" fmla="*/ 719 w 23014"/>
                <a:gd name="connsiteY0" fmla="*/ 719 h 40276"/>
                <a:gd name="connsiteX1" fmla="*/ 719 w 23014"/>
                <a:gd name="connsiteY1" fmla="*/ 719 h 40276"/>
                <a:gd name="connsiteX2" fmla="*/ 22967 w 23014"/>
                <a:gd name="connsiteY2" fmla="*/ 13953 h 40276"/>
                <a:gd name="connsiteX3" fmla="*/ 22967 w 23014"/>
                <a:gd name="connsiteY3" fmla="*/ 40228 h 40276"/>
                <a:gd name="connsiteX4" fmla="*/ 719 w 23014"/>
                <a:gd name="connsiteY4" fmla="*/ 27091 h 40276"/>
                <a:gd name="connsiteX5" fmla="*/ 719 w 23014"/>
                <a:gd name="connsiteY5" fmla="*/ 719 h 40276"/>
                <a:gd name="connsiteX6" fmla="*/ 719 w 23014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0276">
                  <a:moveTo>
                    <a:pt x="719" y="719"/>
                  </a:moveTo>
                  <a:lnTo>
                    <a:pt x="719" y="719"/>
                  </a:lnTo>
                  <a:lnTo>
                    <a:pt x="22967" y="13953"/>
                  </a:lnTo>
                  <a:lnTo>
                    <a:pt x="22967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5ACA8843-8BDE-48CE-9097-06B6D98E3CC5}"/>
                </a:ext>
              </a:extLst>
            </p:cNvPr>
            <p:cNvSpPr/>
            <p:nvPr/>
          </p:nvSpPr>
          <p:spPr>
            <a:xfrm>
              <a:off x="1794991" y="3736089"/>
              <a:ext cx="23015" cy="44112"/>
            </a:xfrm>
            <a:custGeom>
              <a:avLst/>
              <a:gdLst>
                <a:gd name="connsiteX0" fmla="*/ 719 w 23014"/>
                <a:gd name="connsiteY0" fmla="*/ 719 h 44111"/>
                <a:gd name="connsiteX1" fmla="*/ 719 w 23014"/>
                <a:gd name="connsiteY1" fmla="*/ 719 h 44111"/>
                <a:gd name="connsiteX2" fmla="*/ 22967 w 23014"/>
                <a:gd name="connsiteY2" fmla="*/ 13857 h 44111"/>
                <a:gd name="connsiteX3" fmla="*/ 22967 w 23014"/>
                <a:gd name="connsiteY3" fmla="*/ 43489 h 44111"/>
                <a:gd name="connsiteX4" fmla="*/ 719 w 23014"/>
                <a:gd name="connsiteY4" fmla="*/ 30351 h 44111"/>
                <a:gd name="connsiteX5" fmla="*/ 719 w 23014"/>
                <a:gd name="connsiteY5" fmla="*/ 719 h 44111"/>
                <a:gd name="connsiteX6" fmla="*/ 719 w 23014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4111">
                  <a:moveTo>
                    <a:pt x="719" y="719"/>
                  </a:moveTo>
                  <a:lnTo>
                    <a:pt x="719" y="719"/>
                  </a:lnTo>
                  <a:lnTo>
                    <a:pt x="22967" y="13857"/>
                  </a:lnTo>
                  <a:lnTo>
                    <a:pt x="22967" y="43489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FCA2CA93-8571-D87F-6E23-2C27871F791C}"/>
                </a:ext>
              </a:extLst>
            </p:cNvPr>
            <p:cNvSpPr/>
            <p:nvPr/>
          </p:nvSpPr>
          <p:spPr>
            <a:xfrm>
              <a:off x="1825198" y="3755843"/>
              <a:ext cx="24933" cy="44112"/>
            </a:xfrm>
            <a:custGeom>
              <a:avLst/>
              <a:gdLst>
                <a:gd name="connsiteX0" fmla="*/ 719 w 24932"/>
                <a:gd name="connsiteY0" fmla="*/ 719 h 44111"/>
                <a:gd name="connsiteX1" fmla="*/ 719 w 24932"/>
                <a:gd name="connsiteY1" fmla="*/ 719 h 44111"/>
                <a:gd name="connsiteX2" fmla="*/ 24597 w 24932"/>
                <a:gd name="connsiteY2" fmla="*/ 13857 h 44111"/>
                <a:gd name="connsiteX3" fmla="*/ 24597 w 24932"/>
                <a:gd name="connsiteY3" fmla="*/ 43489 h 44111"/>
                <a:gd name="connsiteX4" fmla="*/ 719 w 24932"/>
                <a:gd name="connsiteY4" fmla="*/ 30351 h 44111"/>
                <a:gd name="connsiteX5" fmla="*/ 719 w 24932"/>
                <a:gd name="connsiteY5" fmla="*/ 719 h 44111"/>
                <a:gd name="connsiteX6" fmla="*/ 719 w 24932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4111">
                  <a:moveTo>
                    <a:pt x="719" y="719"/>
                  </a:moveTo>
                  <a:lnTo>
                    <a:pt x="719" y="719"/>
                  </a:lnTo>
                  <a:lnTo>
                    <a:pt x="24597" y="13857"/>
                  </a:lnTo>
                  <a:lnTo>
                    <a:pt x="24597" y="43489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36591A9D-2851-02AA-8C6F-FF6CF77B2EEE}"/>
                </a:ext>
              </a:extLst>
            </p:cNvPr>
            <p:cNvSpPr/>
            <p:nvPr/>
          </p:nvSpPr>
          <p:spPr>
            <a:xfrm>
              <a:off x="1825198" y="3722855"/>
              <a:ext cx="24933" cy="40276"/>
            </a:xfrm>
            <a:custGeom>
              <a:avLst/>
              <a:gdLst>
                <a:gd name="connsiteX0" fmla="*/ 719 w 24932"/>
                <a:gd name="connsiteY0" fmla="*/ 719 h 40276"/>
                <a:gd name="connsiteX1" fmla="*/ 719 w 24932"/>
                <a:gd name="connsiteY1" fmla="*/ 719 h 40276"/>
                <a:gd name="connsiteX2" fmla="*/ 24597 w 24932"/>
                <a:gd name="connsiteY2" fmla="*/ 15583 h 40276"/>
                <a:gd name="connsiteX3" fmla="*/ 24597 w 24932"/>
                <a:gd name="connsiteY3" fmla="*/ 40228 h 40276"/>
                <a:gd name="connsiteX4" fmla="*/ 719 w 24932"/>
                <a:gd name="connsiteY4" fmla="*/ 27091 h 40276"/>
                <a:gd name="connsiteX5" fmla="*/ 719 w 24932"/>
                <a:gd name="connsiteY5" fmla="*/ 719 h 40276"/>
                <a:gd name="connsiteX6" fmla="*/ 719 w 24932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0276">
                  <a:moveTo>
                    <a:pt x="719" y="719"/>
                  </a:moveTo>
                  <a:lnTo>
                    <a:pt x="719" y="719"/>
                  </a:lnTo>
                  <a:lnTo>
                    <a:pt x="24597" y="15583"/>
                  </a:lnTo>
                  <a:lnTo>
                    <a:pt x="24597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31851A6F-887F-D654-66D7-82F018260D6F}"/>
                </a:ext>
              </a:extLst>
            </p:cNvPr>
            <p:cNvSpPr/>
            <p:nvPr/>
          </p:nvSpPr>
          <p:spPr>
            <a:xfrm>
              <a:off x="1855405" y="3740979"/>
              <a:ext cx="23015" cy="39317"/>
            </a:xfrm>
            <a:custGeom>
              <a:avLst/>
              <a:gdLst>
                <a:gd name="connsiteX0" fmla="*/ 719 w 23014"/>
                <a:gd name="connsiteY0" fmla="*/ 719 h 39317"/>
                <a:gd name="connsiteX1" fmla="*/ 719 w 23014"/>
                <a:gd name="connsiteY1" fmla="*/ 719 h 39317"/>
                <a:gd name="connsiteX2" fmla="*/ 23063 w 23014"/>
                <a:gd name="connsiteY2" fmla="*/ 13953 h 39317"/>
                <a:gd name="connsiteX3" fmla="*/ 23063 w 23014"/>
                <a:gd name="connsiteY3" fmla="*/ 38598 h 39317"/>
                <a:gd name="connsiteX4" fmla="*/ 719 w 23014"/>
                <a:gd name="connsiteY4" fmla="*/ 25460 h 39317"/>
                <a:gd name="connsiteX5" fmla="*/ 719 w 23014"/>
                <a:gd name="connsiteY5" fmla="*/ 719 h 39317"/>
                <a:gd name="connsiteX6" fmla="*/ 719 w 23014"/>
                <a:gd name="connsiteY6" fmla="*/ 719 h 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39317">
                  <a:moveTo>
                    <a:pt x="719" y="719"/>
                  </a:moveTo>
                  <a:lnTo>
                    <a:pt x="719" y="719"/>
                  </a:lnTo>
                  <a:lnTo>
                    <a:pt x="23063" y="13953"/>
                  </a:lnTo>
                  <a:lnTo>
                    <a:pt x="23063" y="38598"/>
                  </a:lnTo>
                  <a:lnTo>
                    <a:pt x="719" y="25460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83EAA999-7E38-3772-7172-D74CD2247A68}"/>
                </a:ext>
              </a:extLst>
            </p:cNvPr>
            <p:cNvSpPr/>
            <p:nvPr/>
          </p:nvSpPr>
          <p:spPr>
            <a:xfrm>
              <a:off x="1855405" y="3773967"/>
              <a:ext cx="23015" cy="42194"/>
            </a:xfrm>
            <a:custGeom>
              <a:avLst/>
              <a:gdLst>
                <a:gd name="connsiteX0" fmla="*/ 719 w 23014"/>
                <a:gd name="connsiteY0" fmla="*/ 719 h 42194"/>
                <a:gd name="connsiteX1" fmla="*/ 719 w 23014"/>
                <a:gd name="connsiteY1" fmla="*/ 719 h 42194"/>
                <a:gd name="connsiteX2" fmla="*/ 23063 w 23014"/>
                <a:gd name="connsiteY2" fmla="*/ 13857 h 42194"/>
                <a:gd name="connsiteX3" fmla="*/ 23063 w 23014"/>
                <a:gd name="connsiteY3" fmla="*/ 41858 h 42194"/>
                <a:gd name="connsiteX4" fmla="*/ 719 w 23014"/>
                <a:gd name="connsiteY4" fmla="*/ 28625 h 42194"/>
                <a:gd name="connsiteX5" fmla="*/ 719 w 23014"/>
                <a:gd name="connsiteY5" fmla="*/ 719 h 42194"/>
                <a:gd name="connsiteX6" fmla="*/ 719 w 23014"/>
                <a:gd name="connsiteY6" fmla="*/ 719 h 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2194">
                  <a:moveTo>
                    <a:pt x="719" y="719"/>
                  </a:moveTo>
                  <a:lnTo>
                    <a:pt x="719" y="719"/>
                  </a:lnTo>
                  <a:lnTo>
                    <a:pt x="23063" y="13857"/>
                  </a:lnTo>
                  <a:lnTo>
                    <a:pt x="23063" y="41858"/>
                  </a:lnTo>
                  <a:lnTo>
                    <a:pt x="719" y="28625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86CA1CA-FF85-F11D-FE93-D3E478F56E4B}"/>
                </a:ext>
              </a:extLst>
            </p:cNvPr>
            <p:cNvSpPr/>
            <p:nvPr/>
          </p:nvSpPr>
          <p:spPr>
            <a:xfrm>
              <a:off x="1887242" y="3791996"/>
              <a:ext cx="24933" cy="45071"/>
            </a:xfrm>
            <a:custGeom>
              <a:avLst/>
              <a:gdLst>
                <a:gd name="connsiteX0" fmla="*/ 719 w 24932"/>
                <a:gd name="connsiteY0" fmla="*/ 719 h 45070"/>
                <a:gd name="connsiteX1" fmla="*/ 719 w 24932"/>
                <a:gd name="connsiteY1" fmla="*/ 719 h 45070"/>
                <a:gd name="connsiteX2" fmla="*/ 24597 w 24932"/>
                <a:gd name="connsiteY2" fmla="*/ 15583 h 45070"/>
                <a:gd name="connsiteX3" fmla="*/ 24597 w 24932"/>
                <a:gd name="connsiteY3" fmla="*/ 45215 h 45070"/>
                <a:gd name="connsiteX4" fmla="*/ 719 w 24932"/>
                <a:gd name="connsiteY4" fmla="*/ 30447 h 45070"/>
                <a:gd name="connsiteX5" fmla="*/ 719 w 24932"/>
                <a:gd name="connsiteY5" fmla="*/ 719 h 45070"/>
                <a:gd name="connsiteX6" fmla="*/ 719 w 24932"/>
                <a:gd name="connsiteY6" fmla="*/ 719 h 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5070">
                  <a:moveTo>
                    <a:pt x="719" y="719"/>
                  </a:moveTo>
                  <a:lnTo>
                    <a:pt x="719" y="719"/>
                  </a:lnTo>
                  <a:lnTo>
                    <a:pt x="24597" y="15583"/>
                  </a:lnTo>
                  <a:lnTo>
                    <a:pt x="24597" y="45215"/>
                  </a:lnTo>
                  <a:lnTo>
                    <a:pt x="719" y="30447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CD7CFAD0-D103-D3B1-C4ED-56DD73F915B0}"/>
                </a:ext>
              </a:extLst>
            </p:cNvPr>
            <p:cNvSpPr/>
            <p:nvPr/>
          </p:nvSpPr>
          <p:spPr>
            <a:xfrm>
              <a:off x="1887242" y="3759103"/>
              <a:ext cx="24933" cy="40276"/>
            </a:xfrm>
            <a:custGeom>
              <a:avLst/>
              <a:gdLst>
                <a:gd name="connsiteX0" fmla="*/ 719 w 24932"/>
                <a:gd name="connsiteY0" fmla="*/ 719 h 40276"/>
                <a:gd name="connsiteX1" fmla="*/ 719 w 24932"/>
                <a:gd name="connsiteY1" fmla="*/ 719 h 40276"/>
                <a:gd name="connsiteX2" fmla="*/ 24597 w 24932"/>
                <a:gd name="connsiteY2" fmla="*/ 15583 h 40276"/>
                <a:gd name="connsiteX3" fmla="*/ 24597 w 24932"/>
                <a:gd name="connsiteY3" fmla="*/ 40228 h 40276"/>
                <a:gd name="connsiteX4" fmla="*/ 719 w 24932"/>
                <a:gd name="connsiteY4" fmla="*/ 27091 h 40276"/>
                <a:gd name="connsiteX5" fmla="*/ 719 w 24932"/>
                <a:gd name="connsiteY5" fmla="*/ 719 h 40276"/>
                <a:gd name="connsiteX6" fmla="*/ 719 w 24932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" h="40276">
                  <a:moveTo>
                    <a:pt x="719" y="719"/>
                  </a:moveTo>
                  <a:lnTo>
                    <a:pt x="719" y="719"/>
                  </a:lnTo>
                  <a:lnTo>
                    <a:pt x="24597" y="15583"/>
                  </a:lnTo>
                  <a:lnTo>
                    <a:pt x="24597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8FCE8EC7-29D2-00D6-DDD3-382D4A07EBC0}"/>
                </a:ext>
              </a:extLst>
            </p:cNvPr>
            <p:cNvSpPr/>
            <p:nvPr/>
          </p:nvSpPr>
          <p:spPr>
            <a:xfrm>
              <a:off x="1917450" y="3777228"/>
              <a:ext cx="23015" cy="40276"/>
            </a:xfrm>
            <a:custGeom>
              <a:avLst/>
              <a:gdLst>
                <a:gd name="connsiteX0" fmla="*/ 719 w 23014"/>
                <a:gd name="connsiteY0" fmla="*/ 719 h 40276"/>
                <a:gd name="connsiteX1" fmla="*/ 719 w 23014"/>
                <a:gd name="connsiteY1" fmla="*/ 719 h 40276"/>
                <a:gd name="connsiteX2" fmla="*/ 23063 w 23014"/>
                <a:gd name="connsiteY2" fmla="*/ 13857 h 40276"/>
                <a:gd name="connsiteX3" fmla="*/ 23063 w 23014"/>
                <a:gd name="connsiteY3" fmla="*/ 40228 h 40276"/>
                <a:gd name="connsiteX4" fmla="*/ 719 w 23014"/>
                <a:gd name="connsiteY4" fmla="*/ 27091 h 40276"/>
                <a:gd name="connsiteX5" fmla="*/ 719 w 23014"/>
                <a:gd name="connsiteY5" fmla="*/ 719 h 40276"/>
                <a:gd name="connsiteX6" fmla="*/ 719 w 23014"/>
                <a:gd name="connsiteY6" fmla="*/ 719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0276">
                  <a:moveTo>
                    <a:pt x="719" y="719"/>
                  </a:moveTo>
                  <a:lnTo>
                    <a:pt x="719" y="719"/>
                  </a:lnTo>
                  <a:lnTo>
                    <a:pt x="23063" y="13857"/>
                  </a:lnTo>
                  <a:lnTo>
                    <a:pt x="23063" y="40228"/>
                  </a:lnTo>
                  <a:lnTo>
                    <a:pt x="719" y="2709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2756BA98-245A-0226-283C-191B16DD7801}"/>
                </a:ext>
              </a:extLst>
            </p:cNvPr>
            <p:cNvSpPr/>
            <p:nvPr/>
          </p:nvSpPr>
          <p:spPr>
            <a:xfrm>
              <a:off x="1917450" y="3810120"/>
              <a:ext cx="23015" cy="44112"/>
            </a:xfrm>
            <a:custGeom>
              <a:avLst/>
              <a:gdLst>
                <a:gd name="connsiteX0" fmla="*/ 719 w 23014"/>
                <a:gd name="connsiteY0" fmla="*/ 719 h 44111"/>
                <a:gd name="connsiteX1" fmla="*/ 719 w 23014"/>
                <a:gd name="connsiteY1" fmla="*/ 719 h 44111"/>
                <a:gd name="connsiteX2" fmla="*/ 23063 w 23014"/>
                <a:gd name="connsiteY2" fmla="*/ 13953 h 44111"/>
                <a:gd name="connsiteX3" fmla="*/ 23063 w 23014"/>
                <a:gd name="connsiteY3" fmla="*/ 43585 h 44111"/>
                <a:gd name="connsiteX4" fmla="*/ 719 w 23014"/>
                <a:gd name="connsiteY4" fmla="*/ 30351 h 44111"/>
                <a:gd name="connsiteX5" fmla="*/ 719 w 23014"/>
                <a:gd name="connsiteY5" fmla="*/ 719 h 44111"/>
                <a:gd name="connsiteX6" fmla="*/ 719 w 23014"/>
                <a:gd name="connsiteY6" fmla="*/ 719 h 4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14" h="44111">
                  <a:moveTo>
                    <a:pt x="719" y="719"/>
                  </a:moveTo>
                  <a:lnTo>
                    <a:pt x="719" y="719"/>
                  </a:lnTo>
                  <a:lnTo>
                    <a:pt x="23063" y="13953"/>
                  </a:lnTo>
                  <a:lnTo>
                    <a:pt x="23063" y="43585"/>
                  </a:lnTo>
                  <a:lnTo>
                    <a:pt x="719" y="30351"/>
                  </a:lnTo>
                  <a:lnTo>
                    <a:pt x="719" y="719"/>
                  </a:lnTo>
                  <a:lnTo>
                    <a:pt x="719" y="719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94E8390A-7D92-60BA-C082-AC857B24833B}"/>
                </a:ext>
              </a:extLst>
            </p:cNvPr>
            <p:cNvSpPr/>
            <p:nvPr/>
          </p:nvSpPr>
          <p:spPr>
            <a:xfrm>
              <a:off x="2522263" y="2379070"/>
              <a:ext cx="124664" cy="817989"/>
            </a:xfrm>
            <a:custGeom>
              <a:avLst/>
              <a:gdLst>
                <a:gd name="connsiteX0" fmla="*/ 113780 w 124664"/>
                <a:gd name="connsiteY0" fmla="*/ 1007 h 817989"/>
                <a:gd name="connsiteX1" fmla="*/ 124712 w 124664"/>
                <a:gd name="connsiteY1" fmla="*/ 782268 h 817989"/>
                <a:gd name="connsiteX2" fmla="*/ 106684 w 124664"/>
                <a:gd name="connsiteY2" fmla="*/ 807489 h 817989"/>
                <a:gd name="connsiteX3" fmla="*/ 19035 w 124664"/>
                <a:gd name="connsiteY3" fmla="*/ 807489 h 817989"/>
                <a:gd name="connsiteX4" fmla="*/ 719 w 124664"/>
                <a:gd name="connsiteY4" fmla="*/ 781885 h 817989"/>
                <a:gd name="connsiteX5" fmla="*/ 12035 w 124664"/>
                <a:gd name="connsiteY5" fmla="*/ 719 h 817989"/>
                <a:gd name="connsiteX6" fmla="*/ 27091 w 124664"/>
                <a:gd name="connsiteY6" fmla="*/ 21720 h 817989"/>
                <a:gd name="connsiteX7" fmla="*/ 99108 w 124664"/>
                <a:gd name="connsiteY7" fmla="*/ 21720 h 817989"/>
                <a:gd name="connsiteX8" fmla="*/ 113780 w 124664"/>
                <a:gd name="connsiteY8" fmla="*/ 1007 h 81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64" h="817989">
                  <a:moveTo>
                    <a:pt x="113780" y="1007"/>
                  </a:moveTo>
                  <a:lnTo>
                    <a:pt x="124712" y="782268"/>
                  </a:lnTo>
                  <a:cubicBezTo>
                    <a:pt x="124712" y="791378"/>
                    <a:pt x="118671" y="800489"/>
                    <a:pt x="106684" y="807489"/>
                  </a:cubicBezTo>
                  <a:cubicBezTo>
                    <a:pt x="82518" y="821490"/>
                    <a:pt x="43297" y="821490"/>
                    <a:pt x="19035" y="807489"/>
                  </a:cubicBezTo>
                  <a:cubicBezTo>
                    <a:pt x="6761" y="800393"/>
                    <a:pt x="719" y="791187"/>
                    <a:pt x="719" y="781885"/>
                  </a:cubicBezTo>
                  <a:lnTo>
                    <a:pt x="12035" y="719"/>
                  </a:lnTo>
                  <a:cubicBezTo>
                    <a:pt x="12035" y="8295"/>
                    <a:pt x="17021" y="15967"/>
                    <a:pt x="27091" y="21720"/>
                  </a:cubicBezTo>
                  <a:cubicBezTo>
                    <a:pt x="47037" y="33228"/>
                    <a:pt x="79258" y="33228"/>
                    <a:pt x="99108" y="21720"/>
                  </a:cubicBezTo>
                  <a:cubicBezTo>
                    <a:pt x="108889" y="15967"/>
                    <a:pt x="113780" y="8487"/>
                    <a:pt x="113780" y="1007"/>
                  </a:cubicBez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878445B5-0226-A4EF-A42A-BE2559A68B8F}"/>
                </a:ext>
              </a:extLst>
            </p:cNvPr>
            <p:cNvSpPr/>
            <p:nvPr/>
          </p:nvSpPr>
          <p:spPr>
            <a:xfrm>
              <a:off x="2533243" y="2349534"/>
              <a:ext cx="102608" cy="60414"/>
            </a:xfrm>
            <a:custGeom>
              <a:avLst/>
              <a:gdLst>
                <a:gd name="connsiteX0" fmla="*/ 87745 w 102608"/>
                <a:gd name="connsiteY0" fmla="*/ 9350 h 60414"/>
                <a:gd name="connsiteX1" fmla="*/ 87937 w 102608"/>
                <a:gd name="connsiteY1" fmla="*/ 51160 h 60414"/>
                <a:gd name="connsiteX2" fmla="*/ 15823 w 102608"/>
                <a:gd name="connsiteY2" fmla="*/ 51160 h 60414"/>
                <a:gd name="connsiteX3" fmla="*/ 15535 w 102608"/>
                <a:gd name="connsiteY3" fmla="*/ 9350 h 60414"/>
                <a:gd name="connsiteX4" fmla="*/ 87745 w 102608"/>
                <a:gd name="connsiteY4" fmla="*/ 9350 h 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08" h="60414">
                  <a:moveTo>
                    <a:pt x="87745" y="9350"/>
                  </a:moveTo>
                  <a:cubicBezTo>
                    <a:pt x="107691" y="20857"/>
                    <a:pt x="107787" y="39557"/>
                    <a:pt x="87937" y="51160"/>
                  </a:cubicBezTo>
                  <a:cubicBezTo>
                    <a:pt x="68086" y="62668"/>
                    <a:pt x="35769" y="62668"/>
                    <a:pt x="15823" y="51160"/>
                  </a:cubicBezTo>
                  <a:cubicBezTo>
                    <a:pt x="-4219" y="39653"/>
                    <a:pt x="-4315" y="20953"/>
                    <a:pt x="15535" y="9350"/>
                  </a:cubicBezTo>
                  <a:cubicBezTo>
                    <a:pt x="35482" y="-2158"/>
                    <a:pt x="67799" y="-2158"/>
                    <a:pt x="87745" y="93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49DB96E-2DE9-53A7-39D7-FCB38CCCF6AA}"/>
                </a:ext>
              </a:extLst>
            </p:cNvPr>
            <p:cNvSpPr/>
            <p:nvPr/>
          </p:nvSpPr>
          <p:spPr>
            <a:xfrm>
              <a:off x="2550108" y="2359148"/>
              <a:ext cx="70004" cy="40276"/>
            </a:xfrm>
            <a:custGeom>
              <a:avLst/>
              <a:gdLst>
                <a:gd name="connsiteX0" fmla="*/ 59180 w 70003"/>
                <a:gd name="connsiteY0" fmla="*/ 6545 h 40276"/>
                <a:gd name="connsiteX1" fmla="*/ 59372 w 70003"/>
                <a:gd name="connsiteY1" fmla="*/ 34642 h 40276"/>
                <a:gd name="connsiteX2" fmla="*/ 10848 w 70003"/>
                <a:gd name="connsiteY2" fmla="*/ 34642 h 40276"/>
                <a:gd name="connsiteX3" fmla="*/ 10657 w 70003"/>
                <a:gd name="connsiteY3" fmla="*/ 6545 h 40276"/>
                <a:gd name="connsiteX4" fmla="*/ 59180 w 70003"/>
                <a:gd name="connsiteY4" fmla="*/ 6545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3" h="40276">
                  <a:moveTo>
                    <a:pt x="59180" y="6545"/>
                  </a:moveTo>
                  <a:cubicBezTo>
                    <a:pt x="72605" y="14312"/>
                    <a:pt x="72701" y="26875"/>
                    <a:pt x="59372" y="34642"/>
                  </a:cubicBezTo>
                  <a:cubicBezTo>
                    <a:pt x="46042" y="42410"/>
                    <a:pt x="24274" y="42410"/>
                    <a:pt x="10848" y="34642"/>
                  </a:cubicBezTo>
                  <a:cubicBezTo>
                    <a:pt x="-2577" y="26875"/>
                    <a:pt x="-2673" y="14312"/>
                    <a:pt x="10657" y="6545"/>
                  </a:cubicBezTo>
                  <a:cubicBezTo>
                    <a:pt x="23986" y="-1223"/>
                    <a:pt x="45659" y="-1223"/>
                    <a:pt x="59180" y="6545"/>
                  </a:cubicBezTo>
                  <a:close/>
                </a:path>
              </a:pathLst>
            </a:custGeom>
            <a:solidFill>
              <a:srgbClr val="7072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C2A05ED0-6328-8670-0516-DD8B93899C68}"/>
                </a:ext>
              </a:extLst>
            </p:cNvPr>
            <p:cNvSpPr/>
            <p:nvPr/>
          </p:nvSpPr>
          <p:spPr>
            <a:xfrm>
              <a:off x="1886475" y="3086875"/>
              <a:ext cx="124664" cy="504411"/>
            </a:xfrm>
            <a:custGeom>
              <a:avLst/>
              <a:gdLst>
                <a:gd name="connsiteX0" fmla="*/ 113780 w 124664"/>
                <a:gd name="connsiteY0" fmla="*/ 1007 h 504410"/>
                <a:gd name="connsiteX1" fmla="*/ 124712 w 124664"/>
                <a:gd name="connsiteY1" fmla="*/ 468498 h 504410"/>
                <a:gd name="connsiteX2" fmla="*/ 106684 w 124664"/>
                <a:gd name="connsiteY2" fmla="*/ 493718 h 504410"/>
                <a:gd name="connsiteX3" fmla="*/ 19035 w 124664"/>
                <a:gd name="connsiteY3" fmla="*/ 493718 h 504410"/>
                <a:gd name="connsiteX4" fmla="*/ 719 w 124664"/>
                <a:gd name="connsiteY4" fmla="*/ 468114 h 504410"/>
                <a:gd name="connsiteX5" fmla="*/ 12035 w 124664"/>
                <a:gd name="connsiteY5" fmla="*/ 719 h 504410"/>
                <a:gd name="connsiteX6" fmla="*/ 27091 w 124664"/>
                <a:gd name="connsiteY6" fmla="*/ 21720 h 504410"/>
                <a:gd name="connsiteX7" fmla="*/ 99108 w 124664"/>
                <a:gd name="connsiteY7" fmla="*/ 21720 h 504410"/>
                <a:gd name="connsiteX8" fmla="*/ 113780 w 124664"/>
                <a:gd name="connsiteY8" fmla="*/ 1007 h 50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64" h="504410">
                  <a:moveTo>
                    <a:pt x="113780" y="1007"/>
                  </a:moveTo>
                  <a:lnTo>
                    <a:pt x="124712" y="468498"/>
                  </a:lnTo>
                  <a:cubicBezTo>
                    <a:pt x="124712" y="477608"/>
                    <a:pt x="118671" y="486718"/>
                    <a:pt x="106684" y="493718"/>
                  </a:cubicBezTo>
                  <a:cubicBezTo>
                    <a:pt x="82518" y="507719"/>
                    <a:pt x="43297" y="507719"/>
                    <a:pt x="19035" y="493718"/>
                  </a:cubicBezTo>
                  <a:cubicBezTo>
                    <a:pt x="6761" y="486622"/>
                    <a:pt x="719" y="477416"/>
                    <a:pt x="719" y="468114"/>
                  </a:cubicBezTo>
                  <a:lnTo>
                    <a:pt x="12035" y="719"/>
                  </a:lnTo>
                  <a:cubicBezTo>
                    <a:pt x="12035" y="8295"/>
                    <a:pt x="17021" y="15967"/>
                    <a:pt x="27091" y="21720"/>
                  </a:cubicBezTo>
                  <a:cubicBezTo>
                    <a:pt x="47037" y="33228"/>
                    <a:pt x="79258" y="33228"/>
                    <a:pt x="99108" y="21720"/>
                  </a:cubicBezTo>
                  <a:cubicBezTo>
                    <a:pt x="108794" y="15967"/>
                    <a:pt x="113684" y="8487"/>
                    <a:pt x="113780" y="1007"/>
                  </a:cubicBez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5EDBB3DB-9FF5-E25E-A339-BFD6AA0E04B8}"/>
                </a:ext>
              </a:extLst>
            </p:cNvPr>
            <p:cNvSpPr/>
            <p:nvPr/>
          </p:nvSpPr>
          <p:spPr>
            <a:xfrm>
              <a:off x="1897455" y="3057339"/>
              <a:ext cx="102608" cy="60414"/>
            </a:xfrm>
            <a:custGeom>
              <a:avLst/>
              <a:gdLst>
                <a:gd name="connsiteX0" fmla="*/ 87745 w 102608"/>
                <a:gd name="connsiteY0" fmla="*/ 9350 h 60414"/>
                <a:gd name="connsiteX1" fmla="*/ 87937 w 102608"/>
                <a:gd name="connsiteY1" fmla="*/ 51160 h 60414"/>
                <a:gd name="connsiteX2" fmla="*/ 15823 w 102608"/>
                <a:gd name="connsiteY2" fmla="*/ 51160 h 60414"/>
                <a:gd name="connsiteX3" fmla="*/ 15535 w 102608"/>
                <a:gd name="connsiteY3" fmla="*/ 9350 h 60414"/>
                <a:gd name="connsiteX4" fmla="*/ 87745 w 102608"/>
                <a:gd name="connsiteY4" fmla="*/ 9350 h 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08" h="60414">
                  <a:moveTo>
                    <a:pt x="87745" y="9350"/>
                  </a:moveTo>
                  <a:cubicBezTo>
                    <a:pt x="107691" y="20857"/>
                    <a:pt x="107787" y="39557"/>
                    <a:pt x="87937" y="51160"/>
                  </a:cubicBezTo>
                  <a:cubicBezTo>
                    <a:pt x="68086" y="62668"/>
                    <a:pt x="35769" y="62668"/>
                    <a:pt x="15823" y="51160"/>
                  </a:cubicBezTo>
                  <a:cubicBezTo>
                    <a:pt x="-4219" y="39653"/>
                    <a:pt x="-4315" y="20953"/>
                    <a:pt x="15535" y="9350"/>
                  </a:cubicBezTo>
                  <a:cubicBezTo>
                    <a:pt x="35386" y="-2158"/>
                    <a:pt x="67703" y="-2158"/>
                    <a:pt x="87745" y="93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15B74478-4D55-CE4F-0F61-DADA5FEE0F2C}"/>
                </a:ext>
              </a:extLst>
            </p:cNvPr>
            <p:cNvSpPr/>
            <p:nvPr/>
          </p:nvSpPr>
          <p:spPr>
            <a:xfrm>
              <a:off x="1914225" y="3067049"/>
              <a:ext cx="70004" cy="40276"/>
            </a:xfrm>
            <a:custGeom>
              <a:avLst/>
              <a:gdLst>
                <a:gd name="connsiteX0" fmla="*/ 59180 w 70003"/>
                <a:gd name="connsiteY0" fmla="*/ 6545 h 40276"/>
                <a:gd name="connsiteX1" fmla="*/ 59372 w 70003"/>
                <a:gd name="connsiteY1" fmla="*/ 34642 h 40276"/>
                <a:gd name="connsiteX2" fmla="*/ 10848 w 70003"/>
                <a:gd name="connsiteY2" fmla="*/ 34642 h 40276"/>
                <a:gd name="connsiteX3" fmla="*/ 10657 w 70003"/>
                <a:gd name="connsiteY3" fmla="*/ 6545 h 40276"/>
                <a:gd name="connsiteX4" fmla="*/ 59180 w 70003"/>
                <a:gd name="connsiteY4" fmla="*/ 6545 h 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3" h="40276">
                  <a:moveTo>
                    <a:pt x="59180" y="6545"/>
                  </a:moveTo>
                  <a:cubicBezTo>
                    <a:pt x="72605" y="14312"/>
                    <a:pt x="72701" y="26875"/>
                    <a:pt x="59372" y="34642"/>
                  </a:cubicBezTo>
                  <a:cubicBezTo>
                    <a:pt x="46042" y="42410"/>
                    <a:pt x="24274" y="42410"/>
                    <a:pt x="10848" y="34642"/>
                  </a:cubicBezTo>
                  <a:cubicBezTo>
                    <a:pt x="-2577" y="26875"/>
                    <a:pt x="-2673" y="14312"/>
                    <a:pt x="10657" y="6545"/>
                  </a:cubicBezTo>
                  <a:cubicBezTo>
                    <a:pt x="23986" y="-1223"/>
                    <a:pt x="45754" y="-1223"/>
                    <a:pt x="59180" y="6545"/>
                  </a:cubicBezTo>
                  <a:close/>
                </a:path>
              </a:pathLst>
            </a:custGeom>
            <a:solidFill>
              <a:srgbClr val="7072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endParaRPr>
            </a:p>
          </p:txBody>
        </p:sp>
      </p:grpSp>
      <p:cxnSp>
        <p:nvCxnSpPr>
          <p:cNvPr id="768" name="Straight Arrow Connector 767">
            <a:extLst>
              <a:ext uri="{FF2B5EF4-FFF2-40B4-BE49-F238E27FC236}">
                <a16:creationId xmlns:a16="http://schemas.microsoft.com/office/drawing/2014/main" id="{A60783B6-F810-0CE8-8CAE-D240ECD6A3D7}"/>
              </a:ext>
            </a:extLst>
          </p:cNvPr>
          <p:cNvCxnSpPr>
            <a:cxnSpLocks/>
          </p:cNvCxnSpPr>
          <p:nvPr/>
        </p:nvCxnSpPr>
        <p:spPr>
          <a:xfrm flipH="1" flipV="1">
            <a:off x="5701759" y="4489428"/>
            <a:ext cx="1410268" cy="213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Arrow Connector 769">
            <a:extLst>
              <a:ext uri="{FF2B5EF4-FFF2-40B4-BE49-F238E27FC236}">
                <a16:creationId xmlns:a16="http://schemas.microsoft.com/office/drawing/2014/main" id="{A7109343-D94D-A072-BA0A-6A1724B3265F}"/>
              </a:ext>
            </a:extLst>
          </p:cNvPr>
          <p:cNvCxnSpPr>
            <a:cxnSpLocks/>
          </p:cNvCxnSpPr>
          <p:nvPr/>
        </p:nvCxnSpPr>
        <p:spPr>
          <a:xfrm>
            <a:off x="5708903" y="4361316"/>
            <a:ext cx="1403124" cy="414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1" name="Picture 6" descr="Image result for icons AI/ML">
            <a:extLst>
              <a:ext uri="{FF2B5EF4-FFF2-40B4-BE49-F238E27FC236}">
                <a16:creationId xmlns:a16="http://schemas.microsoft.com/office/drawing/2014/main" id="{F3AE3D16-865C-439A-693D-CB2D4C3A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23" y="3043514"/>
            <a:ext cx="405361" cy="405361"/>
          </a:xfrm>
          <a:prstGeom prst="rect">
            <a:avLst/>
          </a:prstGeom>
          <a:noFill/>
        </p:spPr>
      </p:pic>
      <p:sp>
        <p:nvSpPr>
          <p:cNvPr id="773" name="Flowchart: Alternate Process 772">
            <a:extLst>
              <a:ext uri="{FF2B5EF4-FFF2-40B4-BE49-F238E27FC236}">
                <a16:creationId xmlns:a16="http://schemas.microsoft.com/office/drawing/2014/main" id="{F161575B-EA34-62C7-73C5-12EF1620B2D2}"/>
              </a:ext>
            </a:extLst>
          </p:cNvPr>
          <p:cNvSpPr/>
          <p:nvPr/>
        </p:nvSpPr>
        <p:spPr>
          <a:xfrm>
            <a:off x="4385587" y="3078958"/>
            <a:ext cx="599213" cy="348179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1440" tIns="122840" rIns="91440" bIns="122840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rgbClr val="262626"/>
                </a:solidFill>
                <a:latin typeface="Raleway" panose="020B0503030101060003" pitchFamily="34" charset="0"/>
              </a:rPr>
              <a:t>AI/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aleway" panose="020B0503030101060003" pitchFamily="34" charset="0"/>
              </a:rPr>
              <a:t>ML models</a:t>
            </a:r>
          </a:p>
        </p:txBody>
      </p:sp>
      <p:cxnSp>
        <p:nvCxnSpPr>
          <p:cNvPr id="780" name="Straight Arrow Connector 779">
            <a:extLst>
              <a:ext uri="{FF2B5EF4-FFF2-40B4-BE49-F238E27FC236}">
                <a16:creationId xmlns:a16="http://schemas.microsoft.com/office/drawing/2014/main" id="{A2D3435D-63B9-5BE7-4F2A-C68BCDE42372}"/>
              </a:ext>
            </a:extLst>
          </p:cNvPr>
          <p:cNvCxnSpPr>
            <a:cxnSpLocks/>
          </p:cNvCxnSpPr>
          <p:nvPr/>
        </p:nvCxnSpPr>
        <p:spPr>
          <a:xfrm>
            <a:off x="5639216" y="3376793"/>
            <a:ext cx="1806" cy="85271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E415599F-5BE0-020E-7443-64D71F170368}"/>
              </a:ext>
            </a:extLst>
          </p:cNvPr>
          <p:cNvCxnSpPr>
            <a:cxnSpLocks/>
            <a:endCxn id="532" idx="3"/>
          </p:cNvCxnSpPr>
          <p:nvPr/>
        </p:nvCxnSpPr>
        <p:spPr>
          <a:xfrm>
            <a:off x="5639216" y="3393288"/>
            <a:ext cx="35038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0" name="Group 789">
            <a:extLst>
              <a:ext uri="{FF2B5EF4-FFF2-40B4-BE49-F238E27FC236}">
                <a16:creationId xmlns:a16="http://schemas.microsoft.com/office/drawing/2014/main" id="{2363912E-DE18-23BF-D268-25C082F06A75}"/>
              </a:ext>
            </a:extLst>
          </p:cNvPr>
          <p:cNvGrpSpPr/>
          <p:nvPr/>
        </p:nvGrpSpPr>
        <p:grpSpPr>
          <a:xfrm>
            <a:off x="5993174" y="1867216"/>
            <a:ext cx="2629333" cy="600547"/>
            <a:chOff x="6118980" y="3733696"/>
            <a:chExt cx="2554942" cy="600547"/>
          </a:xfrm>
        </p:grpSpPr>
        <p:sp>
          <p:nvSpPr>
            <p:cNvPr id="791" name="Rectangle: Rounded Corners 790">
              <a:extLst>
                <a:ext uri="{FF2B5EF4-FFF2-40B4-BE49-F238E27FC236}">
                  <a16:creationId xmlns:a16="http://schemas.microsoft.com/office/drawing/2014/main" id="{71319768-528F-BDB9-C7EA-73637EC2060C}"/>
                </a:ext>
              </a:extLst>
            </p:cNvPr>
            <p:cNvSpPr/>
            <p:nvPr/>
          </p:nvSpPr>
          <p:spPr>
            <a:xfrm>
              <a:off x="7197194" y="3740041"/>
              <a:ext cx="1476728" cy="5942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032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68D2E"/>
                </a:buClr>
                <a:buSzTx/>
                <a:buFontTx/>
                <a:buNone/>
                <a:tabLst/>
                <a:defRPr/>
              </a:pPr>
              <a:r>
                <a:rPr lang="en-IN" sz="900" dirty="0">
                  <a:solidFill>
                    <a:srgbClr val="262626"/>
                  </a:solidFill>
                  <a:latin typeface="Montserrat Light" panose="00000400000000000000" pitchFamily="2" charset="0"/>
                </a:rPr>
                <a:t>AI keeps models up</a:t>
              </a:r>
            </a:p>
            <a:p>
              <a:pPr marL="6032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68D2E"/>
                </a:buClr>
                <a:buSzTx/>
                <a:buFontTx/>
                <a:buNone/>
                <a:tabLst/>
                <a:defRPr/>
              </a:pPr>
              <a:r>
                <a:rPr lang="en-IN" sz="900" dirty="0">
                  <a:solidFill>
                    <a:srgbClr val="262626"/>
                  </a:solidFill>
                  <a:latin typeface="Montserrat Light" panose="00000400000000000000" pitchFamily="2" charset="0"/>
                </a:rPr>
                <a:t>to date and </a:t>
              </a:r>
            </a:p>
            <a:p>
              <a:pPr marL="6032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68D2E"/>
                </a:buClr>
                <a:buSzTx/>
                <a:buFontTx/>
                <a:buNone/>
                <a:tabLst/>
                <a:defRPr/>
              </a:pPr>
              <a:r>
                <a:rPr lang="en-IN" sz="900" dirty="0">
                  <a:solidFill>
                    <a:srgbClr val="262626"/>
                  </a:solidFill>
                  <a:latin typeface="Montserrat Light" panose="00000400000000000000" pitchFamily="2" charset="0"/>
                </a:rPr>
                <a:t>accurate</a:t>
              </a:r>
              <a:endParaRPr kumimoji="0" lang="en-IN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Light" panose="00000400000000000000" pitchFamily="2" charset="0"/>
              </a:endParaRPr>
            </a:p>
          </p:txBody>
        </p:sp>
        <p:sp>
          <p:nvSpPr>
            <p:cNvPr id="792" name="Rectangle: Top Corners Rounded 791">
              <a:extLst>
                <a:ext uri="{FF2B5EF4-FFF2-40B4-BE49-F238E27FC236}">
                  <a16:creationId xmlns:a16="http://schemas.microsoft.com/office/drawing/2014/main" id="{8554C8A8-038D-71AB-3A42-22D56050C418}"/>
                </a:ext>
              </a:extLst>
            </p:cNvPr>
            <p:cNvSpPr/>
            <p:nvPr/>
          </p:nvSpPr>
          <p:spPr>
            <a:xfrm rot="16200000">
              <a:off x="6416768" y="3435908"/>
              <a:ext cx="600546" cy="1196122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eaVert" wrap="square" lIns="91440" tIns="122840" rIns="91440" bIns="12284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>
                  <a:solidFill>
                    <a:prstClr val="white"/>
                  </a:solidFill>
                  <a:latin typeface="Montserrat Light" panose="00000400000000000000" pitchFamily="2" charset="0"/>
                </a:rPr>
                <a:t>Automated Model Maintenance</a:t>
              </a:r>
            </a:p>
          </p:txBody>
        </p:sp>
      </p:grpSp>
      <p:cxnSp>
        <p:nvCxnSpPr>
          <p:cNvPr id="793" name="Straight Connector 792">
            <a:extLst>
              <a:ext uri="{FF2B5EF4-FFF2-40B4-BE49-F238E27FC236}">
                <a16:creationId xmlns:a16="http://schemas.microsoft.com/office/drawing/2014/main" id="{D25CB9CA-7FE5-31DF-9755-631972655C36}"/>
              </a:ext>
            </a:extLst>
          </p:cNvPr>
          <p:cNvCxnSpPr>
            <a:cxnSpLocks/>
          </p:cNvCxnSpPr>
          <p:nvPr/>
        </p:nvCxnSpPr>
        <p:spPr>
          <a:xfrm flipH="1">
            <a:off x="5257620" y="2152295"/>
            <a:ext cx="1010587" cy="0"/>
          </a:xfrm>
          <a:prstGeom prst="line">
            <a:avLst/>
          </a:prstGeom>
          <a:ln w="28575">
            <a:solidFill>
              <a:schemeClr val="accent4"/>
            </a:solidFill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4" name="Picture 6" descr="Image result for icons AI/ML">
            <a:extLst>
              <a:ext uri="{FF2B5EF4-FFF2-40B4-BE49-F238E27FC236}">
                <a16:creationId xmlns:a16="http://schemas.microsoft.com/office/drawing/2014/main" id="{2539474E-7A65-084B-780C-2818C753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63" y="2128208"/>
            <a:ext cx="272367" cy="2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6" name="Graphic 795" descr="Syncing cloud outline">
            <a:extLst>
              <a:ext uri="{FF2B5EF4-FFF2-40B4-BE49-F238E27FC236}">
                <a16:creationId xmlns:a16="http://schemas.microsoft.com/office/drawing/2014/main" id="{D00E6514-69D8-9B28-D22A-163AEF4AD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092" y="2390354"/>
            <a:ext cx="678890" cy="678890"/>
          </a:xfrm>
          <a:prstGeom prst="rect">
            <a:avLst/>
          </a:prstGeom>
        </p:spPr>
      </p:pic>
      <p:cxnSp>
        <p:nvCxnSpPr>
          <p:cNvPr id="799" name="Connector: Elbow 798">
            <a:extLst>
              <a:ext uri="{FF2B5EF4-FFF2-40B4-BE49-F238E27FC236}">
                <a16:creationId xmlns:a16="http://schemas.microsoft.com/office/drawing/2014/main" id="{B8B8B8F2-F380-1BC7-8378-25C82F4536E6}"/>
              </a:ext>
            </a:extLst>
          </p:cNvPr>
          <p:cNvCxnSpPr>
            <a:cxnSpLocks/>
          </p:cNvCxnSpPr>
          <p:nvPr/>
        </p:nvCxnSpPr>
        <p:spPr>
          <a:xfrm>
            <a:off x="5103045" y="2334614"/>
            <a:ext cx="1152000" cy="890888"/>
          </a:xfrm>
          <a:prstGeom prst="bentConnector3">
            <a:avLst>
              <a:gd name="adj1" fmla="val 46364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E06B64A-197D-1346-C991-6EB4FDE989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6482" b="434"/>
          <a:stretch/>
        </p:blipFill>
        <p:spPr>
          <a:xfrm>
            <a:off x="3857576" y="1210068"/>
            <a:ext cx="1209278" cy="7062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9BACC-DC49-4E7D-C5E4-3877EC0CCFC1}"/>
              </a:ext>
            </a:extLst>
          </p:cNvPr>
          <p:cNvSpPr/>
          <p:nvPr/>
        </p:nvSpPr>
        <p:spPr>
          <a:xfrm>
            <a:off x="3829310" y="1850924"/>
            <a:ext cx="1245932" cy="32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Montserrat Light" panose="00000400000000000000" pitchFamily="2" charset="0"/>
              </a:rPr>
              <a:t>Digital Twin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C8102E"/>
              </a:solidFill>
              <a:effectLst/>
              <a:uLnTx/>
              <a:uFillTx/>
              <a:latin typeface="Montserrat Light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5D5A2-92D3-87F3-6BD6-3F1610E98142}"/>
              </a:ext>
            </a:extLst>
          </p:cNvPr>
          <p:cNvSpPr txBox="1"/>
          <p:nvPr/>
        </p:nvSpPr>
        <p:spPr>
          <a:xfrm>
            <a:off x="884836" y="2567262"/>
            <a:ext cx="171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 Light" panose="00000400000000000000" pitchFamily="2" charset="0"/>
              </a:rPr>
              <a:t>Hosted either on-premise or cloud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F819E-8A27-8133-D85E-3DEF4BB4CCB6}"/>
              </a:ext>
            </a:extLst>
          </p:cNvPr>
          <p:cNvSpPr txBox="1"/>
          <p:nvPr/>
        </p:nvSpPr>
        <p:spPr>
          <a:xfrm>
            <a:off x="888604" y="3212759"/>
            <a:ext cx="19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 Light" panose="00000400000000000000" pitchFamily="2" charset="0"/>
              </a:rPr>
              <a:t>Equipment level to Enterprize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1CE0D6-B273-2ECE-4AD5-BA34E96BA6C8}"/>
              </a:ext>
            </a:extLst>
          </p:cNvPr>
          <p:cNvSpPr txBox="1"/>
          <p:nvPr/>
        </p:nvSpPr>
        <p:spPr>
          <a:xfrm>
            <a:off x="895261" y="3674424"/>
            <a:ext cx="184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 Light" panose="00000400000000000000" pitchFamily="2" charset="0"/>
              </a:rPr>
              <a:t>Targeted application to Enterprize standard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266D37-2A1E-D4D6-4C82-FB2287968382}"/>
              </a:ext>
            </a:extLst>
          </p:cNvPr>
          <p:cNvSpPr txBox="1"/>
          <p:nvPr/>
        </p:nvSpPr>
        <p:spPr>
          <a:xfrm>
            <a:off x="181412" y="3741618"/>
            <a:ext cx="730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Raleway" panose="020B0503030101060003" pitchFamily="34" charset="0"/>
              </a:rPr>
              <a:t>Scale</a:t>
            </a:r>
            <a:r>
              <a:rPr lang="en-US" sz="1200" dirty="0">
                <a:latin typeface="Raleway" panose="020B0503030101060003" pitchFamily="34" charset="0"/>
              </a:rPr>
              <a:t>: </a:t>
            </a:r>
            <a:endParaRPr 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D5D580-9AC1-B435-5E96-2B7C8D53BE33}"/>
              </a:ext>
            </a:extLst>
          </p:cNvPr>
          <p:cNvSpPr txBox="1"/>
          <p:nvPr/>
        </p:nvSpPr>
        <p:spPr>
          <a:xfrm>
            <a:off x="161929" y="3290818"/>
            <a:ext cx="797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Raleway" panose="020B0503030101060003" pitchFamily="34" charset="0"/>
              </a:rPr>
              <a:t>Scope</a:t>
            </a:r>
            <a:r>
              <a:rPr lang="en-US" sz="1200" dirty="0">
                <a:latin typeface="Raleway" panose="020B0503030101060003" pitchFamily="34" charset="0"/>
              </a:rPr>
              <a:t>: 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20E6C0-8FA7-3661-F855-E2464BD02568}"/>
              </a:ext>
            </a:extLst>
          </p:cNvPr>
          <p:cNvSpPr txBox="1"/>
          <p:nvPr/>
        </p:nvSpPr>
        <p:spPr>
          <a:xfrm>
            <a:off x="879291" y="4315292"/>
            <a:ext cx="195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 Light" panose="00000400000000000000" pitchFamily="2" charset="0"/>
              </a:rPr>
              <a:t>More users access outcomes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203093-DAE1-7811-F970-BDFBF89EBF8C}"/>
              </a:ext>
            </a:extLst>
          </p:cNvPr>
          <p:cNvSpPr txBox="1"/>
          <p:nvPr/>
        </p:nvSpPr>
        <p:spPr>
          <a:xfrm>
            <a:off x="161929" y="4305647"/>
            <a:ext cx="899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Raleway" panose="020B0503030101060003" pitchFamily="34" charset="0"/>
              </a:rPr>
              <a:t>Engage</a:t>
            </a:r>
            <a:r>
              <a:rPr lang="en-US" sz="1200" dirty="0">
                <a:latin typeface="Raleway" panose="020B0503030101060003" pitchFamily="34" charset="0"/>
              </a:rPr>
              <a:t>: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94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535" grpId="0" animBg="1"/>
      <p:bldP spid="773" grpId="0" animBg="1"/>
      <p:bldP spid="8" grpId="0"/>
      <p:bldP spid="23" grpId="0"/>
      <p:bldP spid="24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A965-DA72-F88F-1DFE-ED4767C9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1C6A-D843-E268-2397-D1B6786E7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Montserrat Light" panose="00000400000000000000" pitchFamily="2" charset="0"/>
              </a:rPr>
              <a:t>Define your Business Objective</a:t>
            </a:r>
          </a:p>
          <a:p>
            <a:pPr marL="0" indent="0">
              <a:buNone/>
            </a:pPr>
            <a:endParaRPr lang="en-GB" dirty="0">
              <a:latin typeface="Montserrat Light" panose="00000400000000000000" pitchFamily="2" charset="0"/>
            </a:endParaRPr>
          </a:p>
          <a:p>
            <a:r>
              <a:rPr lang="en-GB" dirty="0">
                <a:latin typeface="Montserrat Light" panose="00000400000000000000" pitchFamily="2" charset="0"/>
              </a:rPr>
              <a:t>Design your process Digital Twin to: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Minimize barriers 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Work with your people, processes and data</a:t>
            </a:r>
          </a:p>
          <a:p>
            <a:pPr marL="227013" lvl="1" indent="0">
              <a:buNone/>
            </a:pPr>
            <a:endParaRPr lang="en-GB" dirty="0">
              <a:latin typeface="Montserrat Light" panose="00000400000000000000" pitchFamily="2" charset="0"/>
            </a:endParaRPr>
          </a:p>
          <a:p>
            <a:r>
              <a:rPr lang="en-GB" dirty="0">
                <a:latin typeface="Montserrat Light" panose="00000400000000000000" pitchFamily="2" charset="0"/>
              </a:rPr>
              <a:t>Process Digital Twin can deliver significant value 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Deeper insights 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Automated monitoring, optimization and improved governance </a:t>
            </a:r>
          </a:p>
          <a:p>
            <a:pPr lvl="1"/>
            <a:r>
              <a:rPr lang="en-GB" dirty="0">
                <a:latin typeface="Montserrat Light" panose="00000400000000000000" pitchFamily="2" charset="0"/>
              </a:rPr>
              <a:t>Intuitive, accessible visualization</a:t>
            </a:r>
          </a:p>
          <a:p>
            <a:endParaRPr lang="en-GB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C Presentation Template" id="{8AED79B2-891F-468D-881B-9D7EF8F47B81}" vid="{FCE7521A-C28C-4EE5-B4C2-6A76A8840705}"/>
    </a:ext>
  </a:extLst>
</a:theme>
</file>

<file path=ppt/theme/theme2.xml><?xml version="1.0" encoding="utf-8"?>
<a:theme xmlns:a="http://schemas.openxmlformats.org/drawingml/2006/main" name="1_Office Theme">
  <a:themeElements>
    <a:clrScheme name="KBC">
      <a:dk1>
        <a:srgbClr val="262626"/>
      </a:dk1>
      <a:lt1>
        <a:srgbClr val="FFFFFF"/>
      </a:lt1>
      <a:dk2>
        <a:srgbClr val="262626"/>
      </a:dk2>
      <a:lt2>
        <a:srgbClr val="D0D0CE"/>
      </a:lt2>
      <a:accent1>
        <a:srgbClr val="C8102E"/>
      </a:accent1>
      <a:accent2>
        <a:srgbClr val="00313C"/>
      </a:accent2>
      <a:accent3>
        <a:srgbClr val="007681"/>
      </a:accent3>
      <a:accent4>
        <a:srgbClr val="F68D2E"/>
      </a:accent4>
      <a:accent5>
        <a:srgbClr val="960051"/>
      </a:accent5>
      <a:accent6>
        <a:srgbClr val="789D4A"/>
      </a:accent6>
      <a:hlink>
        <a:srgbClr val="C8102E"/>
      </a:hlink>
      <a:folHlink>
        <a:srgbClr val="F68D2E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C Presentation Template (003).pptx  -  Read-Only" id="{D1CE22C4-2E94-4192-9639-9C0752E2E4ED}" vid="{8CEBAAED-2EB2-4CBB-822B-046B7B6FFC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 Presentation Template</Template>
  <TotalTime>10081</TotalTime>
  <Words>419</Words>
  <Application>Microsoft Office PowerPoint</Application>
  <PresentationFormat>On-screen Show (16:9)</PresentationFormat>
  <Paragraphs>114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Montserrat</vt:lpstr>
      <vt:lpstr>Montserrat Light</vt:lpstr>
      <vt:lpstr>Montserrat Medium</vt:lpstr>
      <vt:lpstr>Raleway</vt:lpstr>
      <vt:lpstr>Wingdings</vt:lpstr>
      <vt:lpstr>Office Theme</vt:lpstr>
      <vt:lpstr>1_Office Theme</vt:lpstr>
      <vt:lpstr>   </vt:lpstr>
      <vt:lpstr>Agenda</vt:lpstr>
      <vt:lpstr>Business Goals and Barriers</vt:lpstr>
      <vt:lpstr>Designing a Digital Twin</vt:lpstr>
      <vt:lpstr>KBC Process Digital Twin Architecture Overview</vt:lpstr>
      <vt:lpstr>Process Digital Twin – Use Cases</vt:lpstr>
      <vt:lpstr>Case Studies</vt:lpstr>
      <vt:lpstr>Where Next?</vt:lpstr>
      <vt:lpstr>Wrap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Profit Improvement through Digital Twins</dc:title>
  <dc:creator>Hayward, Philippa</dc:creator>
  <cp:lastModifiedBy>Hayward, Philippa</cp:lastModifiedBy>
  <cp:revision>27</cp:revision>
  <dcterms:created xsi:type="dcterms:W3CDTF">2023-10-05T10:34:49Z</dcterms:created>
  <dcterms:modified xsi:type="dcterms:W3CDTF">2023-10-15T21:48:32Z</dcterms:modified>
</cp:coreProperties>
</file>