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7" r:id="rId4"/>
    <p:sldMasterId id="2147483902" r:id="rId5"/>
  </p:sldMasterIdLst>
  <p:notesMasterIdLst>
    <p:notesMasterId r:id="rId14"/>
  </p:notesMasterIdLst>
  <p:handoutMasterIdLst>
    <p:handoutMasterId r:id="rId15"/>
  </p:handoutMasterIdLst>
  <p:sldIdLst>
    <p:sldId id="2147483369" r:id="rId6"/>
    <p:sldId id="2147483390" r:id="rId7"/>
    <p:sldId id="2147483396" r:id="rId8"/>
    <p:sldId id="2147377577" r:id="rId9"/>
    <p:sldId id="2147483397" r:id="rId10"/>
    <p:sldId id="2147483398" r:id="rId11"/>
    <p:sldId id="2147483394" r:id="rId12"/>
    <p:sldId id="2147483360" r:id="rId13"/>
  </p:sldIdLst>
  <p:sldSz cx="12192000" cy="6858000"/>
  <p:notesSz cx="6858000" cy="9144000"/>
  <p:custDataLst>
    <p:tags r:id="rId16"/>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4" pos="824" userDrawn="1">
          <p15:clr>
            <a:srgbClr val="A4A3A4"/>
          </p15:clr>
        </p15:guide>
        <p15:guide id="65" pos="1277" userDrawn="1">
          <p15:clr>
            <a:srgbClr val="A4A3A4"/>
          </p15:clr>
        </p15:guide>
        <p15:guide id="66" pos="2320" userDrawn="1">
          <p15:clr>
            <a:srgbClr val="A4A3A4"/>
          </p15:clr>
        </p15:guide>
        <p15:guide id="67" pos="3432" userDrawn="1">
          <p15:clr>
            <a:srgbClr val="A4A3A4"/>
          </p15:clr>
        </p15:guide>
        <p15:guide id="69" pos="6811" userDrawn="1">
          <p15:clr>
            <a:srgbClr val="A4A3A4"/>
          </p15:clr>
        </p15:guide>
        <p15:guide id="70" pos="5087" userDrawn="1">
          <p15:clr>
            <a:srgbClr val="A4A3A4"/>
          </p15:clr>
        </p15:guide>
        <p15:guide id="72" pos="2366" userDrawn="1">
          <p15:clr>
            <a:srgbClr val="A4A3A4"/>
          </p15:clr>
        </p15:guide>
        <p15:guide id="73" pos="1323" userDrawn="1">
          <p15:clr>
            <a:srgbClr val="A4A3A4"/>
          </p15:clr>
        </p15:guide>
        <p15:guide id="75" orient="horz" pos="1003" userDrawn="1">
          <p15:clr>
            <a:srgbClr val="A4A3A4"/>
          </p15:clr>
        </p15:guide>
        <p15:guide id="79" pos="1844" userDrawn="1">
          <p15:clr>
            <a:srgbClr val="A4A3A4"/>
          </p15:clr>
        </p15:guide>
        <p15:guide id="84" orient="horz" pos="2364" userDrawn="1">
          <p15:clr>
            <a:srgbClr val="A4A3A4"/>
          </p15:clr>
        </p15:guide>
        <p15:guide id="85" pos="7355" userDrawn="1">
          <p15:clr>
            <a:srgbClr val="A4A3A4"/>
          </p15:clr>
        </p15:guide>
        <p15:guide id="86" pos="7680" userDrawn="1">
          <p15:clr>
            <a:srgbClr val="A4A3A4"/>
          </p15:clr>
        </p15:guide>
        <p15:guide id="88" pos="2887" userDrawn="1">
          <p15:clr>
            <a:srgbClr val="A4A3A4"/>
          </p15:clr>
        </p15:guide>
        <p15:guide id="89" orient="horz" pos="2818" userDrawn="1">
          <p15:clr>
            <a:srgbClr val="A4A3A4"/>
          </p15:clr>
        </p15:guide>
        <p15:guide id="90" orient="horz" pos="3271" userDrawn="1">
          <p15:clr>
            <a:srgbClr val="A4A3A4"/>
          </p15:clr>
        </p15:guide>
        <p15:guide id="91" orient="horz" pos="3680" userDrawn="1">
          <p15:clr>
            <a:srgbClr val="A4A3A4"/>
          </p15:clr>
        </p15:guide>
        <p15:guide id="92" orient="horz" pos="1911" userDrawn="1">
          <p15:clr>
            <a:srgbClr val="A4A3A4"/>
          </p15:clr>
        </p15:guide>
        <p15:guide id="93" orient="horz" pos="1230" userDrawn="1">
          <p15:clr>
            <a:srgbClr val="A4A3A4"/>
          </p15:clr>
        </p15:guide>
        <p15:guide id="94" pos="3976" userDrawn="1">
          <p15:clr>
            <a:srgbClr val="A4A3A4"/>
          </p15:clr>
        </p15:guide>
        <p15:guide id="95" pos="4611" userDrawn="1">
          <p15:clr>
            <a:srgbClr val="A4A3A4"/>
          </p15:clr>
        </p15:guide>
        <p15:guide id="96" pos="50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9F7401-D420-4AB2-CA29-689B964A1F5C}" name="KENNEDY, Rob" initials="KR" userId="S::rob.kennedy@woodplc.com::ca345a1a-1d9f-4efd-8597-33f0b6ca1ebe" providerId="AD"/>
  <p188:author id="{C53BB404-C2BC-0EB0-D999-00EA1F597589}" name="Heather Hambling" initials="HH" userId="S::Heather.Hambling@woodplc.com::5893327e-fbcb-4ca9-96e6-ffe3cc3dd646" providerId="AD"/>
  <p188:author id="{BC61F022-81EE-B75F-B264-C6B39B675FF0}" name="OGILVIE, Scott" initials="OS" userId="S::Scott.Ogilvie@woodplc.com::60338031-d41b-4bc6-b6c2-bc08a5eab435" providerId="AD"/>
  <p188:author id="{E0040238-1DCE-5EA8-E297-F3906561FDF1}" name="LIMOND, Debbi" initials="LD" userId="S::Debbi.Limond@woodplc.com::1f642805-b5e7-4f44-993e-d97f285c9192" providerId="AD"/>
  <p188:author id="{C78F388C-046F-E578-5DE8-A9DBA15687CC}" name="Ing, Toby" initials="IT" userId="Ing, Toby" providerId="None"/>
  <p188:author id="{35C08691-4B1F-52FF-4AC5-C6F1EBB07BF5}" name="Lorimer, Andrew" initials="LA" userId="S::andrew.lorimer@woodplc.com::d039a224-69d3-4677-be15-0becf1f3508e" providerId="AD"/>
  <p188:author id="{D9B49392-230C-41E1-BE15-51E7508E6490}" name="JOHNSTON, Shaun" initials="JS" userId="S::shaun.johnston@woodplc.com::42934017-8ac5-4dd5-8595-bc51da24874a" providerId="AD"/>
  <p188:author id="{3ECEC7A6-DBE9-2A4D-D235-08935FEDF198}" name="MILLS, Andrew (Perth)" initials="MA(" userId="S::Andrew.Mills1@woodplc.com::d0a792ec-f960-43a9-af21-e0b6c7045d5a" providerId="AD"/>
  <p188:author id="{1B82C2B7-F443-023C-6552-39402DE3C1A1}" name="Brooks, Alice" initials="BA" userId="S::alice.brooks@woodplc.com::10940252-ec28-4b89-bf4f-c70fb4de6f2b" providerId="AD"/>
  <p188:author id="{DAEB02BA-81B7-ACCC-45F5-2A7F89A0BBE7}" name="BOTTO, Adriana" initials="BA" userId="S::Adriana.Botto@woodplc.com::63691048-cc69-4a31-8c4a-1b1b4b5fbc48" providerId="AD"/>
  <p188:author id="{E64F43CE-18E1-B444-8FF0-214D7260F826}" name="Smith, Kerry" initials="KS" userId="S::kerry.smith@woodplc.com::c5dbcfb3-902f-4587-8dc5-4f340cfea6e0" providerId="AD"/>
  <p188:author id="{A6652CD1-4747-08B1-36F3-D198BB563845}" name="KEOGH, Victoria" initials="KV" userId="S::Victoria.Keogh@woodplc.com::9f66e514-0ea2-4293-999c-24136468e45c" providerId="AD"/>
  <p188:author id="{24E37FF0-2395-6F4F-7FD3-3A19633D639A}" name="Darque, Antoine" initials="DA" userId="S::antoine.darque@woodplc.com::f7f86d84-d563-406b-8782-e93a8e7a4a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IMOND, Debbi" initials="LD [2]" lastIdx="1" clrIdx="6">
    <p:extLst>
      <p:ext uri="{19B8F6BF-5375-455C-9EA6-DF929625EA0E}">
        <p15:presenceInfo xmlns:p15="http://schemas.microsoft.com/office/powerpoint/2012/main" userId="S::debbi.limond@woodplc.com::1f642805-b5e7-4f44-993e-d97f285c9192" providerId="AD"/>
      </p:ext>
    </p:extLst>
  </p:cmAuthor>
  <p:cmAuthor id="1" name="BUCHANAN, Stewart" initials="BS" lastIdx="8" clrIdx="0">
    <p:extLst>
      <p:ext uri="{19B8F6BF-5375-455C-9EA6-DF929625EA0E}">
        <p15:presenceInfo xmlns:p15="http://schemas.microsoft.com/office/powerpoint/2012/main" userId="S::stewart.buchanan@woodplc.com::73ba07b3-89fd-4164-a8c8-182b7415c14f" providerId="AD"/>
      </p:ext>
    </p:extLst>
  </p:cmAuthor>
  <p:cmAuthor id="8" name="Ing, Toby" initials="IT" lastIdx="3" clrIdx="7">
    <p:extLst>
      <p:ext uri="{19B8F6BF-5375-455C-9EA6-DF929625EA0E}">
        <p15:presenceInfo xmlns:p15="http://schemas.microsoft.com/office/powerpoint/2012/main" userId="Ing, Toby" providerId="None"/>
      </p:ext>
    </p:extLst>
  </p:cmAuthor>
  <p:cmAuthor id="2" name="LIMOND, Debbi" initials="LD" lastIdx="35" clrIdx="1">
    <p:extLst>
      <p:ext uri="{19B8F6BF-5375-455C-9EA6-DF929625EA0E}">
        <p15:presenceInfo xmlns:p15="http://schemas.microsoft.com/office/powerpoint/2012/main" userId="LIMOND, Debbi" providerId="None"/>
      </p:ext>
    </p:extLst>
  </p:cmAuthor>
  <p:cmAuthor id="3" name="Corsi, Francesco" initials="CF" lastIdx="1" clrIdx="2">
    <p:extLst>
      <p:ext uri="{19B8F6BF-5375-455C-9EA6-DF929625EA0E}">
        <p15:presenceInfo xmlns:p15="http://schemas.microsoft.com/office/powerpoint/2012/main" userId="S::francesco.corsi@woodplc.com::d5ac6a9f-e0e6-4787-b5b4-b87352de6416" providerId="AD"/>
      </p:ext>
    </p:extLst>
  </p:cmAuthor>
  <p:cmAuthor id="4" name="Saal, Kathleen" initials="SK" lastIdx="2" clrIdx="3">
    <p:extLst>
      <p:ext uri="{19B8F6BF-5375-455C-9EA6-DF929625EA0E}">
        <p15:presenceInfo xmlns:p15="http://schemas.microsoft.com/office/powerpoint/2012/main" userId="S::kathleen.saal@woodplc.com::ffc4450e-a9b1-4932-8370-ab6654d0f432" providerId="AD"/>
      </p:ext>
    </p:extLst>
  </p:cmAuthor>
  <p:cmAuthor id="5" name="Drake, Brittney" initials="DB" lastIdx="13" clrIdx="4">
    <p:extLst>
      <p:ext uri="{19B8F6BF-5375-455C-9EA6-DF929625EA0E}">
        <p15:presenceInfo xmlns:p15="http://schemas.microsoft.com/office/powerpoint/2012/main" userId="Drake, Brittney" providerId="None"/>
      </p:ext>
    </p:extLst>
  </p:cmAuthor>
  <p:cmAuthor id="6" name="MACDONALD, Brian" initials="MB" lastIdx="8" clrIdx="5">
    <p:extLst>
      <p:ext uri="{19B8F6BF-5375-455C-9EA6-DF929625EA0E}">
        <p15:presenceInfo xmlns:p15="http://schemas.microsoft.com/office/powerpoint/2012/main" userId="S::brian.macdonald@woodplc.com::5ebd91ed-2ee3-4961-afee-e186530530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8EEA"/>
    <a:srgbClr val="FE438A"/>
    <a:srgbClr val="FF7038"/>
    <a:srgbClr val="021C1A"/>
    <a:srgbClr val="453D01"/>
    <a:srgbClr val="D6BC07"/>
    <a:srgbClr val="831D9F"/>
    <a:srgbClr val="BF4EDE"/>
    <a:srgbClr val="FE0463"/>
    <a:srgbClr val="CD01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CA15B-4878-4463-A9BD-E1649176DFC3}" v="8" dt="2023-10-16T15:31:13.3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68" autoAdjust="0"/>
    <p:restoredTop sz="29040" autoAdjust="0"/>
  </p:normalViewPr>
  <p:slideViewPr>
    <p:cSldViewPr>
      <p:cViewPr varScale="1">
        <p:scale>
          <a:sx n="13" d="100"/>
          <a:sy n="13" d="100"/>
        </p:scale>
        <p:origin x="2008" y="24"/>
      </p:cViewPr>
      <p:guideLst>
        <p:guide pos="824"/>
        <p:guide pos="1277"/>
        <p:guide pos="2320"/>
        <p:guide pos="3432"/>
        <p:guide pos="6811"/>
        <p:guide pos="5087"/>
        <p:guide pos="2366"/>
        <p:guide pos="1323"/>
        <p:guide orient="horz" pos="1003"/>
        <p:guide pos="1844"/>
        <p:guide orient="horz" pos="2364"/>
        <p:guide pos="7355"/>
        <p:guide pos="7680"/>
        <p:guide pos="2887"/>
        <p:guide orient="horz" pos="2818"/>
        <p:guide orient="horz" pos="3271"/>
        <p:guide orient="horz" pos="3680"/>
        <p:guide orient="horz" pos="1911"/>
        <p:guide orient="horz" pos="1230"/>
        <p:guide pos="3976"/>
        <p:guide pos="4611"/>
        <p:guide pos="506"/>
      </p:guideLst>
    </p:cSldViewPr>
  </p:slideViewPr>
  <p:notesTextViewPr>
    <p:cViewPr>
      <p:scale>
        <a:sx n="133" d="100"/>
        <a:sy n="133" d="100"/>
      </p:scale>
      <p:origin x="0" y="0"/>
    </p:cViewPr>
  </p:notesTextViewPr>
  <p:notesViewPr>
    <p:cSldViewPr>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9CCFDF-0CF5-4D78-AE4C-756825B294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3B7DE6A-14A5-4530-9BA7-AFD76338F1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D80A32-46A4-4500-A2DC-77AE8C544E3B}" type="datetimeFigureOut">
              <a:rPr lang="en-US" smtClean="0"/>
              <a:t>10/17/2023</a:t>
            </a:fld>
            <a:endParaRPr lang="en-US" dirty="0"/>
          </a:p>
        </p:txBody>
      </p:sp>
      <p:sp>
        <p:nvSpPr>
          <p:cNvPr id="4" name="Footer Placeholder 3">
            <a:extLst>
              <a:ext uri="{FF2B5EF4-FFF2-40B4-BE49-F238E27FC236}">
                <a16:creationId xmlns:a16="http://schemas.microsoft.com/office/drawing/2014/main" id="{36A4BA5A-0BB9-47CD-A38B-DD68607DF8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37682B4-37B8-4B85-9FCD-F43E2ECDED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99DF2C-C483-4D99-8756-A682A8F58715}" type="slidenum">
              <a:rPr lang="en-US" smtClean="0"/>
              <a:t>‹#›</a:t>
            </a:fld>
            <a:endParaRPr lang="en-US" dirty="0"/>
          </a:p>
        </p:txBody>
      </p:sp>
    </p:spTree>
    <p:extLst>
      <p:ext uri="{BB962C8B-B14F-4D97-AF65-F5344CB8AC3E}">
        <p14:creationId xmlns:p14="http://schemas.microsoft.com/office/powerpoint/2010/main" val="1936107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8DFE3-FB61-4272-AF21-B65429CD0F34}" type="datetimeFigureOut">
              <a:rPr lang="en-US" smtClean="0"/>
              <a:t>10/17/2023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3A3F3-F0B8-43A4-A128-F963C0846360}" type="slidenum">
              <a:rPr lang="en-US" smtClean="0"/>
              <a:t>‹#›</a:t>
            </a:fld>
            <a:endParaRPr lang="en-US" dirty="0"/>
          </a:p>
        </p:txBody>
      </p:sp>
    </p:spTree>
    <p:extLst>
      <p:ext uri="{BB962C8B-B14F-4D97-AF65-F5344CB8AC3E}">
        <p14:creationId xmlns:p14="http://schemas.microsoft.com/office/powerpoint/2010/main" val="85502116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213A3F3-F0B8-43A4-A128-F963C0846360}" type="slidenum">
              <a:rPr lang="en-US" smtClean="0"/>
              <a:t>1</a:t>
            </a:fld>
            <a:endParaRPr lang="en-US" dirty="0"/>
          </a:p>
        </p:txBody>
      </p:sp>
    </p:spTree>
    <p:extLst>
      <p:ext uri="{BB962C8B-B14F-4D97-AF65-F5344CB8AC3E}">
        <p14:creationId xmlns:p14="http://schemas.microsoft.com/office/powerpoint/2010/main" val="12035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161616"/>
                </a:solidFill>
                <a:effectLst/>
                <a:latin typeface="objektiv-mk2"/>
              </a:rPr>
              <a:t>One of world’s leading consulting and engineering companies &gt; 35k people &gt; 60 countries</a:t>
            </a:r>
          </a:p>
          <a:p>
            <a:pPr marL="171450" indent="-171450" algn="l">
              <a:buFont typeface="Arial" panose="020B0604020202020204" pitchFamily="34" charset="0"/>
              <a:buChar char="•"/>
            </a:pPr>
            <a:r>
              <a:rPr lang="en-GB" b="0" i="0" dirty="0">
                <a:solidFill>
                  <a:srgbClr val="161616"/>
                </a:solidFill>
                <a:effectLst/>
                <a:latin typeface="objektiv-mk2"/>
              </a:rPr>
              <a:t>Energy and Materials markets &gt; delivering solutions to critical challenges &gt; Consulting, Projects and Operations expertise.</a:t>
            </a:r>
          </a:p>
          <a:p>
            <a:pPr marL="171450" indent="-171450" algn="l">
              <a:buFont typeface="Arial" panose="020B0604020202020204" pitchFamily="34" charset="0"/>
              <a:buChar char="•"/>
            </a:pPr>
            <a:r>
              <a:rPr lang="en-GB" b="0" i="0" dirty="0">
                <a:solidFill>
                  <a:srgbClr val="161616"/>
                </a:solidFill>
                <a:effectLst/>
                <a:latin typeface="objektiv-mk2"/>
              </a:rPr>
              <a:t>Wood is also driving Decarbonisation and Digitalisation across these markets.</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161616"/>
                </a:solidFill>
                <a:effectLst/>
                <a:latin typeface="objektiv-mk2"/>
              </a:rPr>
              <a:t>Helping clients </a:t>
            </a:r>
            <a:r>
              <a:rPr kumimoji="0" lang="en-GB" sz="1200" b="0" i="0" u="none" strike="noStrike" kern="1200" cap="none" spc="0" normalizeH="0" baseline="0" noProof="0" dirty="0">
                <a:ln>
                  <a:noFill/>
                </a:ln>
                <a:solidFill>
                  <a:schemeClr val="bg1"/>
                </a:solidFill>
                <a:effectLst/>
                <a:uLnTx/>
                <a:uFillTx/>
                <a:latin typeface="Segoe UI"/>
                <a:ea typeface="+mn-ea"/>
                <a:cs typeface="+mn-cs"/>
              </a:rPr>
              <a:t>to reach net zero through sustainable design and operations.</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chemeClr val="bg1"/>
                </a:solidFill>
                <a:effectLst/>
                <a:uLnTx/>
                <a:uFillTx/>
                <a:latin typeface="Segoe UI"/>
                <a:ea typeface="+mn-ea"/>
                <a:cs typeface="+mn-cs"/>
              </a:rPr>
              <a:t>[***CLICK***]</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bg1"/>
                </a:solidFill>
                <a:effectLst/>
                <a:uLnTx/>
                <a:uFillTx/>
                <a:latin typeface="Segoe UI"/>
                <a:ea typeface="+mn-ea"/>
                <a:cs typeface="+mn-cs"/>
              </a:rPr>
              <a:t>Wood is also a leading independent partner for digital transformation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bg1"/>
                </a:solidFill>
                <a:effectLst/>
                <a:uLnTx/>
                <a:uFillTx/>
                <a:latin typeface="Segoe UI"/>
                <a:ea typeface="+mn-ea"/>
                <a:cs typeface="+mn-cs"/>
              </a:rPr>
              <a:t>We bring together domain knowledge, digital expertise and decades of experience designing and operating our clients’ assets.</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chemeClr val="bg1"/>
              </a:solidFill>
              <a:effectLst/>
              <a:uLnTx/>
              <a:uFillTx/>
              <a:latin typeface="Segoe UI"/>
              <a:ea typeface="+mn-ea"/>
              <a:cs typeface="+mn-cs"/>
            </a:endParaRP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bg1"/>
                </a:solidFill>
                <a:effectLst/>
                <a:uLnTx/>
                <a:uFillTx/>
                <a:latin typeface="Segoe UI"/>
                <a:ea typeface="+mn-ea"/>
                <a:cs typeface="+mn-cs"/>
              </a:rPr>
              <a:t>Digital twin is one of our 5 core digital solutions, and is the holistic lens through which we drive transformation across the asset lifecycle.</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chemeClr val="bg1"/>
              </a:solidFill>
              <a:effectLst/>
              <a:uLnTx/>
              <a:uFillTx/>
              <a:latin typeface="Segoe UI"/>
              <a:ea typeface="+mn-ea"/>
              <a:cs typeface="+mn-cs"/>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chemeClr val="bg1"/>
                </a:solidFill>
                <a:effectLst/>
                <a:uLnTx/>
                <a:uFillTx/>
                <a:latin typeface="Segoe UI"/>
                <a:ea typeface="+mn-ea"/>
                <a:cs typeface="+mn-cs"/>
              </a:rPr>
              <a:t>[1:30]</a:t>
            </a:r>
            <a:endParaRPr kumimoji="0" lang="en-GB" sz="1200" b="0" i="0" u="none" strike="noStrike" kern="1200" cap="none" spc="0" normalizeH="0" baseline="0" noProof="0" dirty="0">
              <a:ln>
                <a:noFill/>
              </a:ln>
              <a:solidFill>
                <a:srgbClr val="0272FD"/>
              </a:solidFill>
              <a:effectLst/>
              <a:uLnTx/>
              <a:uFillTx/>
              <a:latin typeface="Segoe UI"/>
              <a:ea typeface="+mn-ea"/>
              <a:cs typeface="+mn-cs"/>
            </a:endParaRPr>
          </a:p>
          <a:p>
            <a:pPr algn="l"/>
            <a:endParaRPr lang="en-GB" b="0" i="0" dirty="0">
              <a:solidFill>
                <a:srgbClr val="161616"/>
              </a:solidFill>
              <a:effectLst/>
              <a:latin typeface="objektiv-mk2"/>
            </a:endParaRPr>
          </a:p>
          <a:p>
            <a:endParaRPr lang="en-AU" dirty="0"/>
          </a:p>
        </p:txBody>
      </p:sp>
      <p:sp>
        <p:nvSpPr>
          <p:cNvPr id="4" name="Slide Number Placeholder 3"/>
          <p:cNvSpPr>
            <a:spLocks noGrp="1"/>
          </p:cNvSpPr>
          <p:nvPr>
            <p:ph type="sldNum" sz="quarter" idx="5"/>
          </p:nvPr>
        </p:nvSpPr>
        <p:spPr/>
        <p:txBody>
          <a:bodyPr/>
          <a:lstStyle/>
          <a:p>
            <a:fld id="{A213A3F3-F0B8-43A4-A128-F963C0846360}" type="slidenum">
              <a:rPr lang="en-US" smtClean="0"/>
              <a:t>2</a:t>
            </a:fld>
            <a:endParaRPr lang="en-US" dirty="0"/>
          </a:p>
        </p:txBody>
      </p:sp>
    </p:spTree>
    <p:extLst>
      <p:ext uri="{BB962C8B-B14F-4D97-AF65-F5344CB8AC3E}">
        <p14:creationId xmlns:p14="http://schemas.microsoft.com/office/powerpoint/2010/main" val="3824162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As an industry, we are looking for digital twins to increase performance across our assets and businesses.</a:t>
            </a:r>
          </a:p>
          <a:p>
            <a:pPr marL="171450" indent="-171450">
              <a:buFont typeface="Arial" panose="020B0604020202020204" pitchFamily="34" charset="0"/>
              <a:buChar char="•"/>
            </a:pPr>
            <a:r>
              <a:rPr lang="en-AU" dirty="0"/>
              <a:t>Asset owner/operators have a wide range of needs which they are addressing using digital twins.</a:t>
            </a:r>
          </a:p>
          <a:p>
            <a:pPr marL="171450" lvl="0" indent="-171450">
              <a:buFont typeface="Arial" panose="020B0604020202020204" pitchFamily="34" charset="0"/>
              <a:buChar char="•"/>
            </a:pPr>
            <a:endParaRPr lang="en-AU" dirty="0"/>
          </a:p>
          <a:p>
            <a:pPr marL="171450" lvl="0" indent="-171450">
              <a:buFont typeface="Arial" panose="020B0604020202020204" pitchFamily="34" charset="0"/>
              <a:buChar char="•"/>
            </a:pPr>
            <a:r>
              <a:rPr lang="en-AU" dirty="0"/>
              <a:t>By and large, how the industry is using digital twins has matured greatly over the last number of years.</a:t>
            </a:r>
          </a:p>
          <a:p>
            <a:pPr marL="171450" lvl="0" indent="-171450">
              <a:buFont typeface="Arial" panose="020B0604020202020204" pitchFamily="34" charset="0"/>
              <a:buChar char="•"/>
            </a:pPr>
            <a:r>
              <a:rPr lang="en-AU" b="1" dirty="0"/>
              <a:t>[***CLICK***] </a:t>
            </a:r>
            <a:r>
              <a:rPr lang="en-AU" dirty="0"/>
              <a:t>Framework to assess how we are using and driving value from digital twins</a:t>
            </a:r>
          </a:p>
          <a:p>
            <a:pPr marL="628639" lvl="1" indent="-171450">
              <a:buFont typeface="Arial" panose="020B0604020202020204" pitchFamily="34" charset="0"/>
              <a:buChar char="•"/>
            </a:pPr>
            <a:r>
              <a:rPr lang="en-AU" dirty="0"/>
              <a:t>Horizontal axis captures the spectrum from data to information, insight, decision, and ultimately action</a:t>
            </a:r>
          </a:p>
          <a:p>
            <a:pPr marL="628639" lvl="1" indent="-171450">
              <a:buFont typeface="Arial" panose="020B0604020202020204" pitchFamily="34" charset="0"/>
              <a:buChar char="•"/>
            </a:pPr>
            <a:r>
              <a:rPr lang="en-AU" dirty="0"/>
              <a:t>The vertical axis looks at the scale across the organisation – from individual equipment, classes of equipment or systems, all the way to business</a:t>
            </a:r>
          </a:p>
          <a:p>
            <a:pPr marL="171450" lvl="0" indent="-171450">
              <a:buFont typeface="Arial" panose="020B0604020202020204" pitchFamily="34" charset="0"/>
              <a:buChar char="•"/>
            </a:pPr>
            <a:endParaRPr lang="en-AU" dirty="0"/>
          </a:p>
          <a:p>
            <a:r>
              <a:rPr lang="en-AU" b="1" dirty="0"/>
              <a:t>[***CLICK***] </a:t>
            </a:r>
          </a:p>
          <a:p>
            <a:pPr marL="171450" indent="-171450">
              <a:buFont typeface="Arial" panose="020B0604020202020204" pitchFamily="34" charset="0"/>
              <a:buChar char="•"/>
            </a:pPr>
            <a:r>
              <a:rPr lang="en-AU" b="1" dirty="0"/>
              <a:t>IN GENERAL:</a:t>
            </a:r>
            <a:r>
              <a:rPr lang="en-AU" b="0" dirty="0"/>
              <a:t> Digital twins providing insights at equipment and system level</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While this speeds up decision making and increases its effectiveness, we are still relying on humans to make the decisions and take action.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And we do have more work to do to more effectively leverage digital twins at the portfolio and business level</a:t>
            </a:r>
          </a:p>
          <a:p>
            <a:pPr marL="171450" indent="-171450">
              <a:buFont typeface="Arial" panose="020B0604020202020204" pitchFamily="34" charset="0"/>
              <a:buChar char="•"/>
            </a:pPr>
            <a:endParaRPr lang="en-AU" b="0"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[***CLICK***] </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Numbers on the right from some recent Wood projects.</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Indicative of the outcomes that can be realised by digital twins, </a:t>
            </a:r>
            <a:r>
              <a:rPr lang="en-AU" b="1" dirty="0"/>
              <a:t>when successful</a:t>
            </a:r>
          </a:p>
          <a:p>
            <a:pPr marL="171450" lvl="0" indent="-171450">
              <a:buFont typeface="Arial" panose="020B0604020202020204" pitchFamily="34" charset="0"/>
              <a:buChar char="•"/>
            </a:pPr>
            <a:r>
              <a:rPr lang="en-AU" b="0" dirty="0"/>
              <a:t>But judging the maturity of the entire industry on good outcomes alone paints a misleading picture.</a:t>
            </a:r>
          </a:p>
          <a:p>
            <a:pPr marL="171450" lvl="0" indent="-171450">
              <a:buFont typeface="Arial" panose="020B0604020202020204" pitchFamily="34" charset="0"/>
              <a:buChar char="•"/>
            </a:pPr>
            <a:r>
              <a:rPr lang="en-AU" b="0" dirty="0"/>
              <a:t>Anecdotally: large number of digital twin projects continue to fail to deliver the promised return on investment.</a:t>
            </a:r>
          </a:p>
          <a:p>
            <a:pPr marL="171450" indent="-171450">
              <a:buFont typeface="Arial" panose="020B0604020202020204" pitchFamily="34" charset="0"/>
              <a:buChar char="•"/>
            </a:pPr>
            <a:endParaRPr lang="en-AU" b="0" dirty="0"/>
          </a:p>
          <a:p>
            <a:pPr marL="0" indent="0">
              <a:buFont typeface="Arial" panose="020B0604020202020204" pitchFamily="34" charset="0"/>
              <a:buNone/>
            </a:pPr>
            <a:r>
              <a:rPr lang="en-AU" b="0" dirty="0"/>
              <a:t>[4:30]</a:t>
            </a:r>
          </a:p>
          <a:p>
            <a:endParaRPr lang="en-AU" dirty="0"/>
          </a:p>
        </p:txBody>
      </p:sp>
      <p:sp>
        <p:nvSpPr>
          <p:cNvPr id="4" name="Slide Number Placeholder 3"/>
          <p:cNvSpPr>
            <a:spLocks noGrp="1"/>
          </p:cNvSpPr>
          <p:nvPr>
            <p:ph type="sldNum" sz="quarter" idx="5"/>
          </p:nvPr>
        </p:nvSpPr>
        <p:spPr/>
        <p:txBody>
          <a:bodyPr/>
          <a:lstStyle/>
          <a:p>
            <a:fld id="{A213A3F3-F0B8-43A4-A128-F963C0846360}" type="slidenum">
              <a:rPr lang="en-US" smtClean="0"/>
              <a:t>3</a:t>
            </a:fld>
            <a:endParaRPr lang="en-US" dirty="0"/>
          </a:p>
        </p:txBody>
      </p:sp>
    </p:spTree>
    <p:extLst>
      <p:ext uri="{BB962C8B-B14F-4D97-AF65-F5344CB8AC3E}">
        <p14:creationId xmlns:p14="http://schemas.microsoft.com/office/powerpoint/2010/main" val="365396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0825"/>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Recognise Gartner’s hype cycle</a:t>
            </a:r>
          </a:p>
          <a:p>
            <a:pPr marL="171450" indent="-171450">
              <a:buFont typeface="Arial" panose="020B0604020202020204" pitchFamily="34" charset="0"/>
              <a:buChar char="•"/>
            </a:pPr>
            <a:r>
              <a:rPr lang="en-GB" dirty="0"/>
              <a:t>Paints a more realistic picture of where we are as an industry</a:t>
            </a:r>
          </a:p>
          <a:p>
            <a:pPr marL="0" indent="0">
              <a:buFont typeface="Arial" panose="020B0604020202020204" pitchFamily="34" charset="0"/>
              <a:buNone/>
            </a:pPr>
            <a:r>
              <a:rPr lang="en-GB" b="1" dirty="0"/>
              <a:t>[***CLICK***]</a:t>
            </a:r>
          </a:p>
          <a:p>
            <a:pPr marL="171450" indent="-171450">
              <a:buFont typeface="Arial" panose="020B0604020202020204" pitchFamily="34" charset="0"/>
              <a:buChar char="•"/>
            </a:pPr>
            <a:r>
              <a:rPr lang="en-GB" dirty="0"/>
              <a:t>2018: Innovation Trigger &gt; Peak of Inflated Expectations &gt; 2022: Trough of disillusionment</a:t>
            </a:r>
          </a:p>
          <a:p>
            <a:pPr marL="171450" indent="-171450">
              <a:buFont typeface="Arial" panose="020B0604020202020204" pitchFamily="34" charset="0"/>
              <a:buChar char="•"/>
            </a:pPr>
            <a:r>
              <a:rPr lang="en-GB" dirty="0"/>
              <a:t>Over 5 years &gt; proven the technology at increasing scale &gt; created significant expectations around its potential.</a:t>
            </a:r>
          </a:p>
          <a:p>
            <a:pPr marL="171450" indent="-171450">
              <a:buFont typeface="Arial" panose="020B0604020202020204" pitchFamily="34" charset="0"/>
              <a:buChar char="•"/>
            </a:pPr>
            <a:r>
              <a:rPr lang="en-GB" dirty="0"/>
              <a:t>Descent into ‘Trough of Disillusionment’ &gt; not due to technology failings</a:t>
            </a:r>
          </a:p>
          <a:p>
            <a:pPr marL="628639" lvl="1" indent="-171450">
              <a:buFont typeface="Arial" panose="020B0604020202020204" pitchFamily="34" charset="0"/>
              <a:buChar char="•"/>
            </a:pPr>
            <a:r>
              <a:rPr lang="en-GB" dirty="0"/>
              <a:t>Failure to effectively transform the business in light of the new technology</a:t>
            </a:r>
          </a:p>
          <a:p>
            <a:pPr marL="171450" indent="-171450">
              <a:buFont typeface="Arial" panose="020B0604020202020204" pitchFamily="34" charset="0"/>
              <a:buChar char="•"/>
            </a:pPr>
            <a:r>
              <a:rPr lang="en-GB" dirty="0"/>
              <a:t>To be successful we need to address more than just the technology alone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 would question whether we are neglecting:</a:t>
            </a:r>
          </a:p>
          <a:p>
            <a:pPr marL="628639" lvl="1" indent="-171450">
              <a:buFont typeface="Arial" panose="020B0604020202020204" pitchFamily="34" charset="0"/>
              <a:buChar char="•"/>
            </a:pPr>
            <a:r>
              <a:rPr lang="en-GB" dirty="0"/>
              <a:t>People – competency, organisational transformation</a:t>
            </a:r>
          </a:p>
          <a:p>
            <a:pPr marL="628639" lvl="1" indent="-171450">
              <a:buFont typeface="Arial" panose="020B0604020202020204" pitchFamily="34" charset="0"/>
              <a:buChar char="•"/>
            </a:pPr>
            <a:r>
              <a:rPr lang="en-GB" dirty="0"/>
              <a:t>Processes – ways of working</a:t>
            </a:r>
          </a:p>
          <a:p>
            <a:pPr marL="628639" lvl="1" indent="-171450">
              <a:buFont typeface="Arial" panose="020B0604020202020204" pitchFamily="34" charset="0"/>
              <a:buChar char="•"/>
            </a:pPr>
            <a:r>
              <a:rPr lang="en-GB" dirty="0"/>
              <a:t>And to a lesser extent – the underlying data we need through the lifecycle</a:t>
            </a:r>
          </a:p>
          <a:p>
            <a:pPr marL="628639" lvl="1" indent="-171450">
              <a:buFont typeface="Arial" panose="020B0604020202020204" pitchFamily="34" charset="0"/>
              <a:buChar char="•"/>
            </a:pPr>
            <a:endParaRPr lang="en-GB" dirty="0"/>
          </a:p>
          <a:p>
            <a:pPr marL="0" lvl="0" indent="0">
              <a:buFont typeface="Arial" panose="020B0604020202020204" pitchFamily="34" charset="0"/>
              <a:buNone/>
            </a:pPr>
            <a:r>
              <a:rPr lang="en-GB" dirty="0"/>
              <a:t>[6:00]</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A213A3F3-F0B8-43A4-A128-F963C0846360}" type="slidenum">
              <a:rPr lang="en-US" smtClean="0"/>
              <a:t>4</a:t>
            </a:fld>
            <a:endParaRPr lang="en-US" dirty="0"/>
          </a:p>
        </p:txBody>
      </p:sp>
    </p:spTree>
    <p:extLst>
      <p:ext uri="{BB962C8B-B14F-4D97-AF65-F5344CB8AC3E}">
        <p14:creationId xmlns:p14="http://schemas.microsoft.com/office/powerpoint/2010/main" val="2456620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Clearly, we still have a way to go</a:t>
            </a:r>
          </a:p>
          <a:p>
            <a:pPr marL="171450" indent="-171450">
              <a:buFont typeface="Arial" panose="020B0604020202020204" pitchFamily="34" charset="0"/>
              <a:buChar char="•"/>
            </a:pPr>
            <a:r>
              <a:rPr lang="en-GB" dirty="0"/>
              <a:t>But, if there was ever a need to accelerate our progress, you only need to consider the effects of energy security and the energy transition</a:t>
            </a:r>
          </a:p>
          <a:p>
            <a:pPr marL="171450" indent="-171450">
              <a:buFont typeface="Arial" panose="020B0604020202020204" pitchFamily="34" charset="0"/>
              <a:buChar char="•"/>
            </a:pPr>
            <a:r>
              <a:rPr lang="en-GB" dirty="0"/>
              <a:t>We all know that supply chains and the value chains of our businesses are going to continue to become more complex and dynamic</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Example: Refinery</a:t>
            </a:r>
          </a:p>
          <a:p>
            <a:pPr marL="0" indent="0">
              <a:buFont typeface="Arial" panose="020B0604020202020204" pitchFamily="34" charset="0"/>
              <a:buNone/>
            </a:pPr>
            <a:r>
              <a:rPr lang="en-GB" b="1" dirty="0"/>
              <a:t>[***CLICK***] </a:t>
            </a:r>
            <a:r>
              <a:rPr lang="en-GB" dirty="0"/>
              <a:t>Today – reasonably easy to understand and quantify.</a:t>
            </a:r>
          </a:p>
          <a:p>
            <a:pPr marL="171450" indent="-171450">
              <a:buFont typeface="Arial" panose="020B0604020202020204" pitchFamily="34" charset="0"/>
              <a:buChar char="•"/>
            </a:pPr>
            <a:r>
              <a:rPr lang="en-GB" dirty="0"/>
              <a:t>Feedstock comes in at a given specification and cost</a:t>
            </a:r>
          </a:p>
          <a:p>
            <a:pPr marL="171450" indent="-171450">
              <a:buFont typeface="Arial" panose="020B0604020202020204" pitchFamily="34" charset="0"/>
              <a:buChar char="•"/>
            </a:pPr>
            <a:r>
              <a:rPr lang="en-GB" dirty="0"/>
              <a:t>Natural gas may be used for heat and power</a:t>
            </a:r>
          </a:p>
          <a:p>
            <a:pPr marL="171450" indent="-171450">
              <a:buFont typeface="Arial" panose="020B0604020202020204" pitchFamily="34" charset="0"/>
              <a:buChar char="•"/>
            </a:pPr>
            <a:r>
              <a:rPr lang="en-GB" dirty="0"/>
              <a:t>Electricity comes from the grid with a perhaps an unknown mix of conventional and renewable sources</a:t>
            </a:r>
          </a:p>
          <a:p>
            <a:pPr marL="171450" indent="-171450">
              <a:buFont typeface="Arial" panose="020B0604020202020204" pitchFamily="34" charset="0"/>
              <a:buChar char="•"/>
            </a:pPr>
            <a:r>
              <a:rPr lang="en-GB" dirty="0"/>
              <a:t>We also need to understand the capital and operating costs for the asset</a:t>
            </a:r>
          </a:p>
          <a:p>
            <a:pPr marL="171450" indent="-171450">
              <a:buFont typeface="Arial" panose="020B0604020202020204" pitchFamily="34" charset="0"/>
              <a:buChar char="•"/>
            </a:pPr>
            <a:r>
              <a:rPr lang="en-GB" dirty="0"/>
              <a:t>All of this is reflected in the cost to produce the product</a:t>
            </a:r>
          </a:p>
          <a:p>
            <a:pPr marL="171450" indent="-171450">
              <a:buFont typeface="Arial" panose="020B0604020202020204" pitchFamily="34" charset="0"/>
              <a:buChar char="•"/>
            </a:pPr>
            <a:r>
              <a:rPr lang="en-GB" dirty="0"/>
              <a:t>And profit is dictated by this and the sell price of that product in the market at that time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[7:30]</a:t>
            </a:r>
          </a:p>
        </p:txBody>
      </p:sp>
      <p:sp>
        <p:nvSpPr>
          <p:cNvPr id="4" name="Slide Number Placeholder 3"/>
          <p:cNvSpPr>
            <a:spLocks noGrp="1"/>
          </p:cNvSpPr>
          <p:nvPr>
            <p:ph type="sldNum" sz="quarter" idx="5"/>
          </p:nvPr>
        </p:nvSpPr>
        <p:spPr/>
        <p:txBody>
          <a:bodyPr/>
          <a:lstStyle/>
          <a:p>
            <a:fld id="{A213A3F3-F0B8-43A4-A128-F963C0846360}" type="slidenum">
              <a:rPr lang="en-US" smtClean="0"/>
              <a:t>5</a:t>
            </a:fld>
            <a:endParaRPr lang="en-US" dirty="0"/>
          </a:p>
        </p:txBody>
      </p:sp>
    </p:spTree>
    <p:extLst>
      <p:ext uri="{BB962C8B-B14F-4D97-AF65-F5344CB8AC3E}">
        <p14:creationId xmlns:p14="http://schemas.microsoft.com/office/powerpoint/2010/main" val="3311624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dirty="0"/>
              <a:t>Consider then a refinery in the very near future</a:t>
            </a:r>
          </a:p>
          <a:p>
            <a:pPr marL="171450" indent="-171450">
              <a:buFont typeface="Arial" panose="020B0604020202020204" pitchFamily="34" charset="0"/>
              <a:buChar char="•"/>
            </a:pPr>
            <a:r>
              <a:rPr lang="en-GB" b="0" dirty="0"/>
              <a:t>Cost is no longer the only driver – carbon is just as important</a:t>
            </a:r>
          </a:p>
          <a:p>
            <a:pPr marL="171450" indent="-171450">
              <a:buFont typeface="Arial" panose="020B0604020202020204" pitchFamily="34" charset="0"/>
              <a:buChar char="•"/>
            </a:pPr>
            <a:r>
              <a:rPr lang="en-GB" b="0" dirty="0"/>
              <a:t>Feedstock now blend of conventional and bio-feedstock</a:t>
            </a:r>
          </a:p>
          <a:p>
            <a:pPr marL="171450" indent="-171450">
              <a:buFont typeface="Arial" panose="020B0604020202020204" pitchFamily="34" charset="0"/>
              <a:buChar char="•"/>
            </a:pPr>
            <a:r>
              <a:rPr lang="en-GB" b="0" dirty="0"/>
              <a:t>Our energy is now sourced from a mix of conventional and renewable sources – each with their own cost and emissions profile</a:t>
            </a:r>
          </a:p>
          <a:p>
            <a:pPr marL="171450" indent="-171450">
              <a:buFont typeface="Arial" panose="020B0604020202020204" pitchFamily="34" charset="0"/>
              <a:buChar char="•"/>
            </a:pPr>
            <a:r>
              <a:rPr lang="en-GB" b="0" dirty="0"/>
              <a:t>Carbon needs to be mitigated, through CCS</a:t>
            </a:r>
          </a:p>
          <a:p>
            <a:pPr marL="171450" indent="-171450">
              <a:buFont typeface="Arial" panose="020B0604020202020204" pitchFamily="34" charset="0"/>
              <a:buChar char="•"/>
            </a:pPr>
            <a:r>
              <a:rPr lang="en-GB" b="0" dirty="0"/>
              <a:t>Finally, we may not just produce our product, but may also produce hydrogen</a:t>
            </a:r>
          </a:p>
          <a:p>
            <a:pPr marL="0" indent="0">
              <a:buFont typeface="Arial" panose="020B0604020202020204" pitchFamily="34" charset="0"/>
              <a:buNone/>
            </a:pPr>
            <a:endParaRPr lang="en-GB" b="0" dirty="0"/>
          </a:p>
          <a:p>
            <a:pPr marL="171450" indent="-171450">
              <a:buFont typeface="Arial" panose="020B0604020202020204" pitchFamily="34" charset="0"/>
              <a:buChar char="•"/>
            </a:pPr>
            <a:r>
              <a:rPr lang="en-GB" b="0" dirty="0"/>
              <a:t>Our product now has – not just a cost to produce – but also a carbon footprint. And customers will no longer just purchase that product based on cost, but on the cost and the carbon intensity.</a:t>
            </a:r>
          </a:p>
          <a:p>
            <a:pPr marL="171450" indent="-171450">
              <a:buFont typeface="Arial" panose="020B0604020202020204" pitchFamily="34" charset="0"/>
              <a:buChar char="•"/>
            </a:pPr>
            <a:endParaRPr lang="en-GB" b="0" dirty="0"/>
          </a:p>
          <a:p>
            <a:pPr marL="171450" indent="-171450">
              <a:buFont typeface="Arial" panose="020B0604020202020204" pitchFamily="34" charset="0"/>
              <a:buChar char="•"/>
            </a:pPr>
            <a:r>
              <a:rPr lang="en-GB" b="0" dirty="0"/>
              <a:t>The complexity has increased substantially.</a:t>
            </a:r>
          </a:p>
          <a:p>
            <a:pPr marL="171450" indent="-171450">
              <a:buFont typeface="Arial" panose="020B0604020202020204" pitchFamily="34" charset="0"/>
              <a:buChar char="•"/>
            </a:pPr>
            <a:r>
              <a:rPr lang="en-GB" b="0" dirty="0"/>
              <a:t>Increased dynamics &gt; optimise the operation: minutes to hours (before days and weeks)</a:t>
            </a:r>
          </a:p>
          <a:p>
            <a:pPr marL="171450" indent="-171450">
              <a:buFont typeface="Arial" panose="020B0604020202020204" pitchFamily="34" charset="0"/>
              <a:buChar char="•"/>
            </a:pPr>
            <a:endParaRPr lang="en-GB" b="0" dirty="0"/>
          </a:p>
          <a:p>
            <a:pPr marL="171450" indent="-171450">
              <a:buFont typeface="Arial" panose="020B0604020202020204" pitchFamily="34" charset="0"/>
              <a:buChar char="•"/>
            </a:pPr>
            <a:r>
              <a:rPr lang="en-GB" b="0" dirty="0"/>
              <a:t>Volume of decision and actions – going to need </a:t>
            </a:r>
            <a:r>
              <a:rPr lang="en-GB" dirty="0"/>
              <a:t>digital twins to help us operate and be profitable in this new paradigm.</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[9:30]</a:t>
            </a:r>
          </a:p>
        </p:txBody>
      </p:sp>
      <p:sp>
        <p:nvSpPr>
          <p:cNvPr id="4" name="Slide Number Placeholder 3"/>
          <p:cNvSpPr>
            <a:spLocks noGrp="1"/>
          </p:cNvSpPr>
          <p:nvPr>
            <p:ph type="sldNum" sz="quarter" idx="5"/>
          </p:nvPr>
        </p:nvSpPr>
        <p:spPr/>
        <p:txBody>
          <a:bodyPr/>
          <a:lstStyle/>
          <a:p>
            <a:fld id="{A213A3F3-F0B8-43A4-A128-F963C0846360}" type="slidenum">
              <a:rPr lang="en-US" smtClean="0"/>
              <a:t>6</a:t>
            </a:fld>
            <a:endParaRPr lang="en-US" dirty="0"/>
          </a:p>
        </p:txBody>
      </p:sp>
    </p:spTree>
    <p:extLst>
      <p:ext uri="{BB962C8B-B14F-4D97-AF65-F5344CB8AC3E}">
        <p14:creationId xmlns:p14="http://schemas.microsoft.com/office/powerpoint/2010/main" val="377047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 do we accelerate progress &gt; overcome transformation challenges we’re facing?</a:t>
            </a:r>
          </a:p>
          <a:p>
            <a:pPr marL="171450" indent="-171450">
              <a:buFont typeface="Arial" panose="020B0604020202020204" pitchFamily="34" charset="0"/>
              <a:buChar char="•"/>
            </a:pPr>
            <a:r>
              <a:rPr lang="en-AU" dirty="0"/>
              <a:t>Biggest opportunity to drive change: sits within capital projects – both greenfield or major brownfield projects.</a:t>
            </a:r>
            <a:endParaRPr lang="en-AU" b="1" dirty="0"/>
          </a:p>
          <a:p>
            <a:r>
              <a:rPr lang="en-AU" b="1" dirty="0"/>
              <a:t>[***CLICK***] </a:t>
            </a:r>
            <a:r>
              <a:rPr lang="en-AU" dirty="0"/>
              <a:t>Asset owners &gt; consider lifecycle digital twin strategy or digitalisation strategy at </a:t>
            </a:r>
            <a:r>
              <a:rPr lang="en-AU" b="1" dirty="0"/>
              <a:t>preliminary engineering </a:t>
            </a:r>
            <a:r>
              <a:rPr lang="en-AU" dirty="0"/>
              <a:t>stage</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Wood applies an approach called “right-to-left thinking” to define the lifecycle needs, and reflect these back into the lifecycle digital strategy for the asset.</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Opportunities: improve asset performance, productivity, and ultimately profitability</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However, by the time we consider digital transformation, the asset concept has already been defined and selected</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Made numerous assumptions around the operating philosophy for the asset. Without considering the potential impact of digital transformation and digital twins.</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Too late to have the magnitude of impact that we want.</a:t>
            </a:r>
            <a:endParaRPr lang="en-AU" b="1" dirty="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[***CLICK***] </a:t>
            </a:r>
            <a:r>
              <a:rPr lang="en-AU" dirty="0"/>
              <a:t>What impact would it have if we considered digitalisation from the very inception of a concept?</a:t>
            </a:r>
          </a:p>
          <a:p>
            <a:pPr marL="628639" lvl="1" indent="-171450">
              <a:buFont typeface="Arial" panose="020B0604020202020204" pitchFamily="34" charset="0"/>
              <a:buChar char="•"/>
            </a:pPr>
            <a:r>
              <a:rPr lang="en-AU" dirty="0"/>
              <a:t>Different asset design? &gt; Material impacts on key assumptions that drive lifecycle economics?</a:t>
            </a:r>
          </a:p>
          <a:p>
            <a:pPr marL="628639" lvl="1" indent="-171450">
              <a:buFont typeface="Arial" panose="020B0604020202020204" pitchFamily="34" charset="0"/>
              <a:buChar char="•"/>
            </a:pPr>
            <a:r>
              <a:rPr lang="en-AU" dirty="0"/>
              <a:t>Or – perhaps most relevant to this discussion – how might it impact the business processes, the ways of working and the very people we need to safely, reliably and profitably operate the </a:t>
            </a:r>
            <a:r>
              <a:rPr lang="en-AU"/>
              <a:t>asset?</a:t>
            </a:r>
            <a:endParaRPr lang="en-AU" dirty="0"/>
          </a:p>
          <a:p>
            <a:pPr marL="171450" lvl="0" indent="-171450">
              <a:buFont typeface="Arial" panose="020B0604020202020204" pitchFamily="34" charset="0"/>
              <a:buChar char="•"/>
            </a:pPr>
            <a:r>
              <a:rPr lang="en-AU" b="1" dirty="0"/>
              <a:t>We need to stop retrofitting digital twin to the asset concept, and make it an integral part of that concept. </a:t>
            </a:r>
            <a:endParaRPr lang="en-AU" dirty="0"/>
          </a:p>
          <a:p>
            <a:pPr marL="171450" indent="-171450">
              <a:buFont typeface="Arial" panose="020B0604020202020204" pitchFamily="34" charset="0"/>
              <a:buChar char="•"/>
            </a:pPr>
            <a:r>
              <a:rPr lang="en-AU" dirty="0"/>
              <a:t>We all know the pace of technology progress will continue to accelerate. But unless we start to tightly integrate digital transformation into the very core of our business processes and our assets – right from their inception – the gap between technology and transformation will continue to widen.</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[12:30]</a:t>
            </a:r>
          </a:p>
          <a:p>
            <a:endParaRPr lang="en-AU" dirty="0"/>
          </a:p>
        </p:txBody>
      </p:sp>
      <p:sp>
        <p:nvSpPr>
          <p:cNvPr id="4" name="Slide Number Placeholder 3"/>
          <p:cNvSpPr>
            <a:spLocks noGrp="1"/>
          </p:cNvSpPr>
          <p:nvPr>
            <p:ph type="sldNum" sz="quarter" idx="5"/>
          </p:nvPr>
        </p:nvSpPr>
        <p:spPr/>
        <p:txBody>
          <a:bodyPr/>
          <a:lstStyle/>
          <a:p>
            <a:fld id="{A213A3F3-F0B8-43A4-A128-F963C0846360}" type="slidenum">
              <a:rPr lang="en-US" smtClean="0"/>
              <a:t>7</a:t>
            </a:fld>
            <a:endParaRPr lang="en-US" dirty="0"/>
          </a:p>
        </p:txBody>
      </p:sp>
    </p:spTree>
    <p:extLst>
      <p:ext uri="{BB962C8B-B14F-4D97-AF65-F5344CB8AC3E}">
        <p14:creationId xmlns:p14="http://schemas.microsoft.com/office/powerpoint/2010/main" val="42335305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bg1">
                    <a:lumMod val="65000"/>
                  </a:schemeClr>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solidFill>
                  <a:schemeClr val="bg1">
                    <a:lumMod val="65000"/>
                  </a:schemeClr>
                </a:solidFill>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39753" y="540000"/>
            <a:ext cx="1293866" cy="394065"/>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pattFill prst="lgCheck">
            <a:fgClr>
              <a:schemeClr val="bg1">
                <a:lumMod val="85000"/>
              </a:schemeClr>
            </a:fgClr>
            <a:bgClr>
              <a:schemeClr val="bg1"/>
            </a:bgClr>
          </a:pattFill>
        </p:spPr>
        <p:txBody>
          <a:bodyPr anchor="ctr" anchorCtr="0">
            <a:normAutofit/>
          </a:bodyPr>
          <a:lstStyle>
            <a:lvl1pPr marL="0" indent="0" algn="ctr">
              <a:buNone/>
              <a:defRPr sz="1600">
                <a:solidFill>
                  <a:schemeClr val="bg1"/>
                </a:solidFill>
              </a:defRPr>
            </a:lvl1pPr>
          </a:lstStyle>
          <a:p>
            <a:r>
              <a:rPr lang="en-US" dirty="0"/>
              <a:t>Click icon to add picture</a:t>
            </a:r>
          </a:p>
        </p:txBody>
      </p:sp>
    </p:spTree>
    <p:extLst>
      <p:ext uri="{BB962C8B-B14F-4D97-AF65-F5344CB8AC3E}">
        <p14:creationId xmlns:p14="http://schemas.microsoft.com/office/powerpoint/2010/main" val="341935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Yellow)">
    <p:bg>
      <p:bgPr>
        <a:solidFill>
          <a:srgbClr val="FCDF2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FF7038"/>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FF7038"/>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F703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7038"/>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0BE0E8DC-B70C-8321-B1DD-F28C5EAE1E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596732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_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39749"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592763" y="1799998"/>
            <a:ext cx="6599237" cy="4014875"/>
          </a:xfrm>
          <a:solidFill>
            <a:srgbClr val="0272FD"/>
          </a:solidFill>
        </p:spPr>
        <p:txBody>
          <a:bodyPr lIns="540000" tIns="360000" rIns="540000" bIns="540000">
            <a:noAutofit/>
          </a:bodyPr>
          <a:lstStyle>
            <a:lvl1pPr>
              <a:defRPr b="1">
                <a:solidFill>
                  <a:srgbClr val="12CEF7"/>
                </a:solidFill>
              </a:defRPr>
            </a:lvl1pPr>
            <a:lvl2pPr>
              <a:defRPr b="1">
                <a:solidFill>
                  <a:srgbClr val="12CEF7"/>
                </a:solidFill>
              </a:defRPr>
            </a:lvl2pPr>
            <a:lvl3pPr>
              <a:defRPr b="1">
                <a:solidFill>
                  <a:srgbClr val="12CEF7"/>
                </a:solidFill>
              </a:defRPr>
            </a:lvl3pPr>
            <a:lvl4pPr>
              <a:defRPr b="1">
                <a:solidFill>
                  <a:srgbClr val="12CEF7"/>
                </a:solidFill>
              </a:defRPr>
            </a:lvl4pPr>
            <a:lvl5pPr>
              <a:defRPr b="1">
                <a:solidFill>
                  <a:srgbClr val="12CEF7"/>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62EBA317-EC6B-E6FD-1086-2B943760B2E4}"/>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Tree>
    <p:extLst>
      <p:ext uri="{BB962C8B-B14F-4D97-AF65-F5344CB8AC3E}">
        <p14:creationId xmlns:p14="http://schemas.microsoft.com/office/powerpoint/2010/main" val="64641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4837113" cy="4680000"/>
          </a:xfrm>
        </p:spPr>
        <p:txBody>
          <a:bodyPr>
            <a:noAutofit/>
          </a:bodyPr>
          <a:lstStyle>
            <a:lvl2pPr>
              <a:spcBef>
                <a:spcPts val="600"/>
              </a:spcBef>
              <a:defRPr/>
            </a:lvl2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8620125" y="2225040"/>
            <a:ext cx="3571875" cy="4632960"/>
          </a:xfrm>
          <a:solidFill>
            <a:srgbClr val="057068"/>
          </a:solidFill>
          <a:ln w="34925" cmpd="sng">
            <a:noFill/>
          </a:ln>
        </p:spPr>
        <p:txBody>
          <a:bodyPr lIns="540000" tIns="360000" rIns="540000" bIns="1152000"/>
          <a:lstStyle>
            <a:lvl1pPr>
              <a:defRPr b="1">
                <a:solidFill>
                  <a:srgbClr val="85E5A7"/>
                </a:solidFill>
              </a:defRPr>
            </a:lvl1pPr>
            <a:lvl2pPr>
              <a:defRPr b="1">
                <a:solidFill>
                  <a:srgbClr val="85E5A7"/>
                </a:solidFill>
              </a:defRPr>
            </a:lvl2pPr>
            <a:lvl3pPr>
              <a:defRPr b="1">
                <a:solidFill>
                  <a:srgbClr val="85E5A7"/>
                </a:solidFill>
              </a:defRPr>
            </a:lvl3pPr>
            <a:lvl4pPr>
              <a:defRPr b="1">
                <a:solidFill>
                  <a:srgbClr val="85E5A7"/>
                </a:solidFill>
              </a:defRPr>
            </a:lvl4pPr>
            <a:lvl5pPr>
              <a:defRPr b="1">
                <a:solidFill>
                  <a:srgbClr val="85E5A7"/>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 name="Title 1">
            <a:extLst>
              <a:ext uri="{FF2B5EF4-FFF2-40B4-BE49-F238E27FC236}">
                <a16:creationId xmlns:a16="http://schemas.microsoft.com/office/drawing/2014/main" id="{65E4ADE1-7AAE-4279-80BF-CF9361424140}"/>
              </a:ext>
            </a:extLst>
          </p:cNvPr>
          <p:cNvSpPr>
            <a:spLocks noGrp="1"/>
          </p:cNvSpPr>
          <p:nvPr>
            <p:ph type="title" hasCustomPrompt="1"/>
          </p:nvPr>
        </p:nvSpPr>
        <p:spPr>
          <a:xfrm>
            <a:off x="540001" y="540000"/>
            <a:ext cx="4836862" cy="498598"/>
          </a:xfrm>
        </p:spPr>
        <p:txBody>
          <a:bodyPr/>
          <a:lstStyle>
            <a:lvl1pPr>
              <a:defRPr/>
            </a:lvl1pPr>
          </a:lstStyle>
          <a:p>
            <a:r>
              <a:rPr lang="en-GB"/>
              <a:t>Insert slide title</a:t>
            </a:r>
            <a:endParaRPr lang="en-US"/>
          </a:p>
        </p:txBody>
      </p:sp>
      <p:pic>
        <p:nvPicPr>
          <p:cNvPr id="3" name="Graphic 2">
            <a:extLst>
              <a:ext uri="{FF2B5EF4-FFF2-40B4-BE49-F238E27FC236}">
                <a16:creationId xmlns:a16="http://schemas.microsoft.com/office/drawing/2014/main" id="{453295DE-7267-E2FC-B2EE-32DD33AD8C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75646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rgbClr val="0272FD"/>
          </a:solidFill>
          <a:ln w="34925" cmpd="sng">
            <a:noFill/>
          </a:ln>
        </p:spPr>
        <p:txBody>
          <a:bodyPr lIns="540000" tIns="360000" rIns="540000" bIns="540000"/>
          <a:lstStyle>
            <a:lvl1pPr>
              <a:defRPr b="1">
                <a:solidFill>
                  <a:srgbClr val="12CEF7"/>
                </a:solidFill>
              </a:defRPr>
            </a:lvl1pPr>
            <a:lvl2pPr>
              <a:defRPr b="1">
                <a:solidFill>
                  <a:srgbClr val="12CEF7"/>
                </a:solidFill>
              </a:defRPr>
            </a:lvl2pPr>
            <a:lvl3pPr>
              <a:defRPr b="1">
                <a:solidFill>
                  <a:srgbClr val="12CEF7"/>
                </a:solidFill>
              </a:defRPr>
            </a:lvl3pPr>
            <a:lvl4pPr>
              <a:defRPr b="1">
                <a:solidFill>
                  <a:srgbClr val="12CEF7"/>
                </a:solidFill>
              </a:defRPr>
            </a:lvl4pPr>
            <a:lvl5pPr>
              <a:defRPr b="1">
                <a:solidFill>
                  <a:srgbClr val="12CEF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161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Tree>
    <p:extLst>
      <p:ext uri="{BB962C8B-B14F-4D97-AF65-F5344CB8AC3E}">
        <p14:creationId xmlns:p14="http://schemas.microsoft.com/office/powerpoint/2010/main" val="383135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7719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Tree>
    <p:extLst>
      <p:ext uri="{BB962C8B-B14F-4D97-AF65-F5344CB8AC3E}">
        <p14:creationId xmlns:p14="http://schemas.microsoft.com/office/powerpoint/2010/main" val="187719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66375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398239"/>
            <a:ext cx="5340348" cy="2541760"/>
          </a:xfrm>
          <a:solidFill>
            <a:srgbClr val="FF7038"/>
          </a:solidFill>
          <a:ln w="34925" cmpd="sng">
            <a:noFill/>
          </a:ln>
        </p:spPr>
        <p:txBody>
          <a:bodyPr lIns="540000" tIns="360000" rIns="540000" bIns="540000"/>
          <a:lstStyle>
            <a:lvl1pPr>
              <a:defRPr b="1">
                <a:solidFill>
                  <a:srgbClr val="FCDF20"/>
                </a:solidFill>
              </a:defRPr>
            </a:lvl1pPr>
            <a:lvl2pPr>
              <a:defRPr b="1">
                <a:solidFill>
                  <a:srgbClr val="FCDF20"/>
                </a:solidFill>
              </a:defRPr>
            </a:lvl2pPr>
            <a:lvl3pPr>
              <a:defRPr b="1">
                <a:solidFill>
                  <a:srgbClr val="FCDF20"/>
                </a:solidFill>
              </a:defRPr>
            </a:lvl3pPr>
            <a:lvl4pPr>
              <a:defRPr b="1">
                <a:solidFill>
                  <a:srgbClr val="FCDF20"/>
                </a:solidFill>
              </a:defRPr>
            </a:lvl4pPr>
            <a:lvl5pPr>
              <a:defRPr b="1">
                <a:solidFill>
                  <a:srgbClr val="FCDF20"/>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798D96B3-F937-D017-5690-8F0A486A508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Tree>
    <p:extLst>
      <p:ext uri="{BB962C8B-B14F-4D97-AF65-F5344CB8AC3E}">
        <p14:creationId xmlns:p14="http://schemas.microsoft.com/office/powerpoint/2010/main" val="2552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ntent 2 image (right)">
    <p:spTree>
      <p:nvGrpSpPr>
        <p:cNvPr id="1" name=""/>
        <p:cNvGrpSpPr/>
        <p:nvPr/>
      </p:nvGrpSpPr>
      <p:grpSpPr>
        <a:xfrm>
          <a:off x="0" y="0"/>
          <a:ext cx="0" cy="0"/>
          <a:chOff x="0" y="0"/>
          <a:chExt cx="0" cy="0"/>
        </a:xfrm>
      </p:grpSpPr>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2" y="3065714"/>
            <a:ext cx="5340348" cy="2874285"/>
          </a:xfrm>
          <a:solidFill>
            <a:srgbClr val="057068"/>
          </a:solidFill>
          <a:ln w="34925" cmpd="sng">
            <a:noFill/>
          </a:ln>
        </p:spPr>
        <p:txBody>
          <a:bodyPr lIns="540000" tIns="360000" rIns="540000" bIns="540000"/>
          <a:lstStyle>
            <a:lvl1pPr>
              <a:defRPr b="1">
                <a:solidFill>
                  <a:srgbClr val="85E5A7"/>
                </a:solidFill>
              </a:defRPr>
            </a:lvl1pPr>
            <a:lvl2pPr>
              <a:defRPr b="1">
                <a:solidFill>
                  <a:srgbClr val="85E5A7"/>
                </a:solidFill>
              </a:defRPr>
            </a:lvl2pPr>
            <a:lvl3pPr>
              <a:defRPr b="1">
                <a:solidFill>
                  <a:srgbClr val="85E5A7"/>
                </a:solidFill>
              </a:defRPr>
            </a:lvl3pPr>
            <a:lvl4pPr>
              <a:defRPr b="1">
                <a:solidFill>
                  <a:srgbClr val="85E5A7"/>
                </a:solidFill>
              </a:defRPr>
            </a:lvl4pPr>
            <a:lvl5pPr>
              <a:defRPr b="1">
                <a:solidFill>
                  <a:srgbClr val="85E5A7"/>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40001"/>
            <a:ext cx="2305048" cy="2342096"/>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40001"/>
            <a:ext cx="2808285" cy="2342096"/>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pic>
        <p:nvPicPr>
          <p:cNvPr id="5" name="Picture 4">
            <a:extLst>
              <a:ext uri="{FF2B5EF4-FFF2-40B4-BE49-F238E27FC236}">
                <a16:creationId xmlns:a16="http://schemas.microsoft.com/office/drawing/2014/main" id="{950F4EE1-2EC0-B117-E5B8-68D694F9AB2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Tree>
    <p:extLst>
      <p:ext uri="{BB962C8B-B14F-4D97-AF65-F5344CB8AC3E}">
        <p14:creationId xmlns:p14="http://schemas.microsoft.com/office/powerpoint/2010/main" val="413932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Content 2 image (right)">
    <p:spTree>
      <p:nvGrpSpPr>
        <p:cNvPr id="1" name=""/>
        <p:cNvGrpSpPr/>
        <p:nvPr/>
      </p:nvGrpSpPr>
      <p:grpSpPr>
        <a:xfrm>
          <a:off x="0" y="0"/>
          <a:ext cx="0" cy="0"/>
          <a:chOff x="0" y="0"/>
          <a:chExt cx="0" cy="0"/>
        </a:xfrm>
      </p:grpSpPr>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0" y="3065714"/>
            <a:ext cx="5855850" cy="2874285"/>
          </a:xfrm>
          <a:solidFill>
            <a:srgbClr val="0272FD"/>
          </a:solidFill>
          <a:ln w="34925" cmpd="sng">
            <a:noFill/>
          </a:ln>
        </p:spPr>
        <p:txBody>
          <a:bodyPr lIns="540000" tIns="360000" rIns="540000" bIns="540000"/>
          <a:lstStyle>
            <a:lvl1pPr algn="r">
              <a:defRPr b="1">
                <a:solidFill>
                  <a:srgbClr val="12CEF7"/>
                </a:solidFill>
              </a:defRPr>
            </a:lvl1pPr>
            <a:lvl2pPr algn="r">
              <a:defRPr b="1">
                <a:solidFill>
                  <a:srgbClr val="12CEF7"/>
                </a:solidFill>
              </a:defRPr>
            </a:lvl2pPr>
            <a:lvl3pPr algn="r">
              <a:defRPr b="1">
                <a:solidFill>
                  <a:srgbClr val="12CEF7"/>
                </a:solidFill>
              </a:defRPr>
            </a:lvl3pPr>
            <a:lvl4pPr algn="r">
              <a:defRPr b="1">
                <a:solidFill>
                  <a:srgbClr val="12CEF7"/>
                </a:solidFill>
              </a:defRPr>
            </a:lvl4pPr>
            <a:lvl5pPr algn="r">
              <a:defRPr b="1">
                <a:solidFill>
                  <a:srgbClr val="12CEF7"/>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3550801" y="540001"/>
            <a:ext cx="2305048" cy="2342096"/>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120247"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6120247"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1" y="540001"/>
            <a:ext cx="3348286" cy="2342096"/>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pic>
        <p:nvPicPr>
          <p:cNvPr id="5" name="Picture 4">
            <a:extLst>
              <a:ext uri="{FF2B5EF4-FFF2-40B4-BE49-F238E27FC236}">
                <a16:creationId xmlns:a16="http://schemas.microsoft.com/office/drawing/2014/main" id="{950F4EE1-2EC0-B117-E5B8-68D694F9AB2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Tree>
    <p:extLst>
      <p:ext uri="{BB962C8B-B14F-4D97-AF65-F5344CB8AC3E}">
        <p14:creationId xmlns:p14="http://schemas.microsoft.com/office/powerpoint/2010/main" val="339922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Tree>
    <p:extLst>
      <p:ext uri="{BB962C8B-B14F-4D97-AF65-F5344CB8AC3E}">
        <p14:creationId xmlns:p14="http://schemas.microsoft.com/office/powerpoint/2010/main" val="223755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46916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2" name="Text Placeholder 2">
            <a:extLst>
              <a:ext uri="{FF2B5EF4-FFF2-40B4-BE49-F238E27FC236}">
                <a16:creationId xmlns:a16="http://schemas.microsoft.com/office/drawing/2014/main" id="{31C2B5F5-498F-41AB-BEB4-FD5EBE50601B}"/>
              </a:ext>
            </a:extLst>
          </p:cNvPr>
          <p:cNvSpPr>
            <a:spLocks noGrp="1"/>
          </p:cNvSpPr>
          <p:nvPr>
            <p:ph type="body" sz="quarter" idx="18" hasCustomPrompt="1"/>
          </p:nvPr>
        </p:nvSpPr>
        <p:spPr>
          <a:xfrm>
            <a:off x="10847822" y="6259151"/>
            <a:ext cx="828675" cy="252000"/>
          </a:xfrm>
          <a:blipFill>
            <a:blip r:embed="rId2"/>
            <a:stretch>
              <a:fillRect/>
            </a:stretch>
          </a:blipFill>
        </p:spPr>
        <p:txBody>
          <a:bodyPr/>
          <a:lstStyle>
            <a:lvl1pPr>
              <a:buNone/>
              <a:defRPr/>
            </a:lvl1pPr>
            <a:lvl5pPr>
              <a:buNone/>
              <a:defRPr/>
            </a:lvl5pPr>
          </a:lstStyle>
          <a:p>
            <a:pPr lvl="0"/>
            <a:r>
              <a:rPr lang="en-GB"/>
              <a:t> </a:t>
            </a:r>
            <a:endParaRPr lang="en-US"/>
          </a:p>
        </p:txBody>
      </p:sp>
    </p:spTree>
    <p:extLst>
      <p:ext uri="{BB962C8B-B14F-4D97-AF65-F5344CB8AC3E}">
        <p14:creationId xmlns:p14="http://schemas.microsoft.com/office/powerpoint/2010/main" val="380774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ld statement (Dark Green / Light Green)">
    <p:bg>
      <p:bgPr>
        <a:solidFill>
          <a:srgbClr val="85E5A7"/>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8997700" cy="3323987"/>
          </a:xfrm>
        </p:spPr>
        <p:txBody>
          <a:bodyPr anchor="ctr" anchorCtr="0">
            <a:noAutofit/>
          </a:bodyPr>
          <a:lstStyle>
            <a:lvl1pPr>
              <a:defRPr sz="8800" b="1">
                <a:solidFill>
                  <a:srgbClr val="057068"/>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85E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D8C330E3-9507-30CC-B625-9FFC588F48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3897866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55625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3" name="Text Placeholder 2">
            <a:extLst>
              <a:ext uri="{FF2B5EF4-FFF2-40B4-BE49-F238E27FC236}">
                <a16:creationId xmlns:a16="http://schemas.microsoft.com/office/drawing/2014/main" id="{40E5CA16-CDAB-4FE3-9E46-42CC58A23B36}"/>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40680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5567" y="1588869"/>
            <a:ext cx="5580496" cy="3323987"/>
          </a:xfrm>
          <a:prstGeom prst="rect">
            <a:avLst/>
          </a:prstGeom>
        </p:spPr>
        <p:txBody>
          <a:bodyPr vert="horz" wrap="square" lIns="0" tIns="0" rIns="0" bIns="0" rtlCol="0" anchor="t" anchorCtr="0">
            <a:spAutoFit/>
          </a:bodyPr>
          <a:lstStyle>
            <a:lvl1pPr algn="r">
              <a:defRPr sz="6000">
                <a:solidFill>
                  <a:schemeClr val="tx1"/>
                </a:solidFill>
              </a:defRPr>
            </a:lvl1pPr>
          </a:lstStyle>
          <a:p>
            <a:r>
              <a:rPr lang="en-US"/>
              <a:t>Example of full screen image with bold statement.</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 Placeholder 2">
            <a:extLst>
              <a:ext uri="{FF2B5EF4-FFF2-40B4-BE49-F238E27FC236}">
                <a16:creationId xmlns:a16="http://schemas.microsoft.com/office/drawing/2014/main" id="{F51A8F52-924B-4CF7-853A-5D99BBD71437}"/>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265525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6434" y="1588869"/>
            <a:ext cx="5580063" cy="3323987"/>
          </a:xfrm>
          <a:prstGeom prst="rect">
            <a:avLst/>
          </a:prstGeom>
        </p:spPr>
        <p:txBody>
          <a:bodyPr vert="horz" wrap="square" lIns="0" tIns="0" rIns="0" bIns="0" rtlCol="0" anchor="ctr" anchorCtr="0">
            <a:spAutoFit/>
          </a:bodyPr>
          <a:lstStyle>
            <a:lvl1pPr algn="r">
              <a:defRPr sz="6000">
                <a:solidFill>
                  <a:schemeClr val="bg1"/>
                </a:solidFill>
              </a:defRPr>
            </a:lvl1pPr>
          </a:lstStyle>
          <a:p>
            <a:r>
              <a:rPr lang="en-GB"/>
              <a:t>Example of full screen image with bold statement</a:t>
            </a:r>
            <a:r>
              <a:rPr lang="en-US"/>
              <a: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 name="Text Placeholder 3">
            <a:extLst>
              <a:ext uri="{FF2B5EF4-FFF2-40B4-BE49-F238E27FC236}">
                <a16:creationId xmlns:a16="http://schemas.microsoft.com/office/drawing/2014/main" id="{30113C93-9D33-4AA5-9513-CD6D1F300511}"/>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06738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slide - Grey">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66915" y="2400000"/>
            <a:ext cx="4800000" cy="2400000"/>
          </a:xfrm>
          <a:prstGeom prst="rect">
            <a:avLst/>
          </a:prstGeom>
        </p:spPr>
        <p:txBody>
          <a:bodyPr lIns="0" tIns="0" rIns="0" bIns="0">
            <a:normAutofit/>
          </a:bodyPr>
          <a:lstStyle>
            <a:lvl1pPr algn="l">
              <a:defRPr sz="3733" spc="0" baseline="0">
                <a:solidFill>
                  <a:srgbClr val="233845"/>
                </a:solidFill>
                <a:latin typeface="Segoe UI" panose="020B0502040204020203" pitchFamily="34" charset="0"/>
                <a:ea typeface="Segoe UI" panose="020B0502040204020203" pitchFamily="34" charset="0"/>
                <a:cs typeface="Segoe UI" panose="020B0502040204020203" pitchFamily="34" charset="0"/>
              </a:defRPr>
            </a:lvl1pPr>
          </a:lstStyle>
          <a:p>
            <a:r>
              <a:rPr lang="en-US"/>
              <a:t>Presentation title </a:t>
            </a:r>
            <a:br>
              <a:rPr lang="en-US"/>
            </a:br>
            <a:r>
              <a:rPr lang="en-US"/>
              <a:t>here over a maximum </a:t>
            </a:r>
            <a:br>
              <a:rPr lang="en-US"/>
            </a:br>
            <a:r>
              <a:rPr lang="en-US"/>
              <a:t>of three lines</a:t>
            </a:r>
            <a:endParaRPr lang="en-GB"/>
          </a:p>
        </p:txBody>
      </p:sp>
      <p:sp>
        <p:nvSpPr>
          <p:cNvPr id="14" name="Subtitle 2"/>
          <p:cNvSpPr>
            <a:spLocks noGrp="1"/>
          </p:cNvSpPr>
          <p:nvPr>
            <p:ph type="subTitle" idx="1" hasCustomPrompt="1"/>
          </p:nvPr>
        </p:nvSpPr>
        <p:spPr>
          <a:xfrm>
            <a:off x="566915" y="4800000"/>
            <a:ext cx="4800000" cy="720000"/>
          </a:xfrm>
        </p:spPr>
        <p:txBody>
          <a:bodyPr lIns="0" tIns="0" bIns="0">
            <a:normAutofit/>
          </a:bodyPr>
          <a:lstStyle>
            <a:lvl1pPr marL="0" indent="0" algn="l">
              <a:buNone/>
              <a:defRPr sz="2400" spc="0" baseline="0">
                <a:solidFill>
                  <a:srgbClr val="233845"/>
                </a:solidFill>
                <a:latin typeface="Segoe UI" panose="020B0502040204020203" pitchFamily="34" charset="0"/>
                <a:ea typeface="Segoe UI" panose="020B0502040204020203" pitchFamily="34" charset="0"/>
                <a:cs typeface="Segoe UI" panose="020B05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en-GB"/>
          </a:p>
        </p:txBody>
      </p:sp>
    </p:spTree>
    <p:extLst>
      <p:ext uri="{BB962C8B-B14F-4D97-AF65-F5344CB8AC3E}">
        <p14:creationId xmlns:p14="http://schemas.microsoft.com/office/powerpoint/2010/main" val="26128693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223845"/>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sz="1400" b="0" i="0">
                <a:solidFill>
                  <a:srgbClr val="223845"/>
                </a:solidFill>
                <a:latin typeface="Segoe UI"/>
                <a:cs typeface="Segoe UI"/>
              </a:defRPr>
            </a:lvl1pPr>
          </a:lstStyle>
          <a:p>
            <a:endParaRPr/>
          </a:p>
        </p:txBody>
      </p:sp>
      <p:sp>
        <p:nvSpPr>
          <p:cNvPr id="4" name="Holder 4"/>
          <p:cNvSpPr>
            <a:spLocks noGrp="1"/>
          </p:cNvSpPr>
          <p:nvPr>
            <p:ph type="ftr" sz="quarter" idx="5"/>
          </p:nvPr>
        </p:nvSpPr>
        <p:spPr>
          <a:xfrm>
            <a:off x="1811338" y="6356351"/>
            <a:ext cx="4824000" cy="1548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048B414-C376-47B3-9676-0CC1EA4C82F5}" type="datetime1">
              <a:rPr lang="en-US" smtClean="0"/>
              <a:t>10/17/2023</a:t>
            </a:fld>
            <a:endParaRPr lang="en-US" dirty="0"/>
          </a:p>
        </p:txBody>
      </p:sp>
      <p:sp>
        <p:nvSpPr>
          <p:cNvPr id="6" name="Holder 6"/>
          <p:cNvSpPr>
            <a:spLocks noGrp="1"/>
          </p:cNvSpPr>
          <p:nvPr>
            <p:ph type="sldNum" sz="quarter" idx="7"/>
          </p:nvPr>
        </p:nvSpPr>
        <p:spPr>
          <a:xfrm>
            <a:off x="540001" y="6356351"/>
            <a:ext cx="1055439" cy="154800"/>
          </a:xfrm>
          <a:prstGeom prst="rect">
            <a:avLst/>
          </a:prstGeom>
        </p:spPr>
        <p:txBody>
          <a:bodyPr lIns="0" tIns="0" rIns="0" bIns="0"/>
          <a:lstStyle>
            <a:lvl1pPr>
              <a:defRPr sz="1000" b="0" i="0">
                <a:solidFill>
                  <a:srgbClr val="223845"/>
                </a:solidFill>
                <a:latin typeface="Segoe UI"/>
                <a:cs typeface="Segoe UI"/>
              </a:defRPr>
            </a:lvl1pPr>
          </a:lstStyle>
          <a:p>
            <a:pPr marL="38100">
              <a:lnSpc>
                <a:spcPct val="100000"/>
              </a:lnSpc>
              <a:spcBef>
                <a:spcPts val="175"/>
              </a:spcBef>
            </a:pPr>
            <a:fld id="{81D60167-4931-47E6-BA6A-407CBD079E47}" type="slidenum">
              <a:rPr spc="-5" dirty="0"/>
              <a:t>‹#›</a:t>
            </a:fld>
            <a:endParaRPr spc="-5" dirty="0"/>
          </a:p>
        </p:txBody>
      </p:sp>
    </p:spTree>
    <p:extLst>
      <p:ext uri="{BB962C8B-B14F-4D97-AF65-F5344CB8AC3E}">
        <p14:creationId xmlns:p14="http://schemas.microsoft.com/office/powerpoint/2010/main" val="20280576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bg>
      <p:bgRef idx="1001">
        <a:schemeClr val="bg1"/>
      </p:bgRef>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8B67276-EF5C-AA7F-3C3A-B17119B6EF2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09487" y="3159000"/>
            <a:ext cx="1773026" cy="540000"/>
          </a:xfrm>
          <a:prstGeom prst="rect">
            <a:avLst/>
          </a:prstGeom>
        </p:spPr>
      </p:pic>
    </p:spTree>
    <p:extLst>
      <p:ext uri="{BB962C8B-B14F-4D97-AF65-F5344CB8AC3E}">
        <p14:creationId xmlns:p14="http://schemas.microsoft.com/office/powerpoint/2010/main" val="4075450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Closing slide (white)">
    <p:bg>
      <p:bgPr>
        <a:solidFill>
          <a:schemeClr val="tx1"/>
        </a:solid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8B67276-EF5C-AA7F-3C3A-B17119B6EF2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09487" y="3159000"/>
            <a:ext cx="1773026" cy="540000"/>
          </a:xfrm>
          <a:prstGeom prst="rect">
            <a:avLst/>
          </a:prstGeom>
        </p:spPr>
      </p:pic>
    </p:spTree>
    <p:extLst>
      <p:ext uri="{BB962C8B-B14F-4D97-AF65-F5344CB8AC3E}">
        <p14:creationId xmlns:p14="http://schemas.microsoft.com/office/powerpoint/2010/main" val="4021368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ld statement (Light Green / Dark Green)">
    <p:bg>
      <p:bgPr>
        <a:solidFill>
          <a:srgbClr val="05706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8997700" cy="3323987"/>
          </a:xfrm>
        </p:spPr>
        <p:txBody>
          <a:bodyPr anchor="ctr" anchorCtr="0">
            <a:noAutofit/>
          </a:bodyPr>
          <a:lstStyle>
            <a:lvl1pPr>
              <a:defRPr sz="8800" b="1">
                <a:solidFill>
                  <a:srgbClr val="85E5A7"/>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057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2" name="Graphic 1">
            <a:extLst>
              <a:ext uri="{FF2B5EF4-FFF2-40B4-BE49-F238E27FC236}">
                <a16:creationId xmlns:a16="http://schemas.microsoft.com/office/drawing/2014/main" id="{36813697-F6A5-2C9E-B2D8-62C0894578D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183124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ld statement (Yellow / Pink)">
    <p:bg>
      <p:bgPr>
        <a:solidFill>
          <a:srgbClr val="FE438A"/>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FCDF20"/>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FE4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458920AA-83CE-5835-8FE9-3FB89E6770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29560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ld statement (Pink / Yellow)">
    <p:bg>
      <p:bgPr>
        <a:solidFill>
          <a:srgbClr val="FCDF2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FE438A"/>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FCD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6" name="Graphic 5">
            <a:extLst>
              <a:ext uri="{FF2B5EF4-FFF2-40B4-BE49-F238E27FC236}">
                <a16:creationId xmlns:a16="http://schemas.microsoft.com/office/drawing/2014/main" id="{5025A84E-1C09-A0E6-2BEC-34DCB4A27A9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139222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ld statement (Light Blue / Dark Blue)">
    <p:bg>
      <p:bgPr>
        <a:solidFill>
          <a:srgbClr val="0272F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12CEF7"/>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027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2A61F50A-67F1-BEAB-E778-03F52C051C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281907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ld statement (Dark Blue / Light) Blue">
    <p:bg>
      <p:bgPr>
        <a:solidFill>
          <a:srgbClr val="12CEF7"/>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0272FD"/>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12C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2" name="Graphic 1">
            <a:extLst>
              <a:ext uri="{FF2B5EF4-FFF2-40B4-BE49-F238E27FC236}">
                <a16:creationId xmlns:a16="http://schemas.microsoft.com/office/drawing/2014/main" id="{5ABE1A33-C470-B1DB-1698-E7BA872EF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325836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ld statement (Yellow / Orange)">
    <p:bg>
      <p:bgPr>
        <a:solidFill>
          <a:srgbClr val="FF703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FCDF20"/>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FF7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47843929-069A-A0C0-19E1-B96E96AE0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076925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ld statement (Orange / Yellow)">
    <p:bg>
      <p:bgPr>
        <a:solidFill>
          <a:srgbClr val="FCDF2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FF7038"/>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FCD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5F142247-7409-DA1B-8C91-97FFAE2A6B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4168879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ld statement (White)">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chemeClr val="tx1"/>
                </a:solidFill>
              </a:defRPr>
            </a:lvl1pPr>
          </a:lstStyle>
          <a:p>
            <a:r>
              <a:rPr lang="en-GB"/>
              <a:t>Slide title format can be scaled to display </a:t>
            </a:r>
            <a:br>
              <a:rPr lang="en-GB"/>
            </a:br>
            <a:r>
              <a:rPr lang="en-GB"/>
              <a:t>a bold statement.</a:t>
            </a:r>
            <a:endParaRPr lang="en-US"/>
          </a:p>
        </p:txBody>
      </p:sp>
    </p:spTree>
    <p:extLst>
      <p:ext uri="{BB962C8B-B14F-4D97-AF65-F5344CB8AC3E}">
        <p14:creationId xmlns:p14="http://schemas.microsoft.com/office/powerpoint/2010/main" val="1357062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D84849-1B53-A2C3-3D99-68F5821C9320}"/>
              </a:ext>
            </a:extLst>
          </p:cNvPr>
          <p:cNvSpPr/>
          <p:nvPr userDrawn="1"/>
        </p:nvSpPr>
        <p:spPr>
          <a:xfrm>
            <a:off x="0" y="-1"/>
            <a:ext cx="685165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bg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bg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bg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solidFill>
                  <a:schemeClr val="bg1"/>
                </a:solidFill>
                <a:latin typeface="+mn-lt"/>
              </a:defRPr>
            </a:lvl1pPr>
          </a:lstStyle>
          <a:p>
            <a:pPr lvl="0"/>
            <a:r>
              <a:rPr lang="en-US"/>
              <a:t>Date, Year</a:t>
            </a:r>
          </a:p>
        </p:txBody>
      </p:sp>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pattFill prst="lgCheck">
            <a:fgClr>
              <a:schemeClr val="bg1">
                <a:lumMod val="85000"/>
              </a:schemeClr>
            </a:fgClr>
            <a:bgClr>
              <a:schemeClr val="bg1"/>
            </a:bgClr>
          </a:pattFill>
        </p:spPr>
        <p:txBody>
          <a:bodyPr anchor="ctr" anchorCtr="0">
            <a:normAutofit/>
          </a:bodyPr>
          <a:lstStyle>
            <a:lvl1pPr marL="0" indent="0" algn="ctr">
              <a:buNone/>
              <a:defRPr sz="1600">
                <a:solidFill>
                  <a:schemeClr val="bg1"/>
                </a:solidFill>
              </a:defRPr>
            </a:lvl1pPr>
          </a:lstStyle>
          <a:p>
            <a:r>
              <a:rPr lang="en-US" dirty="0"/>
              <a:t>Click icon to add picture</a:t>
            </a:r>
          </a:p>
        </p:txBody>
      </p:sp>
      <p:pic>
        <p:nvPicPr>
          <p:cNvPr id="5" name="Picture 4" descr="A close up of a logo&#10;&#10;Description automatically generated">
            <a:extLst>
              <a:ext uri="{FF2B5EF4-FFF2-40B4-BE49-F238E27FC236}">
                <a16:creationId xmlns:a16="http://schemas.microsoft.com/office/drawing/2014/main" id="{C57AB2F5-BF03-F44A-CFFD-12F4D375996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39753" y="540000"/>
            <a:ext cx="1293866" cy="394065"/>
          </a:xfrm>
          <a:prstGeom prst="rect">
            <a:avLst/>
          </a:prstGeom>
        </p:spPr>
      </p:pic>
    </p:spTree>
    <p:extLst>
      <p:ext uri="{BB962C8B-B14F-4D97-AF65-F5344CB8AC3E}">
        <p14:creationId xmlns:p14="http://schemas.microsoft.com/office/powerpoint/2010/main" val="156953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8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sub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677879"/>
            <a:ext cx="11123613" cy="4262119"/>
          </a:xfrm>
        </p:spPr>
        <p:txBody>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A410EF37-8F4E-41CE-9DD5-D21B4C701ED1}"/>
              </a:ext>
            </a:extLst>
          </p:cNvPr>
          <p:cNvSpPr>
            <a:spLocks noGrp="1"/>
          </p:cNvSpPr>
          <p:nvPr>
            <p:ph type="body" sz="quarter" idx="11"/>
          </p:nvPr>
        </p:nvSpPr>
        <p:spPr>
          <a:xfrm>
            <a:off x="539750" y="1162027"/>
            <a:ext cx="11123613" cy="417881"/>
          </a:xfrm>
        </p:spPr>
        <p:txBody>
          <a:bodyPr/>
          <a:lstStyle>
            <a:lvl1pPr>
              <a:buNone/>
              <a:defRPr b="1">
                <a:solidFill>
                  <a:schemeClr val="accent1"/>
                </a:solidFill>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161171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rgbClr val="027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b="1">
                <a:solidFill>
                  <a:srgbClr val="12CEF7"/>
                </a:solidFill>
              </a:defRPr>
            </a:lvl1pPr>
          </a:lstStyle>
          <a:p>
            <a:pPr lvl="0"/>
            <a:r>
              <a:rPr lang="en-US"/>
              <a:t>‘’Click here to add a quote or pull out text to the slide.’’</a:t>
            </a:r>
          </a:p>
        </p:txBody>
      </p:sp>
      <p:pic>
        <p:nvPicPr>
          <p:cNvPr id="4" name="Graphic 3">
            <a:extLst>
              <a:ext uri="{FF2B5EF4-FFF2-40B4-BE49-F238E27FC236}">
                <a16:creationId xmlns:a16="http://schemas.microsoft.com/office/drawing/2014/main" id="{F3B3B234-8732-F0CC-6044-D29C59A9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120480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rgbClr val="057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7068"/>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tx1"/>
                </a:solidFill>
              </a:defRPr>
            </a:lvl1pPr>
          </a:lstStyle>
          <a:p>
            <a:pPr defTabSz="914400"/>
            <a:r>
              <a:rPr lang="en-GB" dirty="0"/>
              <a:t>A presentation by Wood.</a:t>
            </a:r>
            <a:endParaRPr lang="en-US" dirty="0"/>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b="1">
                <a:solidFill>
                  <a:srgbClr val="59C5A2"/>
                </a:solidFill>
              </a:defRPr>
            </a:lvl1pPr>
          </a:lstStyle>
          <a:p>
            <a:pPr lvl="0"/>
            <a:r>
              <a:rPr lang="en-US"/>
              <a:t>‘’Click here to add a quote or pull out text to the slide.’’</a:t>
            </a:r>
          </a:p>
        </p:txBody>
      </p:sp>
      <p:pic>
        <p:nvPicPr>
          <p:cNvPr id="4" name="Graphic 3">
            <a:extLst>
              <a:ext uri="{FF2B5EF4-FFF2-40B4-BE49-F238E27FC236}">
                <a16:creationId xmlns:a16="http://schemas.microsoft.com/office/drawing/2014/main" id="{F3B3B234-8732-F0CC-6044-D29C59A9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133776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rgbClr val="FF7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7068"/>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tx1"/>
                </a:solidFill>
              </a:defRPr>
            </a:lvl1pPr>
          </a:lstStyle>
          <a:p>
            <a:pPr defTabSz="914400"/>
            <a:r>
              <a:rPr lang="en-GB" dirty="0"/>
              <a:t>A presentation by Wood.</a:t>
            </a:r>
            <a:endParaRPr lang="en-US" dirty="0"/>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b="1">
                <a:solidFill>
                  <a:schemeClr val="bg1"/>
                </a:solidFill>
              </a:defRPr>
            </a:lvl1pPr>
          </a:lstStyle>
          <a:p>
            <a:pPr lvl="0"/>
            <a:r>
              <a:rPr lang="en-US"/>
              <a:t>‘’Click here to add a quote or pull out text to the slide.’’</a:t>
            </a:r>
          </a:p>
        </p:txBody>
      </p:sp>
      <p:pic>
        <p:nvPicPr>
          <p:cNvPr id="4" name="Graphic 3">
            <a:extLst>
              <a:ext uri="{FF2B5EF4-FFF2-40B4-BE49-F238E27FC236}">
                <a16:creationId xmlns:a16="http://schemas.microsoft.com/office/drawing/2014/main" id="{F3B3B234-8732-F0CC-6044-D29C59A9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3785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rgbClr val="12C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b="1">
                <a:solidFill>
                  <a:srgbClr val="0272FD"/>
                </a:solidFill>
              </a:defRPr>
            </a:lvl1pPr>
          </a:lstStyle>
          <a:p>
            <a:pPr lvl="0"/>
            <a:r>
              <a:rPr lang="en-US"/>
              <a:t>‘’Click here to add a quote or pull out text to the slide.’’</a:t>
            </a:r>
          </a:p>
        </p:txBody>
      </p:sp>
      <p:pic>
        <p:nvPicPr>
          <p:cNvPr id="4" name="Graphic 3">
            <a:extLst>
              <a:ext uri="{FF2B5EF4-FFF2-40B4-BE49-F238E27FC236}">
                <a16:creationId xmlns:a16="http://schemas.microsoft.com/office/drawing/2014/main" id="{F3B3B234-8732-F0CC-6044-D29C59A9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428578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2124" y="0"/>
            <a:ext cx="4079875" cy="6858000"/>
          </a:xfrm>
          <a:prstGeom prst="rect">
            <a:avLst/>
          </a:prstGeom>
          <a:solidFill>
            <a:srgbClr val="027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7068887"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69136"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16950" y="550863"/>
            <a:ext cx="3059547" cy="5389135"/>
          </a:xfrm>
        </p:spPr>
        <p:txBody>
          <a:bodyPr anchor="ctr" anchorCtr="0">
            <a:noAutofit/>
          </a:bodyPr>
          <a:lstStyle>
            <a:lvl1pPr>
              <a:buNone/>
              <a:defRPr sz="4000" b="1">
                <a:solidFill>
                  <a:srgbClr val="12CEF7"/>
                </a:solidFill>
              </a:defRPr>
            </a:lvl1pPr>
          </a:lstStyle>
          <a:p>
            <a:pPr lvl="0"/>
            <a:r>
              <a:rPr lang="en-US"/>
              <a:t>‘’Click here to add a quote or pull out text to the slide.’’</a:t>
            </a:r>
          </a:p>
        </p:txBody>
      </p:sp>
      <p:pic>
        <p:nvPicPr>
          <p:cNvPr id="4" name="Graphic 3">
            <a:extLst>
              <a:ext uri="{FF2B5EF4-FFF2-40B4-BE49-F238E27FC236}">
                <a16:creationId xmlns:a16="http://schemas.microsoft.com/office/drawing/2014/main" id="{F3B3B234-8732-F0CC-6044-D29C59A9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116160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110" userDrawn="1">
          <p15:clr>
            <a:srgbClr val="FBAE40"/>
          </p15:clr>
        </p15:guide>
        <p15:guide id="4" pos="5428" userDrawn="1">
          <p15:clr>
            <a:srgbClr val="FBAE40"/>
          </p15:clr>
        </p15:guide>
        <p15:guide id="5" pos="4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2124" y="0"/>
            <a:ext cx="4079875" cy="6858000"/>
          </a:xfrm>
          <a:prstGeom prst="rect">
            <a:avLst/>
          </a:prstGeom>
          <a:solidFill>
            <a:srgbClr val="12C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0" y="540000"/>
            <a:ext cx="7068887"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69136"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16950" y="550863"/>
            <a:ext cx="3059547" cy="5389135"/>
          </a:xfrm>
        </p:spPr>
        <p:txBody>
          <a:bodyPr anchor="ctr" anchorCtr="0">
            <a:noAutofit/>
          </a:bodyPr>
          <a:lstStyle>
            <a:lvl1pPr>
              <a:buNone/>
              <a:defRPr sz="4000" b="1">
                <a:solidFill>
                  <a:srgbClr val="0272FD"/>
                </a:solidFill>
              </a:defRPr>
            </a:lvl1pPr>
          </a:lstStyle>
          <a:p>
            <a:pPr lvl="0"/>
            <a:r>
              <a:rPr lang="en-US" dirty="0"/>
              <a:t>‘’Click here to add a quote or pull out text to the slide.’’</a:t>
            </a:r>
          </a:p>
        </p:txBody>
      </p:sp>
      <p:pic>
        <p:nvPicPr>
          <p:cNvPr id="4" name="Graphic 3">
            <a:extLst>
              <a:ext uri="{FF2B5EF4-FFF2-40B4-BE49-F238E27FC236}">
                <a16:creationId xmlns:a16="http://schemas.microsoft.com/office/drawing/2014/main" id="{F3B3B234-8732-F0CC-6044-D29C59A9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55675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110" userDrawn="1">
          <p15:clr>
            <a:srgbClr val="FBAE40"/>
          </p15:clr>
        </p15:guide>
        <p15:guide id="4" pos="5428" userDrawn="1">
          <p15:clr>
            <a:srgbClr val="FBAE40"/>
          </p15:clr>
        </p15:guide>
        <p15:guide id="5" pos="4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rgbClr val="057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16950" y="550864"/>
            <a:ext cx="3059547" cy="5389136"/>
          </a:xfrm>
        </p:spPr>
        <p:txBody>
          <a:bodyPr anchor="ctr" anchorCtr="0">
            <a:noAutofit/>
          </a:bodyPr>
          <a:lstStyle>
            <a:lvl1pPr>
              <a:buNone/>
              <a:defRPr sz="2400" b="1">
                <a:solidFill>
                  <a:srgbClr val="85E5A7"/>
                </a:solidFill>
              </a:defRPr>
            </a:lvl1pPr>
          </a:lstStyle>
          <a:p>
            <a:pPr lvl="0"/>
            <a:r>
              <a:rPr lang="en-US"/>
              <a:t>‘’Click here to add a quote or pull out text to the slide.’’</a:t>
            </a:r>
          </a:p>
        </p:txBody>
      </p:sp>
      <p:pic>
        <p:nvPicPr>
          <p:cNvPr id="3" name="Graphic 2">
            <a:extLst>
              <a:ext uri="{FF2B5EF4-FFF2-40B4-BE49-F238E27FC236}">
                <a16:creationId xmlns:a16="http://schemas.microsoft.com/office/drawing/2014/main" id="{F32A0B0B-54FC-26E5-AE17-5A21E638FC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399766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110" userDrawn="1">
          <p15:clr>
            <a:srgbClr val="FBAE40"/>
          </p15:clr>
        </p15:guide>
        <p15:guide id="4" pos="5428" userDrawn="1">
          <p15:clr>
            <a:srgbClr val="FBAE40"/>
          </p15:clr>
        </p15:guide>
        <p15:guide id="5" pos="4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rgbClr val="85E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b="1">
                <a:solidFill>
                  <a:srgbClr val="057068"/>
                </a:solidFill>
              </a:defRPr>
            </a:lvl1pPr>
          </a:lstStyle>
          <a:p>
            <a:pPr lvl="0"/>
            <a:r>
              <a:rPr lang="en-US"/>
              <a:t>‘’Click here to add a quote or pull out text to the slide.’’</a:t>
            </a:r>
          </a:p>
        </p:txBody>
      </p:sp>
      <p:pic>
        <p:nvPicPr>
          <p:cNvPr id="3" name="Graphic 2">
            <a:extLst>
              <a:ext uri="{FF2B5EF4-FFF2-40B4-BE49-F238E27FC236}">
                <a16:creationId xmlns:a16="http://schemas.microsoft.com/office/drawing/2014/main" id="{F32A0B0B-54FC-26E5-AE17-5A21E638FC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07815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Dark Gree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3F3FBD-3ACB-3F7E-0A1D-ADF5FC243567}"/>
              </a:ext>
            </a:extLst>
          </p:cNvPr>
          <p:cNvSpPr/>
          <p:nvPr userDrawn="1"/>
        </p:nvSpPr>
        <p:spPr>
          <a:xfrm>
            <a:off x="0" y="0"/>
            <a:ext cx="12192000" cy="6858000"/>
          </a:xfrm>
          <a:prstGeom prst="rect">
            <a:avLst/>
          </a:prstGeom>
          <a:solidFill>
            <a:srgbClr val="057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85E5A7"/>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85E5A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85E5A7"/>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85E5A7"/>
              </a:solidFill>
              <a:effectLst/>
              <a:uLnTx/>
              <a:uFillTx/>
              <a:latin typeface="Segoe UI"/>
              <a:ea typeface="+mn-ea"/>
              <a:cs typeface="+mn-cs"/>
            </a:endParaRPr>
          </a:p>
        </p:txBody>
      </p:sp>
      <p:pic>
        <p:nvPicPr>
          <p:cNvPr id="6" name="Graphic 5">
            <a:extLst>
              <a:ext uri="{FF2B5EF4-FFF2-40B4-BE49-F238E27FC236}">
                <a16:creationId xmlns:a16="http://schemas.microsoft.com/office/drawing/2014/main" id="{AE7B5552-554B-E0BA-5F21-D3F9416CA3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4116443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b="1">
                <a:solidFill>
                  <a:srgbClr val="FCDF20"/>
                </a:solidFill>
              </a:defRPr>
            </a:lvl1pPr>
          </a:lstStyle>
          <a:p>
            <a:pPr lvl="0"/>
            <a:r>
              <a:rPr lang="en-US"/>
              <a:t>‘’Click here to add a quote or pull out text to the slide.’’</a:t>
            </a:r>
          </a:p>
        </p:txBody>
      </p:sp>
      <p:pic>
        <p:nvPicPr>
          <p:cNvPr id="3" name="Graphic 2">
            <a:extLst>
              <a:ext uri="{FF2B5EF4-FFF2-40B4-BE49-F238E27FC236}">
                <a16:creationId xmlns:a16="http://schemas.microsoft.com/office/drawing/2014/main" id="{F8A83245-2370-6790-7E87-41098B23D7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50845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rgbClr val="FF7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b="1">
                <a:solidFill>
                  <a:schemeClr val="bg1"/>
                </a:solidFill>
              </a:defRPr>
            </a:lvl1pPr>
          </a:lstStyle>
          <a:p>
            <a:pPr lvl="0"/>
            <a:r>
              <a:rPr lang="en-US"/>
              <a:t>‘’Click here to add a quote or pull out text to the slide.’’</a:t>
            </a:r>
          </a:p>
        </p:txBody>
      </p:sp>
      <p:pic>
        <p:nvPicPr>
          <p:cNvPr id="3" name="Graphic 2">
            <a:extLst>
              <a:ext uri="{FF2B5EF4-FFF2-40B4-BE49-F238E27FC236}">
                <a16:creationId xmlns:a16="http://schemas.microsoft.com/office/drawing/2014/main" id="{F8A83245-2370-6790-7E87-41098B23D7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8531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357828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11124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664210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78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357663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772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Tree>
    <p:extLst>
      <p:ext uri="{BB962C8B-B14F-4D97-AF65-F5344CB8AC3E}">
        <p14:creationId xmlns:p14="http://schemas.microsoft.com/office/powerpoint/2010/main" val="385476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rgbClr val="85E5A7"/>
          </a:solidFill>
        </p:spPr>
        <p:txBody>
          <a:bodyPr lIns="108000" tIns="108000" rIns="108000" bIns="108000" anchor="ctr" anchorCtr="0">
            <a:noAutofit/>
          </a:bodyPr>
          <a:lstStyle>
            <a:lvl1pPr>
              <a:buNone/>
              <a:defRPr sz="1800" b="1">
                <a:solidFill>
                  <a:srgbClr val="057068"/>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rgbClr val="0272FD"/>
          </a:solidFill>
        </p:spPr>
        <p:txBody>
          <a:bodyPr lIns="108000" tIns="108000" rIns="108000" bIns="108000" anchor="ctr" anchorCtr="0">
            <a:noAutofit/>
          </a:bodyPr>
          <a:lstStyle>
            <a:lvl1pPr>
              <a:buNone/>
              <a:defRPr sz="1800" b="1">
                <a:solidFill>
                  <a:srgbClr val="12CEF7"/>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rgbClr val="FCDF20"/>
          </a:solidFill>
        </p:spPr>
        <p:txBody>
          <a:bodyPr lIns="108000" tIns="108000" rIns="108000" bIns="108000" anchor="ctr" anchorCtr="0">
            <a:noAutofit/>
          </a:bodyPr>
          <a:lstStyle>
            <a:lvl1pPr>
              <a:buNone/>
              <a:defRPr sz="1800" b="1">
                <a:solidFill>
                  <a:srgbClr val="FF7038"/>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267911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b="1">
                <a:solidFill>
                  <a:srgbClr val="057068"/>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rgbClr val="85E5A7"/>
          </a:solidFill>
          <a:ln w="34925" cmpd="sng">
            <a:noFill/>
          </a:ln>
        </p:spPr>
        <p:txBody>
          <a:bodyPr lIns="540000" tIns="360000" rIns="540000" bIns="1152000"/>
          <a:lstStyle>
            <a:lvl1pPr>
              <a:defRPr sz="1800" b="1">
                <a:solidFill>
                  <a:srgbClr val="057068"/>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rgbClr val="85E5A7"/>
                </a:solidFill>
              </a:defRPr>
            </a:lvl1pPr>
          </a:lstStyle>
          <a:p>
            <a:r>
              <a:rPr lang="en-GB" dirty="0"/>
              <a:t>Scope</a:t>
            </a:r>
            <a:endParaRPr lang="en-US" dirty="0"/>
          </a:p>
        </p:txBody>
      </p:sp>
    </p:spTree>
    <p:extLst>
      <p:ext uri="{BB962C8B-B14F-4D97-AF65-F5344CB8AC3E}">
        <p14:creationId xmlns:p14="http://schemas.microsoft.com/office/powerpoint/2010/main" val="290737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b="1">
                <a:solidFill>
                  <a:srgbClr val="0272FD"/>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7"/>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rgbClr val="0272FD"/>
          </a:solidFill>
          <a:ln w="34925" cmpd="sng">
            <a:noFill/>
          </a:ln>
        </p:spPr>
        <p:txBody>
          <a:bodyPr lIns="540000" tIns="360000" rIns="540000" bIns="1152000"/>
          <a:lstStyle>
            <a:lvl1pPr>
              <a:defRPr sz="1800" b="1">
                <a:solidFill>
                  <a:srgbClr val="12CEF7"/>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rgbClr val="12CEF7"/>
                </a:solidFill>
              </a:defRPr>
            </a:lvl1pPr>
          </a:lstStyle>
          <a:p>
            <a:r>
              <a:rPr lang="en-GB" dirty="0"/>
              <a:t>Scope</a:t>
            </a:r>
            <a:endParaRPr lang="en-US" dirty="0"/>
          </a:p>
        </p:txBody>
      </p:sp>
    </p:spTree>
    <p:extLst>
      <p:ext uri="{BB962C8B-B14F-4D97-AF65-F5344CB8AC3E}">
        <p14:creationId xmlns:p14="http://schemas.microsoft.com/office/powerpoint/2010/main" val="272478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Light Gree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3F3FBD-3ACB-3F7E-0A1D-ADF5FC243567}"/>
              </a:ext>
            </a:extLst>
          </p:cNvPr>
          <p:cNvSpPr/>
          <p:nvPr userDrawn="1"/>
        </p:nvSpPr>
        <p:spPr>
          <a:xfrm>
            <a:off x="0" y="0"/>
            <a:ext cx="12192000" cy="6858000"/>
          </a:xfrm>
          <a:prstGeom prst="rect">
            <a:avLst/>
          </a:prstGeom>
          <a:solidFill>
            <a:srgbClr val="85E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057068"/>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a:noFill/>
        </p:spPr>
        <p:txBody>
          <a:bodyPr vert="horz" lIns="0" tIns="0" rIns="0" bIns="0" rtlCol="0" anchor="ctr"/>
          <a:lstStyle>
            <a:lvl1pPr algn="l">
              <a:defRPr sz="1000">
                <a:solidFill>
                  <a:srgbClr val="057068"/>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5706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57068"/>
              </a:solidFill>
              <a:effectLst/>
              <a:uLnTx/>
              <a:uFillTx/>
              <a:latin typeface="Segoe UI"/>
              <a:ea typeface="+mn-ea"/>
              <a:cs typeface="+mn-cs"/>
            </a:endParaRPr>
          </a:p>
        </p:txBody>
      </p:sp>
      <p:pic>
        <p:nvPicPr>
          <p:cNvPr id="6" name="Graphic 5">
            <a:extLst>
              <a:ext uri="{FF2B5EF4-FFF2-40B4-BE49-F238E27FC236}">
                <a16:creationId xmlns:a16="http://schemas.microsoft.com/office/drawing/2014/main" id="{AE7B5552-554B-E0BA-5F21-D3F9416CA3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32768205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599237" cy="4014875"/>
          </a:xfrm>
          <a:solidFill>
            <a:srgbClr val="12CEF7"/>
          </a:solidFill>
        </p:spPr>
        <p:txBody>
          <a:bodyPr lIns="540000" tIns="360000" rIns="540000" bIns="540000">
            <a:noAutofit/>
          </a:bodyPr>
          <a:lstStyle>
            <a:lvl1pPr algn="r">
              <a:defRPr b="1">
                <a:solidFill>
                  <a:srgbClr val="0272FD"/>
                </a:solidFill>
              </a:defRPr>
            </a:lvl1pPr>
            <a:lvl2pPr algn="r">
              <a:defRPr b="1">
                <a:solidFill>
                  <a:srgbClr val="0272FD"/>
                </a:solidFill>
              </a:defRPr>
            </a:lvl2pPr>
            <a:lvl3pPr algn="r">
              <a:defRPr b="1">
                <a:solidFill>
                  <a:srgbClr val="0272FD"/>
                </a:solidFill>
              </a:defRPr>
            </a:lvl3pPr>
            <a:lvl4pPr algn="r">
              <a:defRPr b="1">
                <a:solidFill>
                  <a:srgbClr val="0272FD"/>
                </a:solidFill>
              </a:defRPr>
            </a:lvl4pPr>
            <a:lvl5pPr algn="r">
              <a:defRPr b="1">
                <a:solidFill>
                  <a:srgbClr val="0272FD"/>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05E6C149-77B0-44C2-A486-A868C844A375}"/>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65553858-5929-4B3B-AE68-EC90742034B2}"/>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248840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599237" cy="4014875"/>
          </a:xfrm>
          <a:solidFill>
            <a:srgbClr val="FCDF20"/>
          </a:solidFill>
        </p:spPr>
        <p:txBody>
          <a:bodyPr lIns="540000" tIns="360000" rIns="540000" bIns="540000">
            <a:noAutofit/>
          </a:bodyPr>
          <a:lstStyle>
            <a:lvl1pPr algn="r">
              <a:defRPr b="1">
                <a:solidFill>
                  <a:srgbClr val="FF7038"/>
                </a:solidFill>
              </a:defRPr>
            </a:lvl1pPr>
            <a:lvl2pPr algn="r">
              <a:defRPr b="1">
                <a:solidFill>
                  <a:srgbClr val="FF7038"/>
                </a:solidFill>
              </a:defRPr>
            </a:lvl2pPr>
            <a:lvl3pPr algn="r">
              <a:defRPr b="1">
                <a:solidFill>
                  <a:srgbClr val="FF7038"/>
                </a:solidFill>
              </a:defRPr>
            </a:lvl3pPr>
            <a:lvl4pPr algn="r">
              <a:defRPr b="1">
                <a:solidFill>
                  <a:srgbClr val="FF7038"/>
                </a:solidFill>
              </a:defRPr>
            </a:lvl4pPr>
            <a:lvl5pPr algn="r">
              <a:defRPr b="1">
                <a:solidFill>
                  <a:srgbClr val="FF7038"/>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0" name="Text Placeholder 3">
            <a:extLst>
              <a:ext uri="{FF2B5EF4-FFF2-40B4-BE49-F238E27FC236}">
                <a16:creationId xmlns:a16="http://schemas.microsoft.com/office/drawing/2014/main" id="{FB2380EB-1617-439B-812A-4B987A1DD617}"/>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60725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39749"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592763" y="1799998"/>
            <a:ext cx="6599237" cy="4014875"/>
          </a:xfrm>
          <a:solidFill>
            <a:srgbClr val="057068"/>
          </a:solidFill>
        </p:spPr>
        <p:txBody>
          <a:bodyPr lIns="540000" tIns="360000" rIns="540000" bIns="540000">
            <a:noAutofit/>
          </a:bodyPr>
          <a:lstStyle>
            <a:lvl1pPr>
              <a:defRPr b="1">
                <a:solidFill>
                  <a:srgbClr val="85E5A7"/>
                </a:solidFill>
              </a:defRPr>
            </a:lvl1pPr>
            <a:lvl2pPr>
              <a:defRPr b="1">
                <a:solidFill>
                  <a:srgbClr val="85E5A7"/>
                </a:solidFill>
              </a:defRPr>
            </a:lvl2pPr>
            <a:lvl3pPr>
              <a:defRPr b="1">
                <a:solidFill>
                  <a:srgbClr val="85E5A7"/>
                </a:solidFill>
              </a:defRPr>
            </a:lvl3pPr>
            <a:lvl4pPr>
              <a:defRPr b="1">
                <a:solidFill>
                  <a:srgbClr val="85E5A7"/>
                </a:solidFill>
              </a:defRPr>
            </a:lvl4pPr>
            <a:lvl5pPr>
              <a:defRPr b="1">
                <a:solidFill>
                  <a:srgbClr val="85E5A7"/>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BA217852-4B73-3B32-4FCD-BBE279443C4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Tree>
    <p:extLst>
      <p:ext uri="{BB962C8B-B14F-4D97-AF65-F5344CB8AC3E}">
        <p14:creationId xmlns:p14="http://schemas.microsoft.com/office/powerpoint/2010/main" val="358478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39749"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592763" y="1799998"/>
            <a:ext cx="6599237" cy="4014875"/>
          </a:xfrm>
          <a:solidFill>
            <a:srgbClr val="0272FD"/>
          </a:solidFill>
        </p:spPr>
        <p:txBody>
          <a:bodyPr lIns="540000" tIns="360000" rIns="540000" bIns="540000">
            <a:noAutofit/>
          </a:bodyPr>
          <a:lstStyle>
            <a:lvl1pPr>
              <a:defRPr b="1">
                <a:solidFill>
                  <a:srgbClr val="12CEF7"/>
                </a:solidFill>
              </a:defRPr>
            </a:lvl1pPr>
            <a:lvl2pPr>
              <a:defRPr b="1">
                <a:solidFill>
                  <a:srgbClr val="12CEF7"/>
                </a:solidFill>
              </a:defRPr>
            </a:lvl2pPr>
            <a:lvl3pPr>
              <a:defRPr b="1">
                <a:solidFill>
                  <a:srgbClr val="12CEF7"/>
                </a:solidFill>
              </a:defRPr>
            </a:lvl3pPr>
            <a:lvl4pPr>
              <a:defRPr b="1">
                <a:solidFill>
                  <a:srgbClr val="12CEF7"/>
                </a:solidFill>
              </a:defRPr>
            </a:lvl4pPr>
            <a:lvl5pPr>
              <a:defRPr b="1">
                <a:solidFill>
                  <a:srgbClr val="12CEF7"/>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62EBA317-EC6B-E6FD-1086-2B943760B2E4}"/>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Tree>
    <p:extLst>
      <p:ext uri="{BB962C8B-B14F-4D97-AF65-F5344CB8AC3E}">
        <p14:creationId xmlns:p14="http://schemas.microsoft.com/office/powerpoint/2010/main" val="64641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4837113" cy="4680000"/>
          </a:xfrm>
        </p:spPr>
        <p:txBody>
          <a:bodyPr>
            <a:noAutofit/>
          </a:bodyPr>
          <a:lstStyle>
            <a:lvl2pPr>
              <a:spcBef>
                <a:spcPts val="600"/>
              </a:spcBef>
              <a:defRPr/>
            </a:lvl2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8620125" y="2225040"/>
            <a:ext cx="3571875" cy="4632960"/>
          </a:xfrm>
          <a:solidFill>
            <a:srgbClr val="057068"/>
          </a:solidFill>
          <a:ln w="34925" cmpd="sng">
            <a:noFill/>
          </a:ln>
        </p:spPr>
        <p:txBody>
          <a:bodyPr lIns="540000" tIns="360000" rIns="540000" bIns="1152000"/>
          <a:lstStyle>
            <a:lvl1pPr>
              <a:defRPr b="1">
                <a:solidFill>
                  <a:srgbClr val="85E5A7"/>
                </a:solidFill>
              </a:defRPr>
            </a:lvl1pPr>
            <a:lvl2pPr>
              <a:defRPr b="1">
                <a:solidFill>
                  <a:srgbClr val="85E5A7"/>
                </a:solidFill>
              </a:defRPr>
            </a:lvl2pPr>
            <a:lvl3pPr>
              <a:defRPr b="1">
                <a:solidFill>
                  <a:srgbClr val="85E5A7"/>
                </a:solidFill>
              </a:defRPr>
            </a:lvl3pPr>
            <a:lvl4pPr>
              <a:defRPr b="1">
                <a:solidFill>
                  <a:srgbClr val="85E5A7"/>
                </a:solidFill>
              </a:defRPr>
            </a:lvl4pPr>
            <a:lvl5pPr>
              <a:defRPr b="1">
                <a:solidFill>
                  <a:srgbClr val="85E5A7"/>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 name="Title 1">
            <a:extLst>
              <a:ext uri="{FF2B5EF4-FFF2-40B4-BE49-F238E27FC236}">
                <a16:creationId xmlns:a16="http://schemas.microsoft.com/office/drawing/2014/main" id="{65E4ADE1-7AAE-4279-80BF-CF9361424140}"/>
              </a:ext>
            </a:extLst>
          </p:cNvPr>
          <p:cNvSpPr>
            <a:spLocks noGrp="1"/>
          </p:cNvSpPr>
          <p:nvPr>
            <p:ph type="title" hasCustomPrompt="1"/>
          </p:nvPr>
        </p:nvSpPr>
        <p:spPr>
          <a:xfrm>
            <a:off x="540001" y="540000"/>
            <a:ext cx="4836862" cy="498598"/>
          </a:xfrm>
        </p:spPr>
        <p:txBody>
          <a:bodyPr/>
          <a:lstStyle>
            <a:lvl1pPr>
              <a:defRPr/>
            </a:lvl1pPr>
          </a:lstStyle>
          <a:p>
            <a:r>
              <a:rPr lang="en-GB"/>
              <a:t>Insert slide title</a:t>
            </a:r>
            <a:endParaRPr lang="en-US"/>
          </a:p>
        </p:txBody>
      </p:sp>
      <p:pic>
        <p:nvPicPr>
          <p:cNvPr id="3" name="Graphic 2">
            <a:extLst>
              <a:ext uri="{FF2B5EF4-FFF2-40B4-BE49-F238E27FC236}">
                <a16:creationId xmlns:a16="http://schemas.microsoft.com/office/drawing/2014/main" id="{453295DE-7267-E2FC-B2EE-32DD33AD8C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75646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rgbClr val="0272FD"/>
          </a:solidFill>
          <a:ln w="34925" cmpd="sng">
            <a:noFill/>
          </a:ln>
        </p:spPr>
        <p:txBody>
          <a:bodyPr lIns="540000" tIns="360000" rIns="540000" bIns="540000"/>
          <a:lstStyle>
            <a:lvl1pPr>
              <a:defRPr b="1">
                <a:solidFill>
                  <a:srgbClr val="12CEF7"/>
                </a:solidFill>
              </a:defRPr>
            </a:lvl1pPr>
            <a:lvl2pPr>
              <a:defRPr b="1">
                <a:solidFill>
                  <a:srgbClr val="12CEF7"/>
                </a:solidFill>
              </a:defRPr>
            </a:lvl2pPr>
            <a:lvl3pPr>
              <a:defRPr b="1">
                <a:solidFill>
                  <a:srgbClr val="12CEF7"/>
                </a:solidFill>
              </a:defRPr>
            </a:lvl3pPr>
            <a:lvl4pPr>
              <a:defRPr b="1">
                <a:solidFill>
                  <a:srgbClr val="12CEF7"/>
                </a:solidFill>
              </a:defRPr>
            </a:lvl4pPr>
            <a:lvl5pPr>
              <a:defRPr b="1">
                <a:solidFill>
                  <a:srgbClr val="12CEF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161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880349" y="1259999"/>
            <a:ext cx="54843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Tree>
    <p:extLst>
      <p:ext uri="{BB962C8B-B14F-4D97-AF65-F5344CB8AC3E}">
        <p14:creationId xmlns:p14="http://schemas.microsoft.com/office/powerpoint/2010/main" val="383135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7719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Tree>
    <p:extLst>
      <p:ext uri="{BB962C8B-B14F-4D97-AF65-F5344CB8AC3E}">
        <p14:creationId xmlns:p14="http://schemas.microsoft.com/office/powerpoint/2010/main" val="187719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66375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0" y="3398239"/>
            <a:ext cx="5340348" cy="2541760"/>
          </a:xfrm>
          <a:solidFill>
            <a:srgbClr val="FF7038"/>
          </a:solidFill>
          <a:ln w="34925" cmpd="sng">
            <a:noFill/>
          </a:ln>
        </p:spPr>
        <p:txBody>
          <a:bodyPr lIns="540000" tIns="360000" rIns="540000" bIns="540000"/>
          <a:lstStyle>
            <a:lvl1pPr>
              <a:defRPr b="1">
                <a:solidFill>
                  <a:srgbClr val="FCDF20"/>
                </a:solidFill>
              </a:defRPr>
            </a:lvl1pPr>
            <a:lvl2pPr>
              <a:defRPr b="1">
                <a:solidFill>
                  <a:srgbClr val="FCDF20"/>
                </a:solidFill>
              </a:defRPr>
            </a:lvl2pPr>
            <a:lvl3pPr>
              <a:defRPr b="1">
                <a:solidFill>
                  <a:srgbClr val="FCDF20"/>
                </a:solidFill>
              </a:defRPr>
            </a:lvl3pPr>
            <a:lvl4pPr>
              <a:defRPr b="1">
                <a:solidFill>
                  <a:srgbClr val="FCDF20"/>
                </a:solidFill>
              </a:defRPr>
            </a:lvl4pPr>
            <a:lvl5pPr>
              <a:defRPr b="1">
                <a:solidFill>
                  <a:srgbClr val="FCDF20"/>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798D96B3-F937-D017-5690-8F0A486A508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Tree>
    <p:extLst>
      <p:ext uri="{BB962C8B-B14F-4D97-AF65-F5344CB8AC3E}">
        <p14:creationId xmlns:p14="http://schemas.microsoft.com/office/powerpoint/2010/main" val="2552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ent 2 image (right)">
    <p:spTree>
      <p:nvGrpSpPr>
        <p:cNvPr id="1" name=""/>
        <p:cNvGrpSpPr/>
        <p:nvPr/>
      </p:nvGrpSpPr>
      <p:grpSpPr>
        <a:xfrm>
          <a:off x="0" y="0"/>
          <a:ext cx="0" cy="0"/>
          <a:chOff x="0" y="0"/>
          <a:chExt cx="0" cy="0"/>
        </a:xfrm>
      </p:grpSpPr>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6851652" y="3065714"/>
            <a:ext cx="5340348" cy="2874285"/>
          </a:xfrm>
          <a:solidFill>
            <a:srgbClr val="057068"/>
          </a:solidFill>
          <a:ln w="34925" cmpd="sng">
            <a:noFill/>
          </a:ln>
        </p:spPr>
        <p:txBody>
          <a:bodyPr lIns="540000" tIns="360000" rIns="540000" bIns="540000"/>
          <a:lstStyle>
            <a:lvl1pPr>
              <a:defRPr b="1">
                <a:solidFill>
                  <a:srgbClr val="85E5A7"/>
                </a:solidFill>
              </a:defRPr>
            </a:lvl1pPr>
            <a:lvl2pPr>
              <a:defRPr b="1">
                <a:solidFill>
                  <a:srgbClr val="85E5A7"/>
                </a:solidFill>
              </a:defRPr>
            </a:lvl2pPr>
            <a:lvl3pPr>
              <a:defRPr b="1">
                <a:solidFill>
                  <a:srgbClr val="85E5A7"/>
                </a:solidFill>
              </a:defRPr>
            </a:lvl3pPr>
            <a:lvl4pPr>
              <a:defRPr b="1">
                <a:solidFill>
                  <a:srgbClr val="85E5A7"/>
                </a:solidFill>
              </a:defRPr>
            </a:lvl4pPr>
            <a:lvl5pPr>
              <a:defRPr b="1">
                <a:solidFill>
                  <a:srgbClr val="85E5A7"/>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40001"/>
            <a:ext cx="2305048" cy="2342096"/>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40001"/>
            <a:ext cx="2808285" cy="2342096"/>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pic>
        <p:nvPicPr>
          <p:cNvPr id="5" name="Picture 4">
            <a:extLst>
              <a:ext uri="{FF2B5EF4-FFF2-40B4-BE49-F238E27FC236}">
                <a16:creationId xmlns:a16="http://schemas.microsoft.com/office/drawing/2014/main" id="{950F4EE1-2EC0-B117-E5B8-68D694F9AB2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Tree>
    <p:extLst>
      <p:ext uri="{BB962C8B-B14F-4D97-AF65-F5344CB8AC3E}">
        <p14:creationId xmlns:p14="http://schemas.microsoft.com/office/powerpoint/2010/main" val="413932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ink)">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D78EEA"/>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D78EEA"/>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D78EE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D78EEA"/>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0BE0E8DC-B70C-8321-B1DD-F28C5EAE1E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122876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ontent 2 image (right)">
    <p:spTree>
      <p:nvGrpSpPr>
        <p:cNvPr id="1" name=""/>
        <p:cNvGrpSpPr/>
        <p:nvPr/>
      </p:nvGrpSpPr>
      <p:grpSpPr>
        <a:xfrm>
          <a:off x="0" y="0"/>
          <a:ext cx="0" cy="0"/>
          <a:chOff x="0" y="0"/>
          <a:chExt cx="0" cy="0"/>
        </a:xfrm>
      </p:grpSpPr>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hasCustomPrompt="1"/>
          </p:nvPr>
        </p:nvSpPr>
        <p:spPr>
          <a:xfrm>
            <a:off x="0" y="3065714"/>
            <a:ext cx="5855850" cy="2874285"/>
          </a:xfrm>
          <a:solidFill>
            <a:srgbClr val="0272FD"/>
          </a:solidFill>
          <a:ln w="34925" cmpd="sng">
            <a:noFill/>
          </a:ln>
        </p:spPr>
        <p:txBody>
          <a:bodyPr lIns="540000" tIns="360000" rIns="540000" bIns="540000"/>
          <a:lstStyle>
            <a:lvl1pPr algn="r">
              <a:defRPr b="1">
                <a:solidFill>
                  <a:srgbClr val="12CEF7"/>
                </a:solidFill>
              </a:defRPr>
            </a:lvl1pPr>
            <a:lvl2pPr algn="r">
              <a:defRPr b="1">
                <a:solidFill>
                  <a:srgbClr val="12CEF7"/>
                </a:solidFill>
              </a:defRPr>
            </a:lvl2pPr>
            <a:lvl3pPr algn="r">
              <a:defRPr b="1">
                <a:solidFill>
                  <a:srgbClr val="12CEF7"/>
                </a:solidFill>
              </a:defRPr>
            </a:lvl3pPr>
            <a:lvl4pPr algn="r">
              <a:defRPr b="1">
                <a:solidFill>
                  <a:srgbClr val="12CEF7"/>
                </a:solidFill>
              </a:defRPr>
            </a:lvl4pPr>
            <a:lvl5pPr algn="r">
              <a:defRPr b="1">
                <a:solidFill>
                  <a:srgbClr val="12CEF7"/>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3550801" y="540001"/>
            <a:ext cx="2305048" cy="2342096"/>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120247"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6120247"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1" y="540001"/>
            <a:ext cx="3348286" cy="2342096"/>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pic>
        <p:nvPicPr>
          <p:cNvPr id="5" name="Picture 4">
            <a:extLst>
              <a:ext uri="{FF2B5EF4-FFF2-40B4-BE49-F238E27FC236}">
                <a16:creationId xmlns:a16="http://schemas.microsoft.com/office/drawing/2014/main" id="{950F4EE1-2EC0-B117-E5B8-68D694F9AB2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Tree>
    <p:extLst>
      <p:ext uri="{BB962C8B-B14F-4D97-AF65-F5344CB8AC3E}">
        <p14:creationId xmlns:p14="http://schemas.microsoft.com/office/powerpoint/2010/main" val="339922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hasCustomPrompt="1"/>
          </p:nvPr>
        </p:nvSpPr>
        <p:spPr>
          <a:xfrm>
            <a:off x="539750" y="1259999"/>
            <a:ext cx="555625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Tree>
    <p:extLst>
      <p:ext uri="{BB962C8B-B14F-4D97-AF65-F5344CB8AC3E}">
        <p14:creationId xmlns:p14="http://schemas.microsoft.com/office/powerpoint/2010/main" val="223755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46916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2" name="Text Placeholder 2">
            <a:extLst>
              <a:ext uri="{FF2B5EF4-FFF2-40B4-BE49-F238E27FC236}">
                <a16:creationId xmlns:a16="http://schemas.microsoft.com/office/drawing/2014/main" id="{31C2B5F5-498F-41AB-BEB4-FD5EBE50601B}"/>
              </a:ext>
            </a:extLst>
          </p:cNvPr>
          <p:cNvSpPr>
            <a:spLocks noGrp="1"/>
          </p:cNvSpPr>
          <p:nvPr>
            <p:ph type="body" sz="quarter" idx="18" hasCustomPrompt="1"/>
          </p:nvPr>
        </p:nvSpPr>
        <p:spPr>
          <a:xfrm>
            <a:off x="10847822" y="6259151"/>
            <a:ext cx="828675" cy="252000"/>
          </a:xfrm>
          <a:blipFill>
            <a:blip r:embed="rId2"/>
            <a:stretch>
              <a:fillRect/>
            </a:stretch>
          </a:blipFill>
        </p:spPr>
        <p:txBody>
          <a:bodyPr/>
          <a:lstStyle>
            <a:lvl1pPr>
              <a:buNone/>
              <a:defRPr/>
            </a:lvl1pPr>
            <a:lvl5pPr>
              <a:buNone/>
              <a:defRPr/>
            </a:lvl5pPr>
          </a:lstStyle>
          <a:p>
            <a:pPr lvl="0"/>
            <a:r>
              <a:rPr lang="en-GB"/>
              <a:t> </a:t>
            </a:r>
            <a:endParaRPr lang="en-US"/>
          </a:p>
        </p:txBody>
      </p:sp>
    </p:spTree>
    <p:extLst>
      <p:ext uri="{BB962C8B-B14F-4D97-AF65-F5344CB8AC3E}">
        <p14:creationId xmlns:p14="http://schemas.microsoft.com/office/powerpoint/2010/main" val="380774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55625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3" name="Text Placeholder 2">
            <a:extLst>
              <a:ext uri="{FF2B5EF4-FFF2-40B4-BE49-F238E27FC236}">
                <a16:creationId xmlns:a16="http://schemas.microsoft.com/office/drawing/2014/main" id="{40E5CA16-CDAB-4FE3-9E46-42CC58A23B36}"/>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40680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5567" y="1588869"/>
            <a:ext cx="5580496" cy="3323987"/>
          </a:xfrm>
          <a:prstGeom prst="rect">
            <a:avLst/>
          </a:prstGeom>
        </p:spPr>
        <p:txBody>
          <a:bodyPr vert="horz" wrap="square" lIns="0" tIns="0" rIns="0" bIns="0" rtlCol="0" anchor="t" anchorCtr="0">
            <a:spAutoFit/>
          </a:bodyPr>
          <a:lstStyle>
            <a:lvl1pPr algn="r">
              <a:defRPr sz="6000">
                <a:solidFill>
                  <a:schemeClr val="tx1"/>
                </a:solidFill>
              </a:defRPr>
            </a:lvl1pPr>
          </a:lstStyle>
          <a:p>
            <a:r>
              <a:rPr lang="en-US"/>
              <a:t>Example of full screen image with bold statement.</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 Placeholder 2">
            <a:extLst>
              <a:ext uri="{FF2B5EF4-FFF2-40B4-BE49-F238E27FC236}">
                <a16:creationId xmlns:a16="http://schemas.microsoft.com/office/drawing/2014/main" id="{F51A8F52-924B-4CF7-853A-5D99BBD71437}"/>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265525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6096434" y="1588869"/>
            <a:ext cx="5580063" cy="3323987"/>
          </a:xfrm>
          <a:prstGeom prst="rect">
            <a:avLst/>
          </a:prstGeom>
        </p:spPr>
        <p:txBody>
          <a:bodyPr vert="horz" wrap="square" lIns="0" tIns="0" rIns="0" bIns="0" rtlCol="0" anchor="ctr" anchorCtr="0">
            <a:spAutoFit/>
          </a:bodyPr>
          <a:lstStyle>
            <a:lvl1pPr algn="r">
              <a:defRPr sz="6000">
                <a:solidFill>
                  <a:schemeClr val="bg1"/>
                </a:solidFill>
              </a:defRPr>
            </a:lvl1pPr>
          </a:lstStyle>
          <a:p>
            <a:r>
              <a:rPr lang="en-GB"/>
              <a:t>Example of full screen image with bold statement</a:t>
            </a:r>
            <a:r>
              <a:rPr lang="en-US"/>
              <a: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 name="Text Placeholder 3">
            <a:extLst>
              <a:ext uri="{FF2B5EF4-FFF2-40B4-BE49-F238E27FC236}">
                <a16:creationId xmlns:a16="http://schemas.microsoft.com/office/drawing/2014/main" id="{30113C93-9D33-4AA5-9513-CD6D1F300511}"/>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306738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bg>
      <p:bgRef idx="1001">
        <a:schemeClr val="bg1"/>
      </p:bgRef>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8B67276-EF5C-AA7F-3C3A-B17119B6EF2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09487" y="3159000"/>
            <a:ext cx="1773026" cy="540000"/>
          </a:xfrm>
          <a:prstGeom prst="rect">
            <a:avLst/>
          </a:prstGeom>
        </p:spPr>
      </p:pic>
    </p:spTree>
    <p:extLst>
      <p:ext uri="{BB962C8B-B14F-4D97-AF65-F5344CB8AC3E}">
        <p14:creationId xmlns:p14="http://schemas.microsoft.com/office/powerpoint/2010/main" val="4075450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Closing slide (white)">
    <p:bg>
      <p:bgPr>
        <a:solidFill>
          <a:schemeClr val="tx1"/>
        </a:solid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8B67276-EF5C-AA7F-3C3A-B17119B6EF2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09487" y="3159000"/>
            <a:ext cx="1773026" cy="540000"/>
          </a:xfrm>
          <a:prstGeom prst="rect">
            <a:avLst/>
          </a:prstGeom>
        </p:spPr>
      </p:pic>
    </p:spTree>
    <p:extLst>
      <p:ext uri="{BB962C8B-B14F-4D97-AF65-F5344CB8AC3E}">
        <p14:creationId xmlns:p14="http://schemas.microsoft.com/office/powerpoint/2010/main" val="4021368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Closing slide (white)">
    <p:bg>
      <p:bgPr>
        <a:solidFill>
          <a:schemeClr val="tx1"/>
        </a:solid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8B67276-EF5C-AA7F-3C3A-B17119B6EF2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30437" y="3159000"/>
            <a:ext cx="1773026" cy="540000"/>
          </a:xfrm>
          <a:prstGeom prst="rect">
            <a:avLst/>
          </a:prstGeom>
        </p:spPr>
      </p:pic>
    </p:spTree>
    <p:extLst>
      <p:ext uri="{BB962C8B-B14F-4D97-AF65-F5344CB8AC3E}">
        <p14:creationId xmlns:p14="http://schemas.microsoft.com/office/powerpoint/2010/main" val="2707541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428"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Title slide (half image Blac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7C4876-AF9E-8D0B-EB91-3F75FE056E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8" name="Rectangle 7">
            <a:extLst>
              <a:ext uri="{FF2B5EF4-FFF2-40B4-BE49-F238E27FC236}">
                <a16:creationId xmlns:a16="http://schemas.microsoft.com/office/drawing/2014/main" id="{63ADF40C-6859-93A8-A20D-2F1950345AB5}"/>
              </a:ext>
            </a:extLst>
          </p:cNvPr>
          <p:cNvSpPr/>
          <p:nvPr/>
        </p:nvSpPr>
        <p:spPr>
          <a:xfrm>
            <a:off x="-1" y="1"/>
            <a:ext cx="12192000" cy="6857999"/>
          </a:xfrm>
          <a:prstGeom prst="rect">
            <a:avLst/>
          </a:prstGeom>
          <a:gradFill>
            <a:gsLst>
              <a:gs pos="0">
                <a:schemeClr val="tx1">
                  <a:alpha val="70000"/>
                </a:schemeClr>
              </a:gs>
              <a:gs pos="66000">
                <a:schemeClr val="tx1">
                  <a:alpha val="0"/>
                </a:schemeClr>
              </a:gs>
            </a:gsLst>
            <a:lin ang="1796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7D228AEC-0935-8D4E-8AC1-7528026E201C}"/>
              </a:ext>
            </a:extLst>
          </p:cNvPr>
          <p:cNvSpPr>
            <a:spLocks noGrp="1"/>
          </p:cNvSpPr>
          <p:nvPr userDrawn="1">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bg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userDrawn="1">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bg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userDrawn="1">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bg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userDrawn="1">
            <p:ph type="body" sz="quarter" idx="13" hasCustomPrompt="1"/>
          </p:nvPr>
        </p:nvSpPr>
        <p:spPr>
          <a:xfrm>
            <a:off x="539891" y="6353999"/>
            <a:ext cx="1055547" cy="154800"/>
          </a:xfrm>
          <a:prstGeom prst="rect">
            <a:avLst/>
          </a:prstGeom>
        </p:spPr>
        <p:txBody>
          <a:bodyPr/>
          <a:lstStyle>
            <a:lvl1pPr marL="0" indent="0">
              <a:buNone/>
              <a:defRPr sz="1000">
                <a:solidFill>
                  <a:schemeClr val="bg1"/>
                </a:solidFill>
                <a:latin typeface="+mn-lt"/>
              </a:defRPr>
            </a:lvl1pPr>
          </a:lstStyle>
          <a:p>
            <a:pPr lvl="0"/>
            <a:r>
              <a:rPr lang="en-US"/>
              <a:t>Date, Year</a:t>
            </a:r>
          </a:p>
        </p:txBody>
      </p:sp>
      <p:pic>
        <p:nvPicPr>
          <p:cNvPr id="5" name="Picture 4" descr="A close up of a logo&#10;&#10;Description automatically generated">
            <a:extLst>
              <a:ext uri="{FF2B5EF4-FFF2-40B4-BE49-F238E27FC236}">
                <a16:creationId xmlns:a16="http://schemas.microsoft.com/office/drawing/2014/main" id="{C57AB2F5-BF03-F44A-CFFD-12F4D375996C}"/>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39753" y="540000"/>
            <a:ext cx="1293866" cy="394065"/>
          </a:xfrm>
          <a:prstGeom prst="rect">
            <a:avLst/>
          </a:prstGeom>
        </p:spPr>
      </p:pic>
    </p:spTree>
    <p:extLst>
      <p:ext uri="{BB962C8B-B14F-4D97-AF65-F5344CB8AC3E}">
        <p14:creationId xmlns:p14="http://schemas.microsoft.com/office/powerpoint/2010/main" val="295789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Yellow / Pink)">
    <p:bg>
      <p:bgPr>
        <a:solidFill>
          <a:srgbClr val="D78EEA"/>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FE438A"/>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FE438A"/>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E438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E438A"/>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0BE0E8DC-B70C-8321-B1DD-F28C5EAE1E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657709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bg1">
                    <a:lumMod val="65000"/>
                  </a:schemeClr>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solidFill>
                  <a:schemeClr val="bg1">
                    <a:lumMod val="65000"/>
                  </a:schemeClr>
                </a:solidFill>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39753" y="540000"/>
            <a:ext cx="1293866" cy="394065"/>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pattFill prst="lgCheck">
            <a:fgClr>
              <a:schemeClr val="bg1">
                <a:lumMod val="85000"/>
              </a:schemeClr>
            </a:fgClr>
            <a:bgClr>
              <a:schemeClr val="bg1"/>
            </a:bgClr>
          </a:pattFill>
        </p:spPr>
        <p:txBody>
          <a:bodyPr anchor="ctr" anchorCtr="0">
            <a:normAutofit/>
          </a:bodyPr>
          <a:lstStyle>
            <a:lvl1pPr marL="0" indent="0" algn="ctr">
              <a:buNone/>
              <a:defRPr sz="1600">
                <a:solidFill>
                  <a:schemeClr val="bg1"/>
                </a:solidFill>
              </a:defRPr>
            </a:lvl1pPr>
          </a:lstStyle>
          <a:p>
            <a:endParaRPr lang="en-US" dirty="0"/>
          </a:p>
        </p:txBody>
      </p:sp>
    </p:spTree>
    <p:extLst>
      <p:ext uri="{BB962C8B-B14F-4D97-AF65-F5344CB8AC3E}">
        <p14:creationId xmlns:p14="http://schemas.microsoft.com/office/powerpoint/2010/main" val="341935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D84849-1B53-A2C3-3D99-68F5821C9320}"/>
              </a:ext>
            </a:extLst>
          </p:cNvPr>
          <p:cNvSpPr/>
          <p:nvPr userDrawn="1"/>
        </p:nvSpPr>
        <p:spPr>
          <a:xfrm>
            <a:off x="0" y="-1"/>
            <a:ext cx="685165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bg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bg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bg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solidFill>
                  <a:schemeClr val="bg1"/>
                </a:solidFill>
                <a:latin typeface="+mn-lt"/>
              </a:defRPr>
            </a:lvl1pPr>
          </a:lstStyle>
          <a:p>
            <a:pPr lvl="0"/>
            <a:r>
              <a:rPr lang="en-US"/>
              <a:t>Date, Year</a:t>
            </a:r>
          </a:p>
        </p:txBody>
      </p:sp>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pattFill prst="lgCheck">
            <a:fgClr>
              <a:schemeClr val="bg1">
                <a:lumMod val="85000"/>
              </a:schemeClr>
            </a:fgClr>
            <a:bgClr>
              <a:schemeClr val="bg1"/>
            </a:bgClr>
          </a:pattFill>
        </p:spPr>
        <p:txBody>
          <a:bodyPr anchor="ctr" anchorCtr="0">
            <a:normAutofit/>
          </a:bodyPr>
          <a:lstStyle>
            <a:lvl1pPr marL="0" indent="0" algn="ctr">
              <a:buNone/>
              <a:defRPr sz="1600">
                <a:solidFill>
                  <a:schemeClr val="bg1"/>
                </a:solidFill>
              </a:defRPr>
            </a:lvl1pPr>
          </a:lstStyle>
          <a:p>
            <a:endParaRPr lang="en-US" dirty="0"/>
          </a:p>
        </p:txBody>
      </p:sp>
      <p:pic>
        <p:nvPicPr>
          <p:cNvPr id="5" name="Picture 4" descr="A close up of a logo&#10;&#10;Description automatically generated">
            <a:extLst>
              <a:ext uri="{FF2B5EF4-FFF2-40B4-BE49-F238E27FC236}">
                <a16:creationId xmlns:a16="http://schemas.microsoft.com/office/drawing/2014/main" id="{C57AB2F5-BF03-F44A-CFFD-12F4D375996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39753" y="540000"/>
            <a:ext cx="1293866" cy="394065"/>
          </a:xfrm>
          <a:prstGeom prst="rect">
            <a:avLst/>
          </a:prstGeom>
        </p:spPr>
      </p:pic>
    </p:spTree>
    <p:extLst>
      <p:ext uri="{BB962C8B-B14F-4D97-AF65-F5344CB8AC3E}">
        <p14:creationId xmlns:p14="http://schemas.microsoft.com/office/powerpoint/2010/main" val="156953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Dark Gree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3F3FBD-3ACB-3F7E-0A1D-ADF5FC243567}"/>
              </a:ext>
            </a:extLst>
          </p:cNvPr>
          <p:cNvSpPr/>
          <p:nvPr userDrawn="1"/>
        </p:nvSpPr>
        <p:spPr>
          <a:xfrm>
            <a:off x="0" y="0"/>
            <a:ext cx="12192000" cy="6858000"/>
          </a:xfrm>
          <a:prstGeom prst="rect">
            <a:avLst/>
          </a:prstGeom>
          <a:solidFill>
            <a:srgbClr val="057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85E5A7"/>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85E5A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85E5A7"/>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85E5A7"/>
              </a:solidFill>
              <a:effectLst/>
              <a:uLnTx/>
              <a:uFillTx/>
              <a:latin typeface="Segoe UI"/>
              <a:ea typeface="+mn-ea"/>
              <a:cs typeface="+mn-cs"/>
            </a:endParaRPr>
          </a:p>
        </p:txBody>
      </p:sp>
      <p:pic>
        <p:nvPicPr>
          <p:cNvPr id="6" name="Graphic 5">
            <a:extLst>
              <a:ext uri="{FF2B5EF4-FFF2-40B4-BE49-F238E27FC236}">
                <a16:creationId xmlns:a16="http://schemas.microsoft.com/office/drawing/2014/main" id="{AE7B5552-554B-E0BA-5F21-D3F9416CA3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4116443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Light Gree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3F3FBD-3ACB-3F7E-0A1D-ADF5FC243567}"/>
              </a:ext>
            </a:extLst>
          </p:cNvPr>
          <p:cNvSpPr/>
          <p:nvPr userDrawn="1"/>
        </p:nvSpPr>
        <p:spPr>
          <a:xfrm>
            <a:off x="0" y="0"/>
            <a:ext cx="12192000" cy="6858000"/>
          </a:xfrm>
          <a:prstGeom prst="rect">
            <a:avLst/>
          </a:prstGeom>
          <a:solidFill>
            <a:srgbClr val="85E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057068"/>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a:noFill/>
        </p:spPr>
        <p:txBody>
          <a:bodyPr vert="horz" lIns="0" tIns="0" rIns="0" bIns="0" rtlCol="0" anchor="ctr"/>
          <a:lstStyle>
            <a:lvl1pPr algn="l">
              <a:defRPr sz="1000">
                <a:solidFill>
                  <a:srgbClr val="057068"/>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5706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57068"/>
              </a:solidFill>
              <a:effectLst/>
              <a:uLnTx/>
              <a:uFillTx/>
              <a:latin typeface="Segoe UI"/>
              <a:ea typeface="+mn-ea"/>
              <a:cs typeface="+mn-cs"/>
            </a:endParaRPr>
          </a:p>
        </p:txBody>
      </p:sp>
      <p:pic>
        <p:nvPicPr>
          <p:cNvPr id="6" name="Graphic 5">
            <a:extLst>
              <a:ext uri="{FF2B5EF4-FFF2-40B4-BE49-F238E27FC236}">
                <a16:creationId xmlns:a16="http://schemas.microsoft.com/office/drawing/2014/main" id="{AE7B5552-554B-E0BA-5F21-D3F9416CA3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32768205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Pink)">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D78EEA"/>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D78EEA"/>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D78EE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D78EEA"/>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0BE0E8DC-B70C-8321-B1DD-F28C5EAE1E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122876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Yellow / Pink)">
    <p:bg>
      <p:bgPr>
        <a:solidFill>
          <a:srgbClr val="D78EEA"/>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FE438A"/>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FE438A"/>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E438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E438A"/>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0BE0E8DC-B70C-8321-B1DD-F28C5EAE1E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657709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Dark Blu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3F3FBD-3ACB-3F7E-0A1D-ADF5FC243567}"/>
              </a:ext>
            </a:extLst>
          </p:cNvPr>
          <p:cNvSpPr/>
          <p:nvPr userDrawn="1"/>
        </p:nvSpPr>
        <p:spPr>
          <a:xfrm>
            <a:off x="0" y="0"/>
            <a:ext cx="12192000" cy="6858000"/>
          </a:xfrm>
          <a:prstGeom prst="rect">
            <a:avLst/>
          </a:prstGeom>
          <a:solidFill>
            <a:srgbClr val="027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12CEF7"/>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12CEF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12CEF7"/>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12CEF7"/>
              </a:solidFill>
              <a:effectLst/>
              <a:uLnTx/>
              <a:uFillTx/>
              <a:latin typeface="Segoe UI"/>
              <a:ea typeface="+mn-ea"/>
              <a:cs typeface="+mn-cs"/>
            </a:endParaRPr>
          </a:p>
        </p:txBody>
      </p:sp>
      <p:pic>
        <p:nvPicPr>
          <p:cNvPr id="4" name="Graphic 3">
            <a:extLst>
              <a:ext uri="{FF2B5EF4-FFF2-40B4-BE49-F238E27FC236}">
                <a16:creationId xmlns:a16="http://schemas.microsoft.com/office/drawing/2014/main" id="{3F6CC850-AF2E-1E1E-AB9C-9F97F84676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497396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Light Blu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3F3FBD-3ACB-3F7E-0A1D-ADF5FC243567}"/>
              </a:ext>
            </a:extLst>
          </p:cNvPr>
          <p:cNvSpPr/>
          <p:nvPr userDrawn="1"/>
        </p:nvSpPr>
        <p:spPr>
          <a:xfrm>
            <a:off x="0" y="0"/>
            <a:ext cx="12192000" cy="6858000"/>
          </a:xfrm>
          <a:prstGeom prst="rect">
            <a:avLst/>
          </a:prstGeom>
          <a:solidFill>
            <a:srgbClr val="12C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0272FD"/>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0272F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272F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272FD"/>
              </a:solidFill>
              <a:effectLst/>
              <a:uLnTx/>
              <a:uFillTx/>
              <a:latin typeface="Segoe UI"/>
              <a:ea typeface="+mn-ea"/>
              <a:cs typeface="+mn-cs"/>
            </a:endParaRPr>
          </a:p>
        </p:txBody>
      </p:sp>
      <p:pic>
        <p:nvPicPr>
          <p:cNvPr id="4" name="Graphic 3">
            <a:extLst>
              <a:ext uri="{FF2B5EF4-FFF2-40B4-BE49-F238E27FC236}">
                <a16:creationId xmlns:a16="http://schemas.microsoft.com/office/drawing/2014/main" id="{3F6CC850-AF2E-1E1E-AB9C-9F97F84676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5249520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Pr>
        <a:solidFill>
          <a:srgbClr val="FF703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FCDF20"/>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FCDF2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CDF2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CDF20"/>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0BE0E8DC-B70C-8321-B1DD-F28C5EAE1E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11833493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ivider (Yellow)">
    <p:bg>
      <p:bgPr>
        <a:solidFill>
          <a:srgbClr val="FCDF2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FF7038"/>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FF7038"/>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F703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7038"/>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0BE0E8DC-B70C-8321-B1DD-F28C5EAE1E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596732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Dark Blu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3F3FBD-3ACB-3F7E-0A1D-ADF5FC243567}"/>
              </a:ext>
            </a:extLst>
          </p:cNvPr>
          <p:cNvSpPr/>
          <p:nvPr userDrawn="1"/>
        </p:nvSpPr>
        <p:spPr>
          <a:xfrm>
            <a:off x="0" y="0"/>
            <a:ext cx="12192000" cy="6858000"/>
          </a:xfrm>
          <a:prstGeom prst="rect">
            <a:avLst/>
          </a:prstGeom>
          <a:solidFill>
            <a:srgbClr val="027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12CEF7"/>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12CEF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12CEF7"/>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12CEF7"/>
              </a:solidFill>
              <a:effectLst/>
              <a:uLnTx/>
              <a:uFillTx/>
              <a:latin typeface="Segoe UI"/>
              <a:ea typeface="+mn-ea"/>
              <a:cs typeface="+mn-cs"/>
            </a:endParaRPr>
          </a:p>
        </p:txBody>
      </p:sp>
      <p:pic>
        <p:nvPicPr>
          <p:cNvPr id="4" name="Graphic 3">
            <a:extLst>
              <a:ext uri="{FF2B5EF4-FFF2-40B4-BE49-F238E27FC236}">
                <a16:creationId xmlns:a16="http://schemas.microsoft.com/office/drawing/2014/main" id="{3F6CC850-AF2E-1E1E-AB9C-9F97F84676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497396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ld statement (Dark Green / Light Green)">
    <p:bg>
      <p:bgPr>
        <a:solidFill>
          <a:srgbClr val="85E5A7"/>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8997700" cy="3323987"/>
          </a:xfrm>
        </p:spPr>
        <p:txBody>
          <a:bodyPr anchor="ctr" anchorCtr="0">
            <a:noAutofit/>
          </a:bodyPr>
          <a:lstStyle>
            <a:lvl1pPr>
              <a:defRPr sz="8800" b="1">
                <a:solidFill>
                  <a:srgbClr val="057068"/>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85E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D8C330E3-9507-30CC-B625-9FFC588F48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3897866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ld statement (Light Green / Dark Green)">
    <p:bg>
      <p:bgPr>
        <a:solidFill>
          <a:srgbClr val="05706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8997700" cy="3323987"/>
          </a:xfrm>
        </p:spPr>
        <p:txBody>
          <a:bodyPr anchor="ctr" anchorCtr="0">
            <a:noAutofit/>
          </a:bodyPr>
          <a:lstStyle>
            <a:lvl1pPr>
              <a:defRPr sz="8800" b="1">
                <a:solidFill>
                  <a:srgbClr val="85E5A7"/>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057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2" name="Graphic 1">
            <a:extLst>
              <a:ext uri="{FF2B5EF4-FFF2-40B4-BE49-F238E27FC236}">
                <a16:creationId xmlns:a16="http://schemas.microsoft.com/office/drawing/2014/main" id="{36813697-F6A5-2C9E-B2D8-62C0894578D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183124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ld statement (Yellow / Pink)">
    <p:bg>
      <p:bgPr>
        <a:solidFill>
          <a:srgbClr val="FE438A"/>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FCDF20"/>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FE4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458920AA-83CE-5835-8FE9-3FB89E6770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29560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ld statement (Pink / Yellow)">
    <p:bg>
      <p:bgPr>
        <a:solidFill>
          <a:srgbClr val="FCDF2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FE438A"/>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FCD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6" name="Graphic 5">
            <a:extLst>
              <a:ext uri="{FF2B5EF4-FFF2-40B4-BE49-F238E27FC236}">
                <a16:creationId xmlns:a16="http://schemas.microsoft.com/office/drawing/2014/main" id="{5025A84E-1C09-A0E6-2BEC-34DCB4A27A9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139222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ld statement (Light Blue / Dark Blue)">
    <p:bg>
      <p:bgPr>
        <a:solidFill>
          <a:srgbClr val="0272F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12CEF7"/>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027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2A61F50A-67F1-BEAB-E778-03F52C051C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281907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ld statement (Dark Blue / Light) Blue">
    <p:bg>
      <p:bgPr>
        <a:solidFill>
          <a:srgbClr val="12CEF7"/>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0272FD"/>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12C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2" name="Graphic 1">
            <a:extLst>
              <a:ext uri="{FF2B5EF4-FFF2-40B4-BE49-F238E27FC236}">
                <a16:creationId xmlns:a16="http://schemas.microsoft.com/office/drawing/2014/main" id="{5ABE1A33-C470-B1DB-1698-E7BA872EF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325836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old statement (Yellow / Orange)">
    <p:bg>
      <p:bgPr>
        <a:solidFill>
          <a:srgbClr val="FF703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FCDF20"/>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FF7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47843929-069A-A0C0-19E1-B96E96AE0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076925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old statement (Orange / Yellow)">
    <p:bg>
      <p:bgPr>
        <a:solidFill>
          <a:srgbClr val="FCDF2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rgbClr val="FF7038"/>
                </a:solidFill>
              </a:defRPr>
            </a:lvl1pPr>
          </a:lstStyle>
          <a:p>
            <a:r>
              <a:rPr lang="en-GB"/>
              <a:t>Slide title format can be scaled to display </a:t>
            </a:r>
            <a:br>
              <a:rPr lang="en-GB"/>
            </a:br>
            <a:r>
              <a:rPr lang="en-GB"/>
              <a:t>a bold statement.</a:t>
            </a:r>
            <a:endParaRPr lang="en-US"/>
          </a:p>
        </p:txBody>
      </p:sp>
      <p:sp>
        <p:nvSpPr>
          <p:cNvPr id="4" name="Rectangle 3">
            <a:extLst>
              <a:ext uri="{FF2B5EF4-FFF2-40B4-BE49-F238E27FC236}">
                <a16:creationId xmlns:a16="http://schemas.microsoft.com/office/drawing/2014/main" id="{DEA5C3F6-9C92-758A-E2A5-1D700F5A6524}"/>
              </a:ext>
            </a:extLst>
          </p:cNvPr>
          <p:cNvSpPr/>
          <p:nvPr userDrawn="1"/>
        </p:nvSpPr>
        <p:spPr>
          <a:xfrm>
            <a:off x="10689465" y="6143223"/>
            <a:ext cx="1223493" cy="579549"/>
          </a:xfrm>
          <a:prstGeom prst="rect">
            <a:avLst/>
          </a:prstGeom>
          <a:solidFill>
            <a:srgbClr val="FCD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5F142247-7409-DA1B-8C91-97FFAE2A6B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4168879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ld statement (White)">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0" y="1767007"/>
            <a:ext cx="8997701" cy="3323987"/>
          </a:xfrm>
        </p:spPr>
        <p:txBody>
          <a:bodyPr anchor="ctr" anchorCtr="0">
            <a:noAutofit/>
          </a:bodyPr>
          <a:lstStyle>
            <a:lvl1pPr>
              <a:defRPr sz="8800" b="1">
                <a:solidFill>
                  <a:schemeClr val="tx1"/>
                </a:solidFill>
              </a:defRPr>
            </a:lvl1pPr>
          </a:lstStyle>
          <a:p>
            <a:r>
              <a:rPr lang="en-GB"/>
              <a:t>Slide title format can be scaled to display </a:t>
            </a:r>
            <a:br>
              <a:rPr lang="en-GB"/>
            </a:br>
            <a:r>
              <a:rPr lang="en-GB"/>
              <a:t>a bold statement.</a:t>
            </a:r>
            <a:endParaRPr lang="en-US"/>
          </a:p>
        </p:txBody>
      </p:sp>
    </p:spTree>
    <p:extLst>
      <p:ext uri="{BB962C8B-B14F-4D97-AF65-F5344CB8AC3E}">
        <p14:creationId xmlns:p14="http://schemas.microsoft.com/office/powerpoint/2010/main" val="1357062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11123613" cy="4680000"/>
          </a:xfrm>
        </p:spPr>
        <p:txBody>
          <a:bodyPr/>
          <a:lstStyle>
            <a:lvl2pPr>
              <a:spcBef>
                <a:spcPts val="600"/>
              </a:spcBef>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8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Light Blu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3F3FBD-3ACB-3F7E-0A1D-ADF5FC243567}"/>
              </a:ext>
            </a:extLst>
          </p:cNvPr>
          <p:cNvSpPr/>
          <p:nvPr userDrawn="1"/>
        </p:nvSpPr>
        <p:spPr>
          <a:xfrm>
            <a:off x="0" y="0"/>
            <a:ext cx="12192000" cy="6858000"/>
          </a:xfrm>
          <a:prstGeom prst="rect">
            <a:avLst/>
          </a:prstGeom>
          <a:solidFill>
            <a:srgbClr val="12C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0272FD"/>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0272F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272F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272FD"/>
              </a:solidFill>
              <a:effectLst/>
              <a:uLnTx/>
              <a:uFillTx/>
              <a:latin typeface="Segoe UI"/>
              <a:ea typeface="+mn-ea"/>
              <a:cs typeface="+mn-cs"/>
            </a:endParaRPr>
          </a:p>
        </p:txBody>
      </p:sp>
      <p:pic>
        <p:nvPicPr>
          <p:cNvPr id="4" name="Graphic 3">
            <a:extLst>
              <a:ext uri="{FF2B5EF4-FFF2-40B4-BE49-F238E27FC236}">
                <a16:creationId xmlns:a16="http://schemas.microsoft.com/office/drawing/2014/main" id="{3F6CC850-AF2E-1E1E-AB9C-9F97F84676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5249520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sub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677879"/>
            <a:ext cx="11123613" cy="4262119"/>
          </a:xfrm>
        </p:spPr>
        <p:txBody>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A410EF37-8F4E-41CE-9DD5-D21B4C701ED1}"/>
              </a:ext>
            </a:extLst>
          </p:cNvPr>
          <p:cNvSpPr>
            <a:spLocks noGrp="1"/>
          </p:cNvSpPr>
          <p:nvPr>
            <p:ph type="body" sz="quarter" idx="11"/>
          </p:nvPr>
        </p:nvSpPr>
        <p:spPr>
          <a:xfrm>
            <a:off x="539750" y="1162027"/>
            <a:ext cx="11123613" cy="417881"/>
          </a:xfrm>
        </p:spPr>
        <p:txBody>
          <a:bodyPr/>
          <a:lstStyle>
            <a:lvl1pPr>
              <a:buNone/>
              <a:defRPr b="1">
                <a:solidFill>
                  <a:schemeClr val="accent1"/>
                </a:solidFill>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161171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rgbClr val="027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b="1">
                <a:solidFill>
                  <a:srgbClr val="12CEF7"/>
                </a:solidFill>
              </a:defRPr>
            </a:lvl1pPr>
          </a:lstStyle>
          <a:p>
            <a:pPr lvl="0"/>
            <a:r>
              <a:rPr lang="en-US"/>
              <a:t>‘’Click here to add a quote or pull out text to the slide.’’</a:t>
            </a:r>
          </a:p>
        </p:txBody>
      </p:sp>
      <p:pic>
        <p:nvPicPr>
          <p:cNvPr id="4" name="Graphic 3">
            <a:extLst>
              <a:ext uri="{FF2B5EF4-FFF2-40B4-BE49-F238E27FC236}">
                <a16:creationId xmlns:a16="http://schemas.microsoft.com/office/drawing/2014/main" id="{F3B3B234-8732-F0CC-6044-D29C59A9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120480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rgbClr val="057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7068"/>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tx1"/>
                </a:solidFill>
              </a:defRPr>
            </a:lvl1pPr>
          </a:lstStyle>
          <a:p>
            <a:pPr defTabSz="914400"/>
            <a:r>
              <a:rPr lang="en-GB" dirty="0"/>
              <a:t>A presentation by Wood.</a:t>
            </a:r>
            <a:endParaRPr lang="en-US" dirty="0"/>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b="1">
                <a:solidFill>
                  <a:srgbClr val="59C5A2"/>
                </a:solidFill>
              </a:defRPr>
            </a:lvl1pPr>
          </a:lstStyle>
          <a:p>
            <a:pPr lvl="0"/>
            <a:r>
              <a:rPr lang="en-US"/>
              <a:t>‘’Click here to add a quote or pull out text to the slide.’’</a:t>
            </a:r>
          </a:p>
        </p:txBody>
      </p:sp>
      <p:pic>
        <p:nvPicPr>
          <p:cNvPr id="4" name="Graphic 3">
            <a:extLst>
              <a:ext uri="{FF2B5EF4-FFF2-40B4-BE49-F238E27FC236}">
                <a16:creationId xmlns:a16="http://schemas.microsoft.com/office/drawing/2014/main" id="{F3B3B234-8732-F0CC-6044-D29C59A9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133776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3_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rgbClr val="FF7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7068"/>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tx1"/>
                </a:solidFill>
              </a:defRPr>
            </a:lvl1pPr>
          </a:lstStyle>
          <a:p>
            <a:pPr defTabSz="914400"/>
            <a:r>
              <a:rPr lang="en-GB" dirty="0"/>
              <a:t>A presentation by Wood.</a:t>
            </a:r>
            <a:endParaRPr lang="en-US" dirty="0"/>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b="1">
                <a:solidFill>
                  <a:schemeClr val="bg1"/>
                </a:solidFill>
              </a:defRPr>
            </a:lvl1pPr>
          </a:lstStyle>
          <a:p>
            <a:pPr lvl="0"/>
            <a:r>
              <a:rPr lang="en-US"/>
              <a:t>‘’Click here to add a quote or pull out text to the slide.’’</a:t>
            </a:r>
          </a:p>
        </p:txBody>
      </p:sp>
      <p:pic>
        <p:nvPicPr>
          <p:cNvPr id="4" name="Graphic 3">
            <a:extLst>
              <a:ext uri="{FF2B5EF4-FFF2-40B4-BE49-F238E27FC236}">
                <a16:creationId xmlns:a16="http://schemas.microsoft.com/office/drawing/2014/main" id="{F3B3B234-8732-F0CC-6044-D29C59A9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3785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rgbClr val="12C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595629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buNone/>
              <a:defRPr sz="4000" b="1">
                <a:solidFill>
                  <a:srgbClr val="0272FD"/>
                </a:solidFill>
              </a:defRPr>
            </a:lvl1pPr>
          </a:lstStyle>
          <a:p>
            <a:pPr lvl="0"/>
            <a:r>
              <a:rPr lang="en-US"/>
              <a:t>‘’Click here to add a quote or pull out text to the slide.’’</a:t>
            </a:r>
          </a:p>
        </p:txBody>
      </p:sp>
      <p:pic>
        <p:nvPicPr>
          <p:cNvPr id="4" name="Graphic 3">
            <a:extLst>
              <a:ext uri="{FF2B5EF4-FFF2-40B4-BE49-F238E27FC236}">
                <a16:creationId xmlns:a16="http://schemas.microsoft.com/office/drawing/2014/main" id="{F3B3B234-8732-F0CC-6044-D29C59A9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428578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rgbClr val="057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b="1">
                <a:solidFill>
                  <a:srgbClr val="85E5A7"/>
                </a:solidFill>
              </a:defRPr>
            </a:lvl1pPr>
          </a:lstStyle>
          <a:p>
            <a:pPr lvl="0"/>
            <a:r>
              <a:rPr lang="en-US"/>
              <a:t>‘’Click here to add a quote or pull out text to the slide.’’</a:t>
            </a:r>
          </a:p>
        </p:txBody>
      </p:sp>
      <p:pic>
        <p:nvPicPr>
          <p:cNvPr id="3" name="Graphic 2">
            <a:extLst>
              <a:ext uri="{FF2B5EF4-FFF2-40B4-BE49-F238E27FC236}">
                <a16:creationId xmlns:a16="http://schemas.microsoft.com/office/drawing/2014/main" id="{F32A0B0B-54FC-26E5-AE17-5A21E638FC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399766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rgbClr val="85E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7058458" cy="4680000"/>
          </a:xfrm>
        </p:spPr>
        <p:txBody>
          <a:bodyPr>
            <a:noAutofit/>
          </a:bodyPr>
          <a:lstStyle>
            <a:lvl2pPr>
              <a:defRPr/>
            </a:lvl2pPr>
            <a:lvl3pPr>
              <a:defRPr/>
            </a:lvl3pPr>
            <a:lvl4pPr>
              <a:defRPr/>
            </a:lvl4pPr>
            <a:lvl5pPr>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buNone/>
              <a:defRPr sz="2400" b="1">
                <a:solidFill>
                  <a:srgbClr val="057068"/>
                </a:solidFill>
              </a:defRPr>
            </a:lvl1pPr>
          </a:lstStyle>
          <a:p>
            <a:pPr lvl="0"/>
            <a:r>
              <a:rPr lang="en-US"/>
              <a:t>‘’Click here to add a quote or pull out text to the slide.’’</a:t>
            </a:r>
          </a:p>
        </p:txBody>
      </p:sp>
      <p:pic>
        <p:nvPicPr>
          <p:cNvPr id="3" name="Graphic 2">
            <a:extLst>
              <a:ext uri="{FF2B5EF4-FFF2-40B4-BE49-F238E27FC236}">
                <a16:creationId xmlns:a16="http://schemas.microsoft.com/office/drawing/2014/main" id="{F32A0B0B-54FC-26E5-AE17-5A21E638FC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07815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b="1">
                <a:solidFill>
                  <a:srgbClr val="FCDF20"/>
                </a:solidFill>
              </a:defRPr>
            </a:lvl1pPr>
          </a:lstStyle>
          <a:p>
            <a:pPr lvl="0"/>
            <a:r>
              <a:rPr lang="en-US"/>
              <a:t>‘’Click here to add a quote or pull out text to the slide.’’</a:t>
            </a:r>
          </a:p>
        </p:txBody>
      </p:sp>
      <p:pic>
        <p:nvPicPr>
          <p:cNvPr id="3" name="Graphic 2">
            <a:extLst>
              <a:ext uri="{FF2B5EF4-FFF2-40B4-BE49-F238E27FC236}">
                <a16:creationId xmlns:a16="http://schemas.microsoft.com/office/drawing/2014/main" id="{F8A83245-2370-6790-7E87-41098B23D7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250845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rgbClr val="FCD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2" y="1259999"/>
            <a:ext cx="818514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buNone/>
              <a:defRPr sz="2400" b="1">
                <a:solidFill>
                  <a:srgbClr val="FF7038"/>
                </a:solidFill>
              </a:defRPr>
            </a:lvl1pPr>
          </a:lstStyle>
          <a:p>
            <a:pPr lvl="0"/>
            <a:r>
              <a:rPr lang="en-US"/>
              <a:t>‘’Click here to add a quote or pull out text to the slide.’’</a:t>
            </a:r>
          </a:p>
        </p:txBody>
      </p:sp>
      <p:pic>
        <p:nvPicPr>
          <p:cNvPr id="3" name="Graphic 2">
            <a:extLst>
              <a:ext uri="{FF2B5EF4-FFF2-40B4-BE49-F238E27FC236}">
                <a16:creationId xmlns:a16="http://schemas.microsoft.com/office/drawing/2014/main" id="{F8A83245-2370-6790-7E87-41098B23D7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8531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48371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buNone/>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357828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Pr>
        <a:solidFill>
          <a:srgbClr val="FF703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2888852"/>
            <a:ext cx="8616699" cy="914096"/>
          </a:xfrm>
        </p:spPr>
        <p:txBody>
          <a:bodyPr anchor="b" anchorCtr="0"/>
          <a:lstStyle>
            <a:lvl1pPr>
              <a:defRPr sz="6600" b="1">
                <a:solidFill>
                  <a:srgbClr val="FCDF20"/>
                </a:solidFill>
              </a:defRPr>
            </a:lvl1pPr>
          </a:lstStyle>
          <a:p>
            <a:r>
              <a:rPr lang="en-US"/>
              <a:t>Divider </a:t>
            </a:r>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rgbClr val="FCDF2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FCDF2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CDF20"/>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0BE0E8DC-B70C-8321-B1DD-F28C5EAE1E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0518" y="5787297"/>
            <a:ext cx="1705629" cy="1205284"/>
          </a:xfrm>
          <a:prstGeom prst="rect">
            <a:avLst/>
          </a:prstGeom>
        </p:spPr>
      </p:pic>
    </p:spTree>
    <p:extLst>
      <p:ext uri="{BB962C8B-B14F-4D97-AF65-F5344CB8AC3E}">
        <p14:creationId xmlns:p14="http://schemas.microsoft.com/office/powerpoint/2010/main" val="11833493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11124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6642100" y="1259999"/>
            <a:ext cx="5040000"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78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1259999"/>
            <a:ext cx="3576638"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1259999"/>
            <a:ext cx="3565213" cy="4680000"/>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772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Tree>
    <p:extLst>
      <p:ext uri="{BB962C8B-B14F-4D97-AF65-F5344CB8AC3E}">
        <p14:creationId xmlns:p14="http://schemas.microsoft.com/office/powerpoint/2010/main" val="385476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rgbClr val="85E5A7"/>
          </a:solidFill>
        </p:spPr>
        <p:txBody>
          <a:bodyPr lIns="108000" tIns="108000" rIns="108000" bIns="108000" anchor="ctr" anchorCtr="0">
            <a:noAutofit/>
          </a:bodyPr>
          <a:lstStyle>
            <a:lvl1pPr>
              <a:buNone/>
              <a:defRPr sz="1800" b="1">
                <a:solidFill>
                  <a:srgbClr val="057068"/>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rgbClr val="0272FD"/>
          </a:solidFill>
        </p:spPr>
        <p:txBody>
          <a:bodyPr lIns="108000" tIns="108000" rIns="108000" bIns="108000" anchor="ctr" anchorCtr="0">
            <a:noAutofit/>
          </a:bodyPr>
          <a:lstStyle>
            <a:lvl1pPr>
              <a:buNone/>
              <a:defRPr sz="1800" b="1">
                <a:solidFill>
                  <a:srgbClr val="12CEF7"/>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50" y="3581400"/>
            <a:ext cx="3576638" cy="2358598"/>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hasCustomPrompt="1"/>
          </p:nvPr>
        </p:nvSpPr>
        <p:spPr>
          <a:xfrm>
            <a:off x="4332600"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hasCustomPrompt="1"/>
          </p:nvPr>
        </p:nvSpPr>
        <p:spPr>
          <a:xfrm>
            <a:off x="8114025" y="3581399"/>
            <a:ext cx="3565213" cy="2358599"/>
          </a:xfrm>
        </p:spPr>
        <p:txBody>
          <a:bodyPr>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rgbClr val="FCDF20"/>
          </a:solidFill>
        </p:spPr>
        <p:txBody>
          <a:bodyPr lIns="108000" tIns="108000" rIns="108000" bIns="108000" anchor="ctr" anchorCtr="0">
            <a:noAutofit/>
          </a:bodyPr>
          <a:lstStyle>
            <a:lvl1pPr>
              <a:buNone/>
              <a:defRPr sz="1800" b="1">
                <a:solidFill>
                  <a:srgbClr val="FF7038"/>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267911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b="1">
                <a:solidFill>
                  <a:srgbClr val="057068"/>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rgbClr val="85E5A7"/>
          </a:solidFill>
          <a:ln w="34925" cmpd="sng">
            <a:noFill/>
          </a:ln>
        </p:spPr>
        <p:txBody>
          <a:bodyPr lIns="540000" tIns="360000" rIns="540000" bIns="1152000"/>
          <a:lstStyle>
            <a:lvl1pPr>
              <a:defRPr sz="1800" b="1">
                <a:solidFill>
                  <a:srgbClr val="057068"/>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rgbClr val="85E5A7"/>
                </a:solidFill>
              </a:defRPr>
            </a:lvl1pPr>
          </a:lstStyle>
          <a:p>
            <a:r>
              <a:rPr lang="en-GB" dirty="0"/>
              <a:t>Scope</a:t>
            </a:r>
            <a:endParaRPr lang="en-US" dirty="0"/>
          </a:p>
        </p:txBody>
      </p:sp>
    </p:spTree>
    <p:extLst>
      <p:ext uri="{BB962C8B-B14F-4D97-AF65-F5344CB8AC3E}">
        <p14:creationId xmlns:p14="http://schemas.microsoft.com/office/powerpoint/2010/main" val="290737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buNone/>
              <a:defRPr b="1">
                <a:solidFill>
                  <a:srgbClr val="0272FD"/>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7"/>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rgbClr val="0272FD"/>
          </a:solidFill>
          <a:ln w="34925" cmpd="sng">
            <a:noFill/>
          </a:ln>
        </p:spPr>
        <p:txBody>
          <a:bodyPr lIns="540000" tIns="360000" rIns="540000" bIns="1152000"/>
          <a:lstStyle>
            <a:lvl1pPr>
              <a:defRPr sz="1800" b="1">
                <a:solidFill>
                  <a:srgbClr val="12CEF7"/>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buNone/>
              <a:defRPr>
                <a:solidFill>
                  <a:srgbClr val="12CEF7"/>
                </a:solidFill>
              </a:defRPr>
            </a:lvl1pPr>
          </a:lstStyle>
          <a:p>
            <a:r>
              <a:rPr lang="en-GB" dirty="0"/>
              <a:t>Scope</a:t>
            </a:r>
            <a:endParaRPr lang="en-US" dirty="0"/>
          </a:p>
        </p:txBody>
      </p:sp>
    </p:spTree>
    <p:extLst>
      <p:ext uri="{BB962C8B-B14F-4D97-AF65-F5344CB8AC3E}">
        <p14:creationId xmlns:p14="http://schemas.microsoft.com/office/powerpoint/2010/main" val="272478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599237" cy="4014875"/>
          </a:xfrm>
          <a:solidFill>
            <a:srgbClr val="12CEF7"/>
          </a:solidFill>
        </p:spPr>
        <p:txBody>
          <a:bodyPr lIns="540000" tIns="360000" rIns="540000" bIns="540000">
            <a:noAutofit/>
          </a:bodyPr>
          <a:lstStyle>
            <a:lvl1pPr algn="r">
              <a:defRPr b="1">
                <a:solidFill>
                  <a:srgbClr val="0272FD"/>
                </a:solidFill>
              </a:defRPr>
            </a:lvl1pPr>
            <a:lvl2pPr algn="r">
              <a:defRPr b="1">
                <a:solidFill>
                  <a:srgbClr val="0272FD"/>
                </a:solidFill>
              </a:defRPr>
            </a:lvl2pPr>
            <a:lvl3pPr algn="r">
              <a:defRPr b="1">
                <a:solidFill>
                  <a:srgbClr val="0272FD"/>
                </a:solidFill>
              </a:defRPr>
            </a:lvl3pPr>
            <a:lvl4pPr algn="r">
              <a:defRPr b="1">
                <a:solidFill>
                  <a:srgbClr val="0272FD"/>
                </a:solidFill>
              </a:defRPr>
            </a:lvl4pPr>
            <a:lvl5pPr algn="r">
              <a:defRPr b="1">
                <a:solidFill>
                  <a:srgbClr val="0272FD"/>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05E6C149-77B0-44C2-A486-A868C844A375}"/>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65553858-5929-4B3B-AE68-EC90742034B2}"/>
              </a:ext>
            </a:extLst>
          </p:cNvPr>
          <p:cNvSpPr>
            <a:spLocks noGrp="1"/>
          </p:cNvSpPr>
          <p:nvPr>
            <p:ph type="body" sz="quarter" idx="18" hasCustomPrompt="1"/>
          </p:nvPr>
        </p:nvSpPr>
        <p:spPr>
          <a:xfrm>
            <a:off x="10848497" y="6259151"/>
            <a:ext cx="828000" cy="252000"/>
          </a:xfrm>
          <a:blipFill>
            <a:blip r:embed="rId2"/>
            <a:stretch>
              <a:fillRect/>
            </a:stretch>
          </a:blipFill>
        </p:spPr>
        <p:txBody>
          <a:bodyPr/>
          <a:lstStyle>
            <a:lvl1pPr>
              <a:buNone/>
              <a:defRPr/>
            </a:lvl1pPr>
            <a:lvl4pPr>
              <a:buNone/>
              <a:defRPr/>
            </a:lvl4pPr>
          </a:lstStyle>
          <a:p>
            <a:pPr lvl="0"/>
            <a:r>
              <a:rPr lang="en-GB"/>
              <a:t> </a:t>
            </a:r>
            <a:endParaRPr lang="en-US"/>
          </a:p>
        </p:txBody>
      </p:sp>
    </p:spTree>
    <p:extLst>
      <p:ext uri="{BB962C8B-B14F-4D97-AF65-F5344CB8AC3E}">
        <p14:creationId xmlns:p14="http://schemas.microsoft.com/office/powerpoint/2010/main" val="248840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0" y="1799998"/>
            <a:ext cx="6599237" cy="4014875"/>
          </a:xfrm>
          <a:solidFill>
            <a:srgbClr val="FCDF20"/>
          </a:solidFill>
        </p:spPr>
        <p:txBody>
          <a:bodyPr lIns="540000" tIns="360000" rIns="540000" bIns="540000">
            <a:noAutofit/>
          </a:bodyPr>
          <a:lstStyle>
            <a:lvl1pPr algn="r">
              <a:defRPr b="1">
                <a:solidFill>
                  <a:srgbClr val="FF7038"/>
                </a:solidFill>
              </a:defRPr>
            </a:lvl1pPr>
            <a:lvl2pPr algn="r">
              <a:defRPr b="1">
                <a:solidFill>
                  <a:srgbClr val="FF7038"/>
                </a:solidFill>
              </a:defRPr>
            </a:lvl2pPr>
            <a:lvl3pPr algn="r">
              <a:defRPr b="1">
                <a:solidFill>
                  <a:srgbClr val="FF7038"/>
                </a:solidFill>
              </a:defRPr>
            </a:lvl3pPr>
            <a:lvl4pPr algn="r">
              <a:defRPr b="1">
                <a:solidFill>
                  <a:srgbClr val="FF7038"/>
                </a:solidFill>
              </a:defRPr>
            </a:lvl4pPr>
            <a:lvl5pPr algn="r">
              <a:defRPr b="1">
                <a:solidFill>
                  <a:srgbClr val="FF7038"/>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0" name="Text Placeholder 3">
            <a:extLst>
              <a:ext uri="{FF2B5EF4-FFF2-40B4-BE49-F238E27FC236}">
                <a16:creationId xmlns:a16="http://schemas.microsoft.com/office/drawing/2014/main" id="{FB2380EB-1617-439B-812A-4B987A1DD617}"/>
              </a:ext>
            </a:extLst>
          </p:cNvPr>
          <p:cNvSpPr>
            <a:spLocks noGrp="1" noChangeAspect="1"/>
          </p:cNvSpPr>
          <p:nvPr>
            <p:ph type="body" sz="quarter" idx="17" hasCustomPrompt="1"/>
          </p:nvPr>
        </p:nvSpPr>
        <p:spPr>
          <a:xfrm>
            <a:off x="10847336" y="6259151"/>
            <a:ext cx="829161" cy="252000"/>
          </a:xfrm>
          <a:prstGeom prst="rect">
            <a:avLst/>
          </a:prstGeom>
          <a:blipFill>
            <a:blip r:embed="rId2"/>
            <a:stretch>
              <a:fillRect/>
            </a:stretch>
          </a:blipFill>
        </p:spPr>
        <p:txBody>
          <a:bodyPr/>
          <a:lstStyle>
            <a:lvl1pPr algn="l">
              <a:buNone/>
              <a:defRPr/>
            </a:lvl1pPr>
            <a:lvl2pPr marL="111618" indent="0">
              <a:buFont typeface="Arial" panose="020B0604020202020204" pitchFamily="34" charset="0"/>
              <a:buNone/>
              <a:defRPr/>
            </a:lvl2pPr>
          </a:lstStyle>
          <a:p>
            <a:pPr lvl="0"/>
            <a:r>
              <a:rPr lang="en-GB"/>
              <a:t> </a:t>
            </a:r>
            <a:endParaRPr lang="en-US"/>
          </a:p>
        </p:txBody>
      </p:sp>
    </p:spTree>
    <p:extLst>
      <p:ext uri="{BB962C8B-B14F-4D97-AF65-F5344CB8AC3E}">
        <p14:creationId xmlns:p14="http://schemas.microsoft.com/office/powerpoint/2010/main" val="160725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39749"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dirty="0"/>
              <a:t>Image</a:t>
            </a:r>
            <a:endParaRPr lang="en-US" dirty="0"/>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592763" y="1799998"/>
            <a:ext cx="6599237" cy="4014875"/>
          </a:xfrm>
          <a:solidFill>
            <a:srgbClr val="057068"/>
          </a:solidFill>
        </p:spPr>
        <p:txBody>
          <a:bodyPr lIns="540000" tIns="360000" rIns="540000" bIns="540000">
            <a:noAutofit/>
          </a:bodyPr>
          <a:lstStyle>
            <a:lvl1pPr>
              <a:defRPr b="1">
                <a:solidFill>
                  <a:srgbClr val="85E5A7"/>
                </a:solidFill>
              </a:defRPr>
            </a:lvl1pPr>
            <a:lvl2pPr>
              <a:defRPr b="1">
                <a:solidFill>
                  <a:srgbClr val="85E5A7"/>
                </a:solidFill>
              </a:defRPr>
            </a:lvl2pPr>
            <a:lvl3pPr>
              <a:defRPr b="1">
                <a:solidFill>
                  <a:srgbClr val="85E5A7"/>
                </a:solidFill>
              </a:defRPr>
            </a:lvl3pPr>
            <a:lvl4pPr>
              <a:defRPr b="1">
                <a:solidFill>
                  <a:srgbClr val="85E5A7"/>
                </a:solidFill>
              </a:defRPr>
            </a:lvl4pPr>
            <a:lvl5pPr>
              <a:defRPr b="1">
                <a:solidFill>
                  <a:srgbClr val="85E5A7"/>
                </a:solidFill>
              </a:defRPr>
            </a:lvl5p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65000"/>
                  </a:srgbClr>
                </a:solidFill>
                <a:effectLst/>
                <a:uLnTx/>
                <a:uFillTx/>
                <a:latin typeface="Segoe UI"/>
                <a:ea typeface="+mn-ea"/>
                <a:cs typeface="+mn-cs"/>
              </a:rPr>
              <a:t>A presentation by Wood.</a:t>
            </a:r>
            <a:endParaRPr kumimoji="0" lang="en-US" sz="8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BA217852-4B73-3B32-4FCD-BBE279443C4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Tree>
    <p:extLst>
      <p:ext uri="{BB962C8B-B14F-4D97-AF65-F5344CB8AC3E}">
        <p14:creationId xmlns:p14="http://schemas.microsoft.com/office/powerpoint/2010/main" val="358478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55" Type="http://schemas.openxmlformats.org/officeDocument/2006/relationships/slideLayout" Target="../slideLayouts/slideLayout114.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3" Type="http://schemas.openxmlformats.org/officeDocument/2006/relationships/slideLayout" Target="../slideLayouts/slideLayout112.xml"/><Relationship Id="rId58" Type="http://schemas.openxmlformats.org/officeDocument/2006/relationships/theme" Target="../theme/theme2.xml"/><Relationship Id="rId5" Type="http://schemas.openxmlformats.org/officeDocument/2006/relationships/slideLayout" Target="../slideLayouts/slideLayout64.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56" Type="http://schemas.openxmlformats.org/officeDocument/2006/relationships/slideLayout" Target="../slideLayouts/slideLayout115.xml"/><Relationship Id="rId8" Type="http://schemas.openxmlformats.org/officeDocument/2006/relationships/slideLayout" Target="../slideLayouts/slideLayout67.xml"/><Relationship Id="rId51" Type="http://schemas.openxmlformats.org/officeDocument/2006/relationships/slideLayout" Target="../slideLayouts/slideLayout110.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59" Type="http://schemas.openxmlformats.org/officeDocument/2006/relationships/image" Target="../media/image1.png"/><Relationship Id="rId20" Type="http://schemas.openxmlformats.org/officeDocument/2006/relationships/slideLayout" Target="../slideLayouts/slideLayout79.xml"/><Relationship Id="rId41" Type="http://schemas.openxmlformats.org/officeDocument/2006/relationships/slideLayout" Target="../slideLayouts/slideLayout100.xml"/><Relationship Id="rId54" Type="http://schemas.openxmlformats.org/officeDocument/2006/relationships/slideLayout" Target="../slideLayouts/slideLayout11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57" Type="http://schemas.openxmlformats.org/officeDocument/2006/relationships/slideLayout" Target="../slideLayouts/slideLayout116.xml"/><Relationship Id="rId10" Type="http://schemas.openxmlformats.org/officeDocument/2006/relationships/slideLayout" Target="../slideLayouts/slideLayout69.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52" Type="http://schemas.openxmlformats.org/officeDocument/2006/relationships/slideLayout" Target="../slideLayouts/slideLayout111.xml"/><Relationship Id="rId60"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15937" y="554187"/>
            <a:ext cx="11160125"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15379" y="1233488"/>
            <a:ext cx="11160683" cy="4680000"/>
          </a:xfrm>
          <a:prstGeom prst="rect">
            <a:avLst/>
          </a:prstGeom>
        </p:spPr>
        <p:txBody>
          <a:bodyPr vert="horz" lIns="0" tIns="0" rIns="0" bIns="0" rtlCol="0">
            <a:noAutofit/>
          </a:bodyPr>
          <a:lstStyle/>
          <a:p>
            <a:pPr lvl="0"/>
            <a:r>
              <a:rPr lang="en-US" dirty="0"/>
              <a:t>Click to edit Master text styles (Segoe 24pt)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61" cstate="print">
            <a:extLst>
              <a:ext uri="{BEBA8EAE-BF5A-486C-A8C5-ECC9F3942E4B}">
                <a14:imgProps xmlns:a14="http://schemas.microsoft.com/office/drawing/2010/main">
                  <a14:imgLayer r:embed="rId6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grpSp>
        <p:nvGrpSpPr>
          <p:cNvPr id="16" name="Group 15">
            <a:extLst>
              <a:ext uri="{FF2B5EF4-FFF2-40B4-BE49-F238E27FC236}">
                <a16:creationId xmlns:a16="http://schemas.microsoft.com/office/drawing/2014/main" id="{5AB285B8-8A16-A75B-643A-F23471013605}"/>
              </a:ext>
            </a:extLst>
          </p:cNvPr>
          <p:cNvGrpSpPr/>
          <p:nvPr userDrawn="1"/>
        </p:nvGrpSpPr>
        <p:grpSpPr>
          <a:xfrm>
            <a:off x="-687493" y="1688582"/>
            <a:ext cx="338666" cy="3449643"/>
            <a:chOff x="-778933" y="824089"/>
            <a:chExt cx="338666" cy="3449643"/>
          </a:xfrm>
        </p:grpSpPr>
        <p:sp>
          <p:nvSpPr>
            <p:cNvPr id="5" name="Rectangle 4">
              <a:extLst>
                <a:ext uri="{FF2B5EF4-FFF2-40B4-BE49-F238E27FC236}">
                  <a16:creationId xmlns:a16="http://schemas.microsoft.com/office/drawing/2014/main" id="{7741215A-430F-71DE-886F-CCEE29085DA3}"/>
                </a:ext>
              </a:extLst>
            </p:cNvPr>
            <p:cNvSpPr/>
            <p:nvPr userDrawn="1"/>
          </p:nvSpPr>
          <p:spPr>
            <a:xfrm>
              <a:off x="-778933" y="824089"/>
              <a:ext cx="338666" cy="338666"/>
            </a:xfrm>
            <a:prstGeom prst="rect">
              <a:avLst/>
            </a:prstGeom>
            <a:solidFill>
              <a:srgbClr val="027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EB34A399-8E99-9941-CB5E-5602798F7297}"/>
                </a:ext>
              </a:extLst>
            </p:cNvPr>
            <p:cNvSpPr/>
            <p:nvPr userDrawn="1"/>
          </p:nvSpPr>
          <p:spPr>
            <a:xfrm>
              <a:off x="-778933" y="1162754"/>
              <a:ext cx="338666" cy="338666"/>
            </a:xfrm>
            <a:prstGeom prst="rect">
              <a:avLst/>
            </a:prstGeom>
            <a:solidFill>
              <a:srgbClr val="12C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101C1FBA-794B-BF38-2FC8-FA1AA6D51565}"/>
                </a:ext>
              </a:extLst>
            </p:cNvPr>
            <p:cNvSpPr/>
            <p:nvPr userDrawn="1"/>
          </p:nvSpPr>
          <p:spPr>
            <a:xfrm>
              <a:off x="-778933" y="1745024"/>
              <a:ext cx="338666" cy="338666"/>
            </a:xfrm>
            <a:prstGeom prst="rect">
              <a:avLst/>
            </a:prstGeom>
            <a:solidFill>
              <a:srgbClr val="057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AA5FF007-C022-B824-B791-CFE3E8E7C04B}"/>
                </a:ext>
              </a:extLst>
            </p:cNvPr>
            <p:cNvSpPr/>
            <p:nvPr userDrawn="1"/>
          </p:nvSpPr>
          <p:spPr>
            <a:xfrm>
              <a:off x="-778933" y="2083689"/>
              <a:ext cx="338666" cy="338666"/>
            </a:xfrm>
            <a:prstGeom prst="rect">
              <a:avLst/>
            </a:prstGeom>
            <a:solidFill>
              <a:srgbClr val="85E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7497A152-29E7-D731-ED11-8ACD681667ED}"/>
                </a:ext>
              </a:extLst>
            </p:cNvPr>
            <p:cNvSpPr/>
            <p:nvPr userDrawn="1"/>
          </p:nvSpPr>
          <p:spPr>
            <a:xfrm>
              <a:off x="-778933" y="2665068"/>
              <a:ext cx="338666" cy="338666"/>
            </a:xfrm>
            <a:prstGeom prst="rect">
              <a:avLst/>
            </a:prstGeom>
            <a:solidFill>
              <a:srgbClr val="FE4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FE31B9BC-0205-DB8B-5D90-B795F9BAABB2}"/>
                </a:ext>
              </a:extLst>
            </p:cNvPr>
            <p:cNvSpPr/>
            <p:nvPr userDrawn="1"/>
          </p:nvSpPr>
          <p:spPr>
            <a:xfrm>
              <a:off x="-778933" y="3003733"/>
              <a:ext cx="338666" cy="338666"/>
            </a:xfrm>
            <a:prstGeom prst="rect">
              <a:avLst/>
            </a:prstGeom>
            <a:solidFill>
              <a:srgbClr val="D78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3C1E635F-8DDE-325A-ECE8-79AC80CE54F4}"/>
                </a:ext>
              </a:extLst>
            </p:cNvPr>
            <p:cNvSpPr/>
            <p:nvPr userDrawn="1"/>
          </p:nvSpPr>
          <p:spPr>
            <a:xfrm>
              <a:off x="-778933" y="3596401"/>
              <a:ext cx="338666" cy="338666"/>
            </a:xfrm>
            <a:prstGeom prst="rect">
              <a:avLst/>
            </a:prstGeom>
            <a:solidFill>
              <a:srgbClr val="FF7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8086DC0D-8F11-68D4-556E-3B1ADEC98D64}"/>
                </a:ext>
              </a:extLst>
            </p:cNvPr>
            <p:cNvSpPr/>
            <p:nvPr userDrawn="1"/>
          </p:nvSpPr>
          <p:spPr>
            <a:xfrm>
              <a:off x="-778933" y="3935066"/>
              <a:ext cx="338666" cy="338666"/>
            </a:xfrm>
            <a:prstGeom prst="rect">
              <a:avLst/>
            </a:prstGeom>
            <a:solidFill>
              <a:srgbClr val="FCD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384453075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97" r:id="rId23"/>
    <p:sldLayoutId id="2147483899" r:id="rId24"/>
    <p:sldLayoutId id="2147483830" r:id="rId25"/>
    <p:sldLayoutId id="2147483960" r:id="rId26"/>
    <p:sldLayoutId id="2147483961" r:id="rId27"/>
    <p:sldLayoutId id="2147483831" r:id="rId28"/>
    <p:sldLayoutId id="2147483832" r:id="rId29"/>
    <p:sldLayoutId id="2147483833" r:id="rId30"/>
    <p:sldLayoutId id="2147483834" r:id="rId31"/>
    <p:sldLayoutId id="2147483835" r:id="rId32"/>
    <p:sldLayoutId id="2147483836" r:id="rId33"/>
    <p:sldLayoutId id="2147483837" r:id="rId34"/>
    <p:sldLayoutId id="2147483838" r:id="rId35"/>
    <p:sldLayoutId id="2147483839" r:id="rId36"/>
    <p:sldLayoutId id="2147483840" r:id="rId37"/>
    <p:sldLayoutId id="2147483841" r:id="rId38"/>
    <p:sldLayoutId id="2147483842" r:id="rId39"/>
    <p:sldLayoutId id="2147483843" r:id="rId40"/>
    <p:sldLayoutId id="2147483844" r:id="rId41"/>
    <p:sldLayoutId id="2147483845" r:id="rId42"/>
    <p:sldLayoutId id="2147483846" r:id="rId43"/>
    <p:sldLayoutId id="2147483847" r:id="rId44"/>
    <p:sldLayoutId id="2147483848" r:id="rId45"/>
    <p:sldLayoutId id="2147483849" r:id="rId46"/>
    <p:sldLayoutId id="2147483850" r:id="rId47"/>
    <p:sldLayoutId id="2147483851" r:id="rId48"/>
    <p:sldLayoutId id="2147483852" r:id="rId49"/>
    <p:sldLayoutId id="2147483853" r:id="rId50"/>
    <p:sldLayoutId id="2147483854" r:id="rId51"/>
    <p:sldLayoutId id="2147483855" r:id="rId52"/>
    <p:sldLayoutId id="2147483856" r:id="rId53"/>
    <p:sldLayoutId id="2147483857" r:id="rId54"/>
    <p:sldLayoutId id="2147483858" r:id="rId55"/>
    <p:sldLayoutId id="2147483859" r:id="rId56"/>
    <p:sldLayoutId id="2147483860" r:id="rId57"/>
    <p:sldLayoutId id="2147483956" r:id="rId58"/>
    <p:sldLayoutId id="2147483957"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19" pos="7355">
          <p15:clr>
            <a:srgbClr val="F26B43"/>
          </p15:clr>
        </p15:guide>
        <p15:guide id="20" orient="horz" pos="347">
          <p15:clr>
            <a:srgbClr val="F26B43"/>
          </p15:clr>
        </p15:guide>
        <p15:guide id="22" orient="horz" pos="3838" userDrawn="1">
          <p15:clr>
            <a:srgbClr val="F26B43"/>
          </p15:clr>
        </p15:guide>
        <p15:guide id="23" orient="horz" pos="3995" userDrawn="1">
          <p15:clr>
            <a:srgbClr val="F26B43"/>
          </p15:clr>
        </p15:guide>
        <p15:guide id="24" orient="horz" pos="77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260000"/>
            <a:ext cx="11124000" cy="4680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59" cstate="print">
            <a:extLst>
              <a:ext uri="{BEBA8EAE-BF5A-486C-A8C5-ECC9F3942E4B}">
                <a14:imgProps xmlns:a14="http://schemas.microsoft.com/office/drawing/2010/main">
                  <a14:imgLayer r:embed="rId6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grpSp>
        <p:nvGrpSpPr>
          <p:cNvPr id="16" name="Group 15">
            <a:extLst>
              <a:ext uri="{FF2B5EF4-FFF2-40B4-BE49-F238E27FC236}">
                <a16:creationId xmlns:a16="http://schemas.microsoft.com/office/drawing/2014/main" id="{5AB285B8-8A16-A75B-643A-F23471013605}"/>
              </a:ext>
            </a:extLst>
          </p:cNvPr>
          <p:cNvGrpSpPr/>
          <p:nvPr userDrawn="1"/>
        </p:nvGrpSpPr>
        <p:grpSpPr>
          <a:xfrm>
            <a:off x="-687493" y="1688582"/>
            <a:ext cx="338666" cy="3449643"/>
            <a:chOff x="-778933" y="824089"/>
            <a:chExt cx="338666" cy="3449643"/>
          </a:xfrm>
        </p:grpSpPr>
        <p:sp>
          <p:nvSpPr>
            <p:cNvPr id="5" name="Rectangle 4">
              <a:extLst>
                <a:ext uri="{FF2B5EF4-FFF2-40B4-BE49-F238E27FC236}">
                  <a16:creationId xmlns:a16="http://schemas.microsoft.com/office/drawing/2014/main" id="{7741215A-430F-71DE-886F-CCEE29085DA3}"/>
                </a:ext>
              </a:extLst>
            </p:cNvPr>
            <p:cNvSpPr/>
            <p:nvPr userDrawn="1"/>
          </p:nvSpPr>
          <p:spPr>
            <a:xfrm>
              <a:off x="-778933" y="824089"/>
              <a:ext cx="338666" cy="338666"/>
            </a:xfrm>
            <a:prstGeom prst="rect">
              <a:avLst/>
            </a:prstGeom>
            <a:solidFill>
              <a:srgbClr val="027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EB34A399-8E99-9941-CB5E-5602798F7297}"/>
                </a:ext>
              </a:extLst>
            </p:cNvPr>
            <p:cNvSpPr/>
            <p:nvPr userDrawn="1"/>
          </p:nvSpPr>
          <p:spPr>
            <a:xfrm>
              <a:off x="-778933" y="1162754"/>
              <a:ext cx="338666" cy="338666"/>
            </a:xfrm>
            <a:prstGeom prst="rect">
              <a:avLst/>
            </a:prstGeom>
            <a:solidFill>
              <a:srgbClr val="12C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101C1FBA-794B-BF38-2FC8-FA1AA6D51565}"/>
                </a:ext>
              </a:extLst>
            </p:cNvPr>
            <p:cNvSpPr/>
            <p:nvPr userDrawn="1"/>
          </p:nvSpPr>
          <p:spPr>
            <a:xfrm>
              <a:off x="-778933" y="1745024"/>
              <a:ext cx="338666" cy="338666"/>
            </a:xfrm>
            <a:prstGeom prst="rect">
              <a:avLst/>
            </a:prstGeom>
            <a:solidFill>
              <a:srgbClr val="057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AA5FF007-C022-B824-B791-CFE3E8E7C04B}"/>
                </a:ext>
              </a:extLst>
            </p:cNvPr>
            <p:cNvSpPr/>
            <p:nvPr userDrawn="1"/>
          </p:nvSpPr>
          <p:spPr>
            <a:xfrm>
              <a:off x="-778933" y="2083689"/>
              <a:ext cx="338666" cy="338666"/>
            </a:xfrm>
            <a:prstGeom prst="rect">
              <a:avLst/>
            </a:prstGeom>
            <a:solidFill>
              <a:srgbClr val="85E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7497A152-29E7-D731-ED11-8ACD681667ED}"/>
                </a:ext>
              </a:extLst>
            </p:cNvPr>
            <p:cNvSpPr/>
            <p:nvPr userDrawn="1"/>
          </p:nvSpPr>
          <p:spPr>
            <a:xfrm>
              <a:off x="-778933" y="2665068"/>
              <a:ext cx="338666" cy="338666"/>
            </a:xfrm>
            <a:prstGeom prst="rect">
              <a:avLst/>
            </a:prstGeom>
            <a:solidFill>
              <a:srgbClr val="FE4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FE31B9BC-0205-DB8B-5D90-B795F9BAABB2}"/>
                </a:ext>
              </a:extLst>
            </p:cNvPr>
            <p:cNvSpPr/>
            <p:nvPr userDrawn="1"/>
          </p:nvSpPr>
          <p:spPr>
            <a:xfrm>
              <a:off x="-778933" y="3003733"/>
              <a:ext cx="338666" cy="338666"/>
            </a:xfrm>
            <a:prstGeom prst="rect">
              <a:avLst/>
            </a:prstGeom>
            <a:solidFill>
              <a:srgbClr val="D78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3C1E635F-8DDE-325A-ECE8-79AC80CE54F4}"/>
                </a:ext>
              </a:extLst>
            </p:cNvPr>
            <p:cNvSpPr/>
            <p:nvPr userDrawn="1"/>
          </p:nvSpPr>
          <p:spPr>
            <a:xfrm>
              <a:off x="-778933" y="3596401"/>
              <a:ext cx="338666" cy="338666"/>
            </a:xfrm>
            <a:prstGeom prst="rect">
              <a:avLst/>
            </a:prstGeom>
            <a:solidFill>
              <a:srgbClr val="FF7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8086DC0D-8F11-68D4-556E-3B1ADEC98D64}"/>
                </a:ext>
              </a:extLst>
            </p:cNvPr>
            <p:cNvSpPr/>
            <p:nvPr userDrawn="1"/>
          </p:nvSpPr>
          <p:spPr>
            <a:xfrm>
              <a:off x="-778933" y="3935066"/>
              <a:ext cx="338666" cy="338666"/>
            </a:xfrm>
            <a:prstGeom prst="rect">
              <a:avLst/>
            </a:prstGeom>
            <a:solidFill>
              <a:srgbClr val="FCD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3844530754"/>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 id="2147483928" r:id="rId26"/>
    <p:sldLayoutId id="2147483929" r:id="rId27"/>
    <p:sldLayoutId id="2147483930" r:id="rId28"/>
    <p:sldLayoutId id="2147483931" r:id="rId29"/>
    <p:sldLayoutId id="2147483932" r:id="rId30"/>
    <p:sldLayoutId id="2147483933" r:id="rId31"/>
    <p:sldLayoutId id="2147483934" r:id="rId32"/>
    <p:sldLayoutId id="2147483935" r:id="rId33"/>
    <p:sldLayoutId id="2147483936" r:id="rId34"/>
    <p:sldLayoutId id="2147483937" r:id="rId35"/>
    <p:sldLayoutId id="2147483938" r:id="rId36"/>
    <p:sldLayoutId id="2147483939" r:id="rId37"/>
    <p:sldLayoutId id="2147483940" r:id="rId38"/>
    <p:sldLayoutId id="2147483941" r:id="rId39"/>
    <p:sldLayoutId id="2147483942" r:id="rId40"/>
    <p:sldLayoutId id="2147483943" r:id="rId41"/>
    <p:sldLayoutId id="2147483944" r:id="rId42"/>
    <p:sldLayoutId id="2147483945" r:id="rId43"/>
    <p:sldLayoutId id="2147483946" r:id="rId44"/>
    <p:sldLayoutId id="2147483947" r:id="rId45"/>
    <p:sldLayoutId id="2147483948" r:id="rId46"/>
    <p:sldLayoutId id="2147483949" r:id="rId47"/>
    <p:sldLayoutId id="2147483950" r:id="rId48"/>
    <p:sldLayoutId id="2147483951" r:id="rId49"/>
    <p:sldLayoutId id="2147483952" r:id="rId50"/>
    <p:sldLayoutId id="2147483953" r:id="rId51"/>
    <p:sldLayoutId id="2147483954" r:id="rId52"/>
    <p:sldLayoutId id="2147483955" r:id="rId53"/>
    <p:sldLayoutId id="2147483900" r:id="rId54"/>
    <p:sldLayoutId id="2147483901" r:id="rId55"/>
    <p:sldLayoutId id="2147483958" r:id="rId56"/>
    <p:sldLayoutId id="2147483959" r:id="rId5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180000" indent="-180000" algn="l" defTabSz="914377" rtl="0" eaLnBrk="1" latinLnBrk="0" hangingPunct="1">
        <a:lnSpc>
          <a:spcPct val="10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600"/>
        </a:spcBef>
        <a:spcAft>
          <a:spcPts val="0"/>
        </a:spcAft>
        <a:buFont typeface="Segoe UI" panose="020B0502040204020203" pitchFamily="34" charset="0"/>
        <a:buChar char="-"/>
        <a:defRPr sz="2400" kern="1200">
          <a:solidFill>
            <a:schemeClr val="tx1"/>
          </a:solidFill>
          <a:latin typeface="+mn-lt"/>
          <a:ea typeface="+mn-ea"/>
          <a:cs typeface="+mn-cs"/>
        </a:defRPr>
      </a:lvl2pPr>
      <a:lvl3pPr marL="540000" indent="-180000" algn="l" defTabSz="914377" rtl="0" eaLnBrk="1" latinLnBrk="0" hangingPunct="1">
        <a:lnSpc>
          <a:spcPct val="100000"/>
        </a:lnSpc>
        <a:spcBef>
          <a:spcPts val="600"/>
        </a:spcBef>
        <a:spcAft>
          <a:spcPts val="0"/>
        </a:spcAft>
        <a:buClrTx/>
        <a:buFont typeface="Arial" panose="020B0604020202020204" pitchFamily="34" charset="0"/>
        <a:buChar char="•"/>
        <a:defRPr sz="2000" kern="1200">
          <a:solidFill>
            <a:schemeClr val="tx1"/>
          </a:solidFill>
          <a:latin typeface="+mn-lt"/>
          <a:ea typeface="+mn-ea"/>
          <a:cs typeface="+mn-cs"/>
        </a:defRPr>
      </a:lvl3pPr>
      <a:lvl4pPr marL="720000" indent="-180000" algn="l" defTabSz="914377" rtl="0" eaLnBrk="1" latinLnBrk="0" hangingPunct="1">
        <a:lnSpc>
          <a:spcPct val="100000"/>
        </a:lnSpc>
        <a:spcBef>
          <a:spcPts val="600"/>
        </a:spcBef>
        <a:spcAft>
          <a:spcPts val="0"/>
        </a:spcAft>
        <a:buFont typeface="Segoe UI" panose="020B0502040204020203" pitchFamily="34" charset="0"/>
        <a:buChar char="-"/>
        <a:defRPr sz="1800" kern="1200">
          <a:solidFill>
            <a:schemeClr val="tx1"/>
          </a:solidFill>
          <a:latin typeface="+mn-lt"/>
          <a:ea typeface="+mn-ea"/>
          <a:cs typeface="+mn-cs"/>
        </a:defRPr>
      </a:lvl4pPr>
      <a:lvl5pPr marL="900000" indent="-180000" algn="l" defTabSz="914377" rtl="0" eaLnBrk="1" latinLnBrk="0" hangingPunct="1">
        <a:lnSpc>
          <a:spcPct val="100000"/>
        </a:lnSpc>
        <a:spcBef>
          <a:spcPts val="600"/>
        </a:spcBef>
        <a:spcAft>
          <a:spcPts val="0"/>
        </a:spcAft>
        <a:buClrTx/>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3" pos="1141">
          <p15:clr>
            <a:srgbClr val="F26B43"/>
          </p15:clr>
        </p15:guide>
        <p15:guide id="4" pos="1005">
          <p15:clr>
            <a:srgbClr val="F26B43"/>
          </p15:clr>
        </p15:guide>
        <p15:guide id="5" pos="1935">
          <p15:clr>
            <a:srgbClr val="F26B43"/>
          </p15:clr>
        </p15:guide>
        <p15:guide id="6" pos="1799">
          <p15:clr>
            <a:srgbClr val="F26B43"/>
          </p15:clr>
        </p15:guide>
        <p15:guide id="7" pos="2593">
          <p15:clr>
            <a:srgbClr val="F26B43"/>
          </p15:clr>
        </p15:guide>
        <p15:guide id="8" pos="2729">
          <p15:clr>
            <a:srgbClr val="F26B43"/>
          </p15:clr>
        </p15:guide>
        <p15:guide id="9" pos="3387">
          <p15:clr>
            <a:srgbClr val="F26B43"/>
          </p15:clr>
        </p15:guide>
        <p15:guide id="10" pos="3523">
          <p15:clr>
            <a:srgbClr val="F26B43"/>
          </p15:clr>
        </p15:guide>
        <p15:guide id="11" pos="4180">
          <p15:clr>
            <a:srgbClr val="F26B43"/>
          </p15:clr>
        </p15:guide>
        <p15:guide id="12" pos="4316">
          <p15:clr>
            <a:srgbClr val="F26B43"/>
          </p15:clr>
        </p15:guide>
        <p15:guide id="13" pos="4975">
          <p15:clr>
            <a:srgbClr val="F26B43"/>
          </p15:clr>
        </p15:guide>
        <p15:guide id="14" pos="5111">
          <p15:clr>
            <a:srgbClr val="F26B43"/>
          </p15:clr>
        </p15:guide>
        <p15:guide id="15" pos="5768">
          <p15:clr>
            <a:srgbClr val="F26B43"/>
          </p15:clr>
        </p15:guide>
        <p15:guide id="16" pos="5904">
          <p15:clr>
            <a:srgbClr val="F26B43"/>
          </p15:clr>
        </p15:guide>
        <p15:guide id="17" pos="6539">
          <p15:clr>
            <a:srgbClr val="F26B43"/>
          </p15:clr>
        </p15:guide>
        <p15:guide id="18" pos="6675">
          <p15:clr>
            <a:srgbClr val="F26B43"/>
          </p15:clr>
        </p15:guide>
        <p15:guide id="19" pos="7355">
          <p15:clr>
            <a:srgbClr val="F26B43"/>
          </p15:clr>
        </p15:guide>
        <p15:guide id="20" orient="horz" pos="347">
          <p15:clr>
            <a:srgbClr val="F26B43"/>
          </p15:clr>
        </p15:guide>
        <p15:guide id="21" orient="horz" pos="399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jp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jpg"/><Relationship Id="rId9" Type="http://schemas.openxmlformats.org/officeDocument/2006/relationships/image" Target="../media/image36.png"/><Relationship Id="rId14" Type="http://schemas.openxmlformats.org/officeDocument/2006/relationships/image" Target="../media/image41.svg"/></Relationships>
</file>

<file path=ppt/slides/_rels/slide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13.svg"/><Relationship Id="rId9" Type="http://schemas.openxmlformats.org/officeDocument/2006/relationships/image" Target="../media/image46.png"/><Relationship Id="rId14" Type="http://schemas.openxmlformats.org/officeDocument/2006/relationships/image" Target="../media/image51.svg"/></Relationships>
</file>

<file path=ppt/slides/_rels/slide4.xml.rels><?xml version="1.0" encoding="UTF-8" standalone="yes"?>
<Relationships xmlns="http://schemas.openxmlformats.org/package/2006/relationships"><Relationship Id="rId3" Type="http://schemas.openxmlformats.org/officeDocument/2006/relationships/hyperlink" Target="https://www.gartner.com/en/documents/3884015"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hyperlink" Target="https://www.gartner.com/en/documents/401864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5.sv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microsoft.com/office/2007/relationships/hdphoto" Target="../media/hdphoto3.wdp"/><Relationship Id="rId9"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7BECFE9-EE2D-D7F9-1864-510067EB862D}"/>
              </a:ext>
            </a:extLst>
          </p:cNvPr>
          <p:cNvSpPr>
            <a:spLocks noGrp="1"/>
          </p:cNvSpPr>
          <p:nvPr>
            <p:ph type="title"/>
          </p:nvPr>
        </p:nvSpPr>
        <p:spPr>
          <a:xfrm>
            <a:off x="539752" y="2385870"/>
            <a:ext cx="5556247" cy="1726627"/>
          </a:xfrm>
        </p:spPr>
        <p:txBody>
          <a:bodyPr/>
          <a:lstStyle/>
          <a:p>
            <a:r>
              <a:rPr lang="en-AU" sz="4400" dirty="0"/>
              <a:t>Bridging the gap between technology and transformation</a:t>
            </a:r>
          </a:p>
        </p:txBody>
      </p:sp>
      <p:sp>
        <p:nvSpPr>
          <p:cNvPr id="14" name="Text Placeholder 13">
            <a:extLst>
              <a:ext uri="{FF2B5EF4-FFF2-40B4-BE49-F238E27FC236}">
                <a16:creationId xmlns:a16="http://schemas.microsoft.com/office/drawing/2014/main" id="{4C3B4DEC-C571-5731-0A70-FE9C0095A9B5}"/>
              </a:ext>
            </a:extLst>
          </p:cNvPr>
          <p:cNvSpPr>
            <a:spLocks noGrp="1"/>
          </p:cNvSpPr>
          <p:nvPr>
            <p:ph type="body" sz="quarter" idx="11"/>
          </p:nvPr>
        </p:nvSpPr>
        <p:spPr>
          <a:xfrm>
            <a:off x="539753" y="4428000"/>
            <a:ext cx="5556247" cy="369332"/>
          </a:xfrm>
        </p:spPr>
        <p:txBody>
          <a:bodyPr/>
          <a:lstStyle/>
          <a:p>
            <a:r>
              <a:rPr lang="en-AU" dirty="0">
                <a:solidFill>
                  <a:srgbClr val="DB67DB"/>
                </a:solidFill>
              </a:rPr>
              <a:t>Future Digital Twin, Amsterdam</a:t>
            </a:r>
          </a:p>
        </p:txBody>
      </p:sp>
      <p:sp>
        <p:nvSpPr>
          <p:cNvPr id="15" name="Text Placeholder 14">
            <a:extLst>
              <a:ext uri="{FF2B5EF4-FFF2-40B4-BE49-F238E27FC236}">
                <a16:creationId xmlns:a16="http://schemas.microsoft.com/office/drawing/2014/main" id="{9A3CECA4-D328-2F74-2478-02A747497FCF}"/>
              </a:ext>
            </a:extLst>
          </p:cNvPr>
          <p:cNvSpPr>
            <a:spLocks noGrp="1"/>
          </p:cNvSpPr>
          <p:nvPr>
            <p:ph type="body" sz="quarter" idx="12"/>
          </p:nvPr>
        </p:nvSpPr>
        <p:spPr>
          <a:xfrm>
            <a:off x="539753" y="5400001"/>
            <a:ext cx="5556247" cy="553998"/>
          </a:xfrm>
        </p:spPr>
        <p:txBody>
          <a:bodyPr/>
          <a:lstStyle/>
          <a:p>
            <a:r>
              <a:rPr lang="en-AU" dirty="0">
                <a:latin typeface="Segoe UI Semibold" panose="020B0702040204020203" pitchFamily="34" charset="0"/>
                <a:cs typeface="Segoe UI Semibold" panose="020B0702040204020203" pitchFamily="34" charset="0"/>
              </a:rPr>
              <a:t>Rob Kennedy</a:t>
            </a:r>
            <a:br>
              <a:rPr lang="en-AU" dirty="0"/>
            </a:br>
            <a:r>
              <a:rPr lang="en-AU" dirty="0"/>
              <a:t>Global Director, Digital Twin Solutions</a:t>
            </a:r>
          </a:p>
        </p:txBody>
      </p:sp>
      <p:sp>
        <p:nvSpPr>
          <p:cNvPr id="16" name="Text Placeholder 15">
            <a:extLst>
              <a:ext uri="{FF2B5EF4-FFF2-40B4-BE49-F238E27FC236}">
                <a16:creationId xmlns:a16="http://schemas.microsoft.com/office/drawing/2014/main" id="{DB1EF33D-BEBE-83B4-4621-180B5DFD0A81}"/>
              </a:ext>
            </a:extLst>
          </p:cNvPr>
          <p:cNvSpPr>
            <a:spLocks noGrp="1"/>
          </p:cNvSpPr>
          <p:nvPr>
            <p:ph type="body" sz="quarter" idx="13"/>
          </p:nvPr>
        </p:nvSpPr>
        <p:spPr/>
        <p:txBody>
          <a:bodyPr/>
          <a:lstStyle/>
          <a:p>
            <a:r>
              <a:rPr lang="en-AU" dirty="0"/>
              <a:t>October, 2023</a:t>
            </a:r>
          </a:p>
        </p:txBody>
      </p:sp>
      <p:pic>
        <p:nvPicPr>
          <p:cNvPr id="2" name="Picture 1">
            <a:extLst>
              <a:ext uri="{FF2B5EF4-FFF2-40B4-BE49-F238E27FC236}">
                <a16:creationId xmlns:a16="http://schemas.microsoft.com/office/drawing/2014/main" id="{1890698F-29D0-D546-0F9E-59E19961AB79}"/>
              </a:ext>
            </a:extLst>
          </p:cNvPr>
          <p:cNvPicPr>
            <a:picLocks noChangeAspect="1"/>
          </p:cNvPicPr>
          <p:nvPr/>
        </p:nvPicPr>
        <p:blipFill>
          <a:blip r:embed="rId3"/>
          <a:stretch>
            <a:fillRect/>
          </a:stretch>
        </p:blipFill>
        <p:spPr>
          <a:xfrm rot="5400000" flipH="1">
            <a:off x="-3994104" y="3054814"/>
            <a:ext cx="5734892" cy="748372"/>
          </a:xfrm>
          <a:prstGeom prst="rect">
            <a:avLst/>
          </a:prstGeom>
        </p:spPr>
      </p:pic>
    </p:spTree>
    <p:extLst>
      <p:ext uri="{BB962C8B-B14F-4D97-AF65-F5344CB8AC3E}">
        <p14:creationId xmlns:p14="http://schemas.microsoft.com/office/powerpoint/2010/main" val="197035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5">
            <a:extLst>
              <a:ext uri="{FF2B5EF4-FFF2-40B4-BE49-F238E27FC236}">
                <a16:creationId xmlns:a16="http://schemas.microsoft.com/office/drawing/2014/main" id="{06260DEF-8412-5A6B-B28C-4EFE89DFA5D0}"/>
              </a:ext>
            </a:extLst>
          </p:cNvPr>
          <p:cNvPicPr>
            <a:picLocks noChangeAspect="1"/>
          </p:cNvPicPr>
          <p:nvPr/>
        </p:nvPicPr>
        <p:blipFill rotWithShape="1">
          <a:blip r:embed="rId3" cstate="print"/>
          <a:srcRect t="-2" b="21317"/>
          <a:stretch/>
        </p:blipFill>
        <p:spPr>
          <a:xfrm>
            <a:off x="516000" y="1233488"/>
            <a:ext cx="5580000" cy="2376000"/>
          </a:xfrm>
          <a:prstGeom prst="rect">
            <a:avLst/>
          </a:prstGeom>
          <a:solidFill>
            <a:schemeClr val="accent2"/>
          </a:solidFill>
        </p:spPr>
      </p:pic>
      <p:pic>
        <p:nvPicPr>
          <p:cNvPr id="2" name="object 4">
            <a:extLst>
              <a:ext uri="{FF2B5EF4-FFF2-40B4-BE49-F238E27FC236}">
                <a16:creationId xmlns:a16="http://schemas.microsoft.com/office/drawing/2014/main" id="{6818CF76-A718-CD59-3A6C-F454D99C6B92}"/>
              </a:ext>
            </a:extLst>
          </p:cNvPr>
          <p:cNvPicPr>
            <a:picLocks noChangeAspect="1"/>
          </p:cNvPicPr>
          <p:nvPr/>
        </p:nvPicPr>
        <p:blipFill rotWithShape="1">
          <a:blip r:embed="rId4" cstate="print"/>
          <a:srcRect l="162" t="27404" r="42404" b="27404"/>
          <a:stretch/>
        </p:blipFill>
        <p:spPr>
          <a:xfrm>
            <a:off x="6096000" y="1233488"/>
            <a:ext cx="5580000" cy="2376000"/>
          </a:xfrm>
          <a:prstGeom prst="rect">
            <a:avLst/>
          </a:prstGeom>
        </p:spPr>
      </p:pic>
      <p:sp>
        <p:nvSpPr>
          <p:cNvPr id="7" name="Title 6">
            <a:extLst>
              <a:ext uri="{FF2B5EF4-FFF2-40B4-BE49-F238E27FC236}">
                <a16:creationId xmlns:a16="http://schemas.microsoft.com/office/drawing/2014/main" id="{5317BE6C-EFE3-E48A-71AF-A5DAFB73EF02}"/>
              </a:ext>
            </a:extLst>
          </p:cNvPr>
          <p:cNvSpPr>
            <a:spLocks noGrp="1"/>
          </p:cNvSpPr>
          <p:nvPr>
            <p:ph type="title"/>
          </p:nvPr>
        </p:nvSpPr>
        <p:spPr>
          <a:xfrm>
            <a:off x="515379" y="548680"/>
            <a:ext cx="11160683" cy="504000"/>
          </a:xfrm>
        </p:spPr>
        <p:txBody>
          <a:bodyPr/>
          <a:lstStyle/>
          <a:p>
            <a:r>
              <a:rPr lang="en-AU" dirty="0"/>
              <a:t>Decoding digital to transform industry</a:t>
            </a:r>
          </a:p>
        </p:txBody>
      </p:sp>
      <p:sp>
        <p:nvSpPr>
          <p:cNvPr id="20" name="object 9">
            <a:extLst>
              <a:ext uri="{FF2B5EF4-FFF2-40B4-BE49-F238E27FC236}">
                <a16:creationId xmlns:a16="http://schemas.microsoft.com/office/drawing/2014/main" id="{EFC9E33A-4CF3-AFDF-2658-85AD66F97C26}"/>
              </a:ext>
            </a:extLst>
          </p:cNvPr>
          <p:cNvSpPr txBox="1"/>
          <p:nvPr/>
        </p:nvSpPr>
        <p:spPr>
          <a:xfrm>
            <a:off x="6096000" y="1232756"/>
            <a:ext cx="5580000" cy="2376000"/>
          </a:xfrm>
          <a:prstGeom prst="rect">
            <a:avLst/>
          </a:prstGeom>
          <a:solidFill>
            <a:srgbClr val="021C1A">
              <a:alpha val="40000"/>
            </a:srgbClr>
          </a:solidFill>
        </p:spPr>
        <p:txBody>
          <a:bodyPr vert="horz" wrap="square" lIns="0" tIns="154800" rIns="0" bIns="0" rtlCol="0">
            <a:noAutofit/>
          </a:bodyPr>
          <a:lstStyle/>
          <a:p>
            <a:pPr algn="ctr">
              <a:lnSpc>
                <a:spcPct val="100000"/>
              </a:lnSpc>
              <a:spcAft>
                <a:spcPts val="600"/>
              </a:spcAft>
            </a:pPr>
            <a:r>
              <a:rPr lang="en-GB" sz="4000" b="1" spc="-10" dirty="0">
                <a:solidFill>
                  <a:schemeClr val="accent4"/>
                </a:solidFill>
                <a:latin typeface="Segoe UI"/>
                <a:cs typeface="Segoe UI"/>
              </a:rPr>
              <a:t>Materials.</a:t>
            </a:r>
            <a:endParaRPr lang="en-GB" sz="4000" dirty="0">
              <a:solidFill>
                <a:schemeClr val="accent4"/>
              </a:solidFill>
              <a:latin typeface="Segoe UI"/>
              <a:cs typeface="Segoe UI"/>
            </a:endParaRPr>
          </a:p>
          <a:p>
            <a:pPr algn="ctr">
              <a:lnSpc>
                <a:spcPct val="100000"/>
              </a:lnSpc>
              <a:spcAft>
                <a:spcPts val="600"/>
              </a:spcAft>
            </a:pPr>
            <a:r>
              <a:rPr lang="en-GB" sz="1400" dirty="0">
                <a:solidFill>
                  <a:schemeClr val="accent4"/>
                </a:solidFill>
                <a:latin typeface="Segoe UI Semibold" panose="020B0702040204020203" pitchFamily="34" charset="0"/>
                <a:cs typeface="Segoe UI Semibold" panose="020B0702040204020203" pitchFamily="34" charset="0"/>
              </a:rPr>
              <a:t>Minerals</a:t>
            </a:r>
            <a:r>
              <a:rPr lang="en-GB" sz="1400" spc="-30" dirty="0">
                <a:solidFill>
                  <a:schemeClr val="accent4"/>
                </a:solidFill>
                <a:latin typeface="Segoe UI Semibold" panose="020B0702040204020203" pitchFamily="34" charset="0"/>
                <a:cs typeface="Segoe UI Semibold" panose="020B0702040204020203" pitchFamily="34" charset="0"/>
              </a:rPr>
              <a:t> </a:t>
            </a:r>
            <a:r>
              <a:rPr lang="en-GB" sz="1400" dirty="0">
                <a:solidFill>
                  <a:schemeClr val="accent4"/>
                </a:solidFill>
                <a:latin typeface="Segoe UI Semibold" panose="020B0702040204020203" pitchFamily="34" charset="0"/>
                <a:cs typeface="Segoe UI Semibold" panose="020B0702040204020203" pitchFamily="34" charset="0"/>
              </a:rPr>
              <a:t>| Chemicals</a:t>
            </a:r>
            <a:r>
              <a:rPr lang="en-GB" sz="1400" spc="-20" dirty="0">
                <a:solidFill>
                  <a:schemeClr val="accent4"/>
                </a:solidFill>
                <a:latin typeface="Segoe UI Semibold" panose="020B0702040204020203" pitchFamily="34" charset="0"/>
                <a:cs typeface="Segoe UI Semibold" panose="020B0702040204020203" pitchFamily="34" charset="0"/>
              </a:rPr>
              <a:t> </a:t>
            </a:r>
            <a:r>
              <a:rPr lang="en-GB" sz="1400" dirty="0">
                <a:solidFill>
                  <a:schemeClr val="accent4"/>
                </a:solidFill>
                <a:latin typeface="Segoe UI Semibold" panose="020B0702040204020203" pitchFamily="34" charset="0"/>
                <a:cs typeface="Segoe UI Semibold" panose="020B0702040204020203" pitchFamily="34" charset="0"/>
              </a:rPr>
              <a:t>| Life</a:t>
            </a:r>
            <a:r>
              <a:rPr lang="en-GB" sz="1400" spc="-10" dirty="0">
                <a:solidFill>
                  <a:schemeClr val="accent4"/>
                </a:solidFill>
                <a:latin typeface="Segoe UI Semibold" panose="020B0702040204020203" pitchFamily="34" charset="0"/>
                <a:cs typeface="Segoe UI Semibold" panose="020B0702040204020203" pitchFamily="34" charset="0"/>
              </a:rPr>
              <a:t> sciences</a:t>
            </a:r>
            <a:endParaRPr lang="en-GB" sz="1400" dirty="0">
              <a:solidFill>
                <a:schemeClr val="accent4"/>
              </a:solidFill>
              <a:latin typeface="Segoe UI Semibold" panose="020B0702040204020203" pitchFamily="34" charset="0"/>
              <a:cs typeface="Segoe UI Semibold" panose="020B0702040204020203" pitchFamily="34" charset="0"/>
            </a:endParaRPr>
          </a:p>
        </p:txBody>
      </p:sp>
      <p:sp>
        <p:nvSpPr>
          <p:cNvPr id="21" name="object 10">
            <a:extLst>
              <a:ext uri="{FF2B5EF4-FFF2-40B4-BE49-F238E27FC236}">
                <a16:creationId xmlns:a16="http://schemas.microsoft.com/office/drawing/2014/main" id="{AFB83CE0-413D-94C7-C599-DAE3711334A7}"/>
              </a:ext>
            </a:extLst>
          </p:cNvPr>
          <p:cNvSpPr txBox="1"/>
          <p:nvPr/>
        </p:nvSpPr>
        <p:spPr>
          <a:xfrm>
            <a:off x="515938" y="1232756"/>
            <a:ext cx="5580000" cy="2376264"/>
          </a:xfrm>
          <a:prstGeom prst="rect">
            <a:avLst/>
          </a:prstGeom>
          <a:solidFill>
            <a:srgbClr val="453D01">
              <a:alpha val="30000"/>
            </a:srgbClr>
          </a:solidFill>
        </p:spPr>
        <p:txBody>
          <a:bodyPr vert="horz" wrap="square" lIns="0" tIns="154800" rIns="0" bIns="0" rtlCol="0">
            <a:noAutofit/>
          </a:bodyPr>
          <a:lstStyle/>
          <a:p>
            <a:pPr algn="ctr">
              <a:lnSpc>
                <a:spcPct val="100000"/>
              </a:lnSpc>
              <a:spcAft>
                <a:spcPts val="600"/>
              </a:spcAft>
            </a:pPr>
            <a:r>
              <a:rPr lang="en-GB" sz="4000" b="1" spc="-10" dirty="0">
                <a:solidFill>
                  <a:schemeClr val="accent6"/>
                </a:solidFill>
                <a:latin typeface="Segoe UI"/>
                <a:cs typeface="Segoe UI"/>
              </a:rPr>
              <a:t>Energy.</a:t>
            </a:r>
          </a:p>
          <a:p>
            <a:pPr algn="ctr">
              <a:lnSpc>
                <a:spcPct val="100000"/>
              </a:lnSpc>
              <a:spcAft>
                <a:spcPts val="600"/>
              </a:spcAft>
            </a:pPr>
            <a:r>
              <a:rPr lang="en-GB" sz="1400" dirty="0">
                <a:solidFill>
                  <a:schemeClr val="accent6"/>
                </a:solidFill>
                <a:latin typeface="Segoe UI Semibold" panose="020B0702040204020203" pitchFamily="34" charset="0"/>
                <a:cs typeface="Segoe UI Semibold" panose="020B0702040204020203" pitchFamily="34" charset="0"/>
              </a:rPr>
              <a:t>Oil</a:t>
            </a:r>
            <a:r>
              <a:rPr lang="en-GB" sz="1400" spc="-20" dirty="0">
                <a:solidFill>
                  <a:schemeClr val="accent6"/>
                </a:solidFill>
                <a:latin typeface="Segoe UI Semibold" panose="020B0702040204020203" pitchFamily="34" charset="0"/>
                <a:cs typeface="Segoe UI Semibold" panose="020B0702040204020203" pitchFamily="34" charset="0"/>
              </a:rPr>
              <a:t> </a:t>
            </a:r>
            <a:r>
              <a:rPr lang="en-GB" sz="1400" dirty="0">
                <a:solidFill>
                  <a:schemeClr val="accent6"/>
                </a:solidFill>
                <a:latin typeface="Segoe UI Semibold" panose="020B0702040204020203" pitchFamily="34" charset="0"/>
                <a:cs typeface="Segoe UI Semibold" panose="020B0702040204020203" pitchFamily="34" charset="0"/>
              </a:rPr>
              <a:t>&amp;</a:t>
            </a:r>
            <a:r>
              <a:rPr lang="en-GB" sz="1400" spc="-10" dirty="0">
                <a:solidFill>
                  <a:schemeClr val="accent6"/>
                </a:solidFill>
                <a:latin typeface="Segoe UI Semibold" panose="020B0702040204020203" pitchFamily="34" charset="0"/>
                <a:cs typeface="Segoe UI Semibold" panose="020B0702040204020203" pitchFamily="34" charset="0"/>
              </a:rPr>
              <a:t> </a:t>
            </a:r>
            <a:r>
              <a:rPr lang="en-GB" sz="1400" dirty="0">
                <a:solidFill>
                  <a:schemeClr val="accent6"/>
                </a:solidFill>
                <a:latin typeface="Segoe UI Semibold" panose="020B0702040204020203" pitchFamily="34" charset="0"/>
                <a:cs typeface="Segoe UI Semibold" panose="020B0702040204020203" pitchFamily="34" charset="0"/>
              </a:rPr>
              <a:t>gas</a:t>
            </a:r>
            <a:r>
              <a:rPr lang="en-GB" sz="1400" spc="-20" dirty="0">
                <a:solidFill>
                  <a:schemeClr val="accent6"/>
                </a:solidFill>
                <a:latin typeface="Segoe UI Semibold" panose="020B0702040204020203" pitchFamily="34" charset="0"/>
                <a:cs typeface="Segoe UI Semibold" panose="020B0702040204020203" pitchFamily="34" charset="0"/>
              </a:rPr>
              <a:t> </a:t>
            </a:r>
            <a:r>
              <a:rPr lang="en-GB" sz="1400" dirty="0">
                <a:solidFill>
                  <a:schemeClr val="accent6"/>
                </a:solidFill>
                <a:latin typeface="Segoe UI Semibold" panose="020B0702040204020203" pitchFamily="34" charset="0"/>
                <a:cs typeface="Segoe UI Semibold" panose="020B0702040204020203" pitchFamily="34" charset="0"/>
              </a:rPr>
              <a:t>|</a:t>
            </a:r>
            <a:r>
              <a:rPr lang="en-GB" sz="1400" spc="5" dirty="0">
                <a:solidFill>
                  <a:schemeClr val="accent6"/>
                </a:solidFill>
                <a:latin typeface="Segoe UI Semibold" panose="020B0702040204020203" pitchFamily="34" charset="0"/>
                <a:cs typeface="Segoe UI Semibold" panose="020B0702040204020203" pitchFamily="34" charset="0"/>
              </a:rPr>
              <a:t> </a:t>
            </a:r>
            <a:r>
              <a:rPr lang="en-GB" sz="1400" dirty="0">
                <a:solidFill>
                  <a:schemeClr val="accent6"/>
                </a:solidFill>
                <a:latin typeface="Segoe UI Semibold" panose="020B0702040204020203" pitchFamily="34" charset="0"/>
                <a:cs typeface="Segoe UI Semibold" panose="020B0702040204020203" pitchFamily="34" charset="0"/>
              </a:rPr>
              <a:t>Hydrogen</a:t>
            </a:r>
            <a:r>
              <a:rPr lang="en-GB" sz="1400" spc="-35" dirty="0">
                <a:solidFill>
                  <a:schemeClr val="accent6"/>
                </a:solidFill>
                <a:latin typeface="Segoe UI Semibold" panose="020B0702040204020203" pitchFamily="34" charset="0"/>
                <a:cs typeface="Segoe UI Semibold" panose="020B0702040204020203" pitchFamily="34" charset="0"/>
              </a:rPr>
              <a:t> </a:t>
            </a:r>
            <a:r>
              <a:rPr lang="en-GB" sz="1400" dirty="0">
                <a:solidFill>
                  <a:schemeClr val="accent6"/>
                </a:solidFill>
                <a:latin typeface="Segoe UI Semibold" panose="020B0702040204020203" pitchFamily="34" charset="0"/>
                <a:cs typeface="Segoe UI Semibold" panose="020B0702040204020203" pitchFamily="34" charset="0"/>
              </a:rPr>
              <a:t>|</a:t>
            </a:r>
            <a:r>
              <a:rPr lang="en-GB" sz="1400" spc="-10" dirty="0">
                <a:solidFill>
                  <a:schemeClr val="accent6"/>
                </a:solidFill>
                <a:latin typeface="Segoe UI Semibold" panose="020B0702040204020203" pitchFamily="34" charset="0"/>
                <a:cs typeface="Segoe UI Semibold" panose="020B0702040204020203" pitchFamily="34" charset="0"/>
              </a:rPr>
              <a:t> </a:t>
            </a:r>
            <a:r>
              <a:rPr lang="en-GB" sz="1400" dirty="0">
                <a:solidFill>
                  <a:schemeClr val="accent6"/>
                </a:solidFill>
                <a:latin typeface="Segoe UI Semibold" panose="020B0702040204020203" pitchFamily="34" charset="0"/>
                <a:cs typeface="Segoe UI Semibold" panose="020B0702040204020203" pitchFamily="34" charset="0"/>
              </a:rPr>
              <a:t>Carbon</a:t>
            </a:r>
            <a:r>
              <a:rPr lang="en-GB" sz="1400" spc="-25" dirty="0">
                <a:solidFill>
                  <a:schemeClr val="accent6"/>
                </a:solidFill>
                <a:latin typeface="Segoe UI Semibold" panose="020B0702040204020203" pitchFamily="34" charset="0"/>
                <a:cs typeface="Segoe UI Semibold" panose="020B0702040204020203" pitchFamily="34" charset="0"/>
              </a:rPr>
              <a:t> </a:t>
            </a:r>
            <a:r>
              <a:rPr lang="en-GB" sz="1400" spc="-10" dirty="0">
                <a:solidFill>
                  <a:schemeClr val="accent6"/>
                </a:solidFill>
                <a:latin typeface="Segoe UI Semibold" panose="020B0702040204020203" pitchFamily="34" charset="0"/>
                <a:cs typeface="Segoe UI Semibold" panose="020B0702040204020203" pitchFamily="34" charset="0"/>
              </a:rPr>
              <a:t>capture</a:t>
            </a:r>
            <a:endParaRPr lang="en-GB" sz="1400" dirty="0">
              <a:solidFill>
                <a:schemeClr val="accent6"/>
              </a:solidFill>
              <a:latin typeface="Segoe UI Semibold" panose="020B0702040204020203" pitchFamily="34" charset="0"/>
              <a:cs typeface="Segoe UI Semibold" panose="020B0702040204020203" pitchFamily="34" charset="0"/>
            </a:endParaRPr>
          </a:p>
        </p:txBody>
      </p:sp>
      <p:grpSp>
        <p:nvGrpSpPr>
          <p:cNvPr id="5" name="Group 4">
            <a:extLst>
              <a:ext uri="{FF2B5EF4-FFF2-40B4-BE49-F238E27FC236}">
                <a16:creationId xmlns:a16="http://schemas.microsoft.com/office/drawing/2014/main" id="{B9D2392E-4D9B-15D7-4559-891C9B391158}"/>
              </a:ext>
            </a:extLst>
          </p:cNvPr>
          <p:cNvGrpSpPr/>
          <p:nvPr/>
        </p:nvGrpSpPr>
        <p:grpSpPr>
          <a:xfrm>
            <a:off x="2387588" y="4437006"/>
            <a:ext cx="8929129" cy="1656290"/>
            <a:chOff x="2387588" y="4437006"/>
            <a:chExt cx="8929129" cy="1656290"/>
          </a:xfrm>
        </p:grpSpPr>
        <p:grpSp>
          <p:nvGrpSpPr>
            <p:cNvPr id="17" name="Group 16">
              <a:extLst>
                <a:ext uri="{FF2B5EF4-FFF2-40B4-BE49-F238E27FC236}">
                  <a16:creationId xmlns:a16="http://schemas.microsoft.com/office/drawing/2014/main" id="{F4286590-6987-8811-D154-B3AB7B5B907F}"/>
                </a:ext>
              </a:extLst>
            </p:cNvPr>
            <p:cNvGrpSpPr/>
            <p:nvPr/>
          </p:nvGrpSpPr>
          <p:grpSpPr>
            <a:xfrm>
              <a:off x="2387588" y="4437006"/>
              <a:ext cx="8929129" cy="648178"/>
              <a:chOff x="2387588" y="4437006"/>
              <a:chExt cx="8929129" cy="648178"/>
            </a:xfrm>
          </p:grpSpPr>
          <p:grpSp>
            <p:nvGrpSpPr>
              <p:cNvPr id="11" name="Group 10">
                <a:extLst>
                  <a:ext uri="{FF2B5EF4-FFF2-40B4-BE49-F238E27FC236}">
                    <a16:creationId xmlns:a16="http://schemas.microsoft.com/office/drawing/2014/main" id="{07CC4A03-8194-CE7B-0464-65877CD06814}"/>
                  </a:ext>
                </a:extLst>
              </p:cNvPr>
              <p:cNvGrpSpPr/>
              <p:nvPr/>
            </p:nvGrpSpPr>
            <p:grpSpPr>
              <a:xfrm>
                <a:off x="5339916" y="4437086"/>
                <a:ext cx="3024292" cy="648098"/>
                <a:chOff x="5267980" y="4437086"/>
                <a:chExt cx="3024292" cy="648098"/>
              </a:xfrm>
            </p:grpSpPr>
            <p:sp>
              <p:nvSpPr>
                <p:cNvPr id="150" name="TextBox 149">
                  <a:extLst>
                    <a:ext uri="{FF2B5EF4-FFF2-40B4-BE49-F238E27FC236}">
                      <a16:creationId xmlns:a16="http://schemas.microsoft.com/office/drawing/2014/main" id="{A3A1F97F-F5A4-0C82-DB11-CC2CB7492E78}"/>
                    </a:ext>
                  </a:extLst>
                </p:cNvPr>
                <p:cNvSpPr txBox="1"/>
                <p:nvPr/>
              </p:nvSpPr>
              <p:spPr>
                <a:xfrm>
                  <a:off x="5268272" y="4437086"/>
                  <a:ext cx="3024000" cy="648000"/>
                </a:xfrm>
                <a:prstGeom prst="rect">
                  <a:avLst/>
                </a:prstGeom>
                <a:noFill/>
              </p:spPr>
              <p:txBody>
                <a:bodyPr wrap="square" lIns="828000" tIns="0" rIns="0" bIns="0" anchor="ctr">
                  <a:noAutofit/>
                </a:bodyPr>
                <a:lstStyle/>
                <a:p>
                  <a:pPr marL="0" marR="0" lvl="0" indent="0" defTabSz="711200" rtl="0" eaLnBrk="1" fontAlgn="auto" latinLnBrk="0" hangingPunct="1">
                    <a:lnSpc>
                      <a:spcPct val="90000"/>
                    </a:lnSpc>
                    <a:spcAft>
                      <a:spcPts val="300"/>
                    </a:spcAft>
                    <a:buClrTx/>
                    <a:buSzTx/>
                    <a:buFontTx/>
                    <a:buNone/>
                    <a:tabLst/>
                    <a:defRPr/>
                  </a:pPr>
                  <a:r>
                    <a:rPr lang="en-GB" sz="1800" b="1" spc="-30" dirty="0">
                      <a:effectLst/>
                      <a:latin typeface="Segoe UI"/>
                      <a:cs typeface="Segoe UI"/>
                    </a:rPr>
                    <a:t>Process </a:t>
                  </a:r>
                  <a:r>
                    <a:rPr lang="en-GB" sz="1800" b="1" spc="-30" dirty="0">
                      <a:latin typeface="Segoe UI"/>
                      <a:cs typeface="Segoe UI"/>
                    </a:rPr>
                    <a:t>O</a:t>
                  </a:r>
                  <a:r>
                    <a:rPr lang="en-GB" sz="1800" b="1" spc="-30" dirty="0">
                      <a:effectLst/>
                      <a:latin typeface="Segoe UI"/>
                      <a:cs typeface="Segoe UI"/>
                    </a:rPr>
                    <a:t>ptimisation</a:t>
                  </a:r>
                </a:p>
                <a:p>
                  <a:pPr marL="0" marR="0" lvl="0" indent="0" defTabSz="711200" rtl="0" eaLnBrk="1" fontAlgn="auto" latinLnBrk="0" hangingPunct="1">
                    <a:lnSpc>
                      <a:spcPct val="90000"/>
                    </a:lnSpc>
                    <a:spcAft>
                      <a:spcPts val="300"/>
                    </a:spcAft>
                    <a:buClrTx/>
                    <a:buSzTx/>
                    <a:buFontTx/>
                    <a:buNone/>
                    <a:tabLst/>
                    <a:defRPr/>
                  </a:pPr>
                  <a:r>
                    <a:rPr lang="en-GB" sz="1400" dirty="0">
                      <a:effectLst/>
                      <a:latin typeface="Segoe UI"/>
                      <a:cs typeface="Segoe UI"/>
                    </a:rPr>
                    <a:t>Optimising resources</a:t>
                  </a:r>
                  <a:br>
                    <a:rPr lang="en-GB" sz="1400" dirty="0">
                      <a:effectLst/>
                      <a:latin typeface="Segoe UI"/>
                      <a:cs typeface="Segoe UI"/>
                    </a:rPr>
                  </a:br>
                  <a:r>
                    <a:rPr lang="en-GB" sz="1400" dirty="0">
                      <a:effectLst/>
                      <a:latin typeface="Segoe UI"/>
                      <a:cs typeface="Segoe UI"/>
                    </a:rPr>
                    <a:t>and driving efficiency</a:t>
                  </a:r>
                  <a:endParaRPr kumimoji="0" lang="en-GB" sz="1400" u="none" strike="noStrike" kern="1200" cap="none" spc="0" normalizeH="0" baseline="0" noProof="0" dirty="0">
                    <a:ln>
                      <a:noFill/>
                    </a:ln>
                    <a:effectLst/>
                    <a:uLnTx/>
                    <a:uFillTx/>
                    <a:latin typeface="Segoe UI"/>
                    <a:cs typeface="Segoe UI"/>
                  </a:endParaRPr>
                </a:p>
              </p:txBody>
            </p:sp>
            <p:pic>
              <p:nvPicPr>
                <p:cNvPr id="151" name="Graphic 150">
                  <a:extLst>
                    <a:ext uri="{FF2B5EF4-FFF2-40B4-BE49-F238E27FC236}">
                      <a16:creationId xmlns:a16="http://schemas.microsoft.com/office/drawing/2014/main" id="{6969250D-6648-0A5B-2AA1-19F0D2DD7CE5}"/>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802"/>
                <a:stretch/>
              </p:blipFill>
              <p:spPr>
                <a:xfrm>
                  <a:off x="5267980" y="4437184"/>
                  <a:ext cx="648000" cy="648000"/>
                </a:xfrm>
                <a:prstGeom prst="rect">
                  <a:avLst/>
                </a:prstGeom>
              </p:spPr>
            </p:pic>
          </p:grpSp>
          <p:grpSp>
            <p:nvGrpSpPr>
              <p:cNvPr id="9" name="Group 8">
                <a:extLst>
                  <a:ext uri="{FF2B5EF4-FFF2-40B4-BE49-F238E27FC236}">
                    <a16:creationId xmlns:a16="http://schemas.microsoft.com/office/drawing/2014/main" id="{0C16AB81-7CA5-74E0-3230-9F2171E4DDFA}"/>
                  </a:ext>
                </a:extLst>
              </p:cNvPr>
              <p:cNvGrpSpPr/>
              <p:nvPr/>
            </p:nvGrpSpPr>
            <p:grpSpPr>
              <a:xfrm>
                <a:off x="8724353" y="4437086"/>
                <a:ext cx="2592364" cy="648098"/>
                <a:chOff x="8580276" y="4437086"/>
                <a:chExt cx="2592364" cy="648098"/>
              </a:xfrm>
            </p:grpSpPr>
            <p:sp>
              <p:nvSpPr>
                <p:cNvPr id="148" name="TextBox 147">
                  <a:extLst>
                    <a:ext uri="{FF2B5EF4-FFF2-40B4-BE49-F238E27FC236}">
                      <a16:creationId xmlns:a16="http://schemas.microsoft.com/office/drawing/2014/main" id="{063276EE-CF24-EF76-13C4-50E2D82D730A}"/>
                    </a:ext>
                  </a:extLst>
                </p:cNvPr>
                <p:cNvSpPr txBox="1"/>
                <p:nvPr/>
              </p:nvSpPr>
              <p:spPr>
                <a:xfrm>
                  <a:off x="8580640" y="4437086"/>
                  <a:ext cx="2592000" cy="648000"/>
                </a:xfrm>
                <a:prstGeom prst="rect">
                  <a:avLst/>
                </a:prstGeom>
                <a:noFill/>
              </p:spPr>
              <p:txBody>
                <a:bodyPr wrap="square" lIns="828000" tIns="0" rIns="0" bIns="0" anchor="ctr">
                  <a:noAutofit/>
                </a:bodyPr>
                <a:lstStyle/>
                <a:p>
                  <a:pPr marL="0" marR="0" lvl="0" indent="0" defTabSz="711200" rtl="0" eaLnBrk="1" fontAlgn="auto" latinLnBrk="0" hangingPunct="1">
                    <a:lnSpc>
                      <a:spcPct val="90000"/>
                    </a:lnSpc>
                    <a:spcAft>
                      <a:spcPts val="300"/>
                    </a:spcAft>
                    <a:buClrTx/>
                    <a:buSzTx/>
                    <a:buFontTx/>
                    <a:buNone/>
                    <a:tabLst/>
                    <a:defRPr/>
                  </a:pPr>
                  <a:r>
                    <a:rPr kumimoji="0" lang="en-GB" sz="1800" b="1" i="0" u="none" strike="noStrike" kern="1200" cap="none" spc="0" normalizeH="0" baseline="0" noProof="0" dirty="0">
                      <a:ln>
                        <a:noFill/>
                      </a:ln>
                      <a:effectLst/>
                      <a:uLnTx/>
                      <a:uFillTx/>
                      <a:latin typeface="Segoe UI"/>
                      <a:cs typeface="Arial"/>
                    </a:rPr>
                    <a:t>Decarbonisation</a:t>
                  </a:r>
                  <a:endParaRPr kumimoji="0" lang="en-GB" sz="1200" b="1" i="0" u="none" strike="noStrike" kern="1200" cap="none" spc="0" normalizeH="0" baseline="0" noProof="0" dirty="0">
                    <a:ln>
                      <a:noFill/>
                    </a:ln>
                    <a:effectLst/>
                    <a:uLnTx/>
                    <a:uFillTx/>
                    <a:latin typeface="Segoe UI"/>
                    <a:cs typeface="Arial"/>
                  </a:endParaRPr>
                </a:p>
                <a:p>
                  <a:pPr defTabSz="711200">
                    <a:lnSpc>
                      <a:spcPct val="90000"/>
                    </a:lnSpc>
                    <a:spcAft>
                      <a:spcPts val="300"/>
                    </a:spcAft>
                    <a:defRPr/>
                  </a:pPr>
                  <a:r>
                    <a:rPr lang="en-GB" sz="1400" dirty="0">
                      <a:cs typeface="Arial"/>
                    </a:rPr>
                    <a:t>Accelerating the</a:t>
                  </a:r>
                  <a:br>
                    <a:rPr lang="en-GB" sz="1400" dirty="0">
                      <a:cs typeface="Arial"/>
                    </a:rPr>
                  </a:br>
                  <a:r>
                    <a:rPr lang="en-GB" sz="1400" dirty="0">
                      <a:cs typeface="Arial"/>
                    </a:rPr>
                    <a:t>energy transition</a:t>
                  </a:r>
                  <a:endParaRPr lang="en-GB" sz="1400" i="0" u="none" strike="noStrike" kern="1200" cap="none" spc="0" normalizeH="0" baseline="0" noProof="0" dirty="0">
                    <a:ln>
                      <a:noFill/>
                    </a:ln>
                    <a:effectLst/>
                    <a:uLnTx/>
                    <a:uFillTx/>
                    <a:latin typeface="Segoe UI"/>
                    <a:cs typeface="Arial"/>
                  </a:endParaRPr>
                </a:p>
              </p:txBody>
            </p:sp>
            <p:pic>
              <p:nvPicPr>
                <p:cNvPr id="149" name="Graphic 148">
                  <a:extLst>
                    <a:ext uri="{FF2B5EF4-FFF2-40B4-BE49-F238E27FC236}">
                      <a16:creationId xmlns:a16="http://schemas.microsoft.com/office/drawing/2014/main" id="{A815D167-D7DD-E6B5-37B0-3162C6145A9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1835"/>
                <a:stretch/>
              </p:blipFill>
              <p:spPr>
                <a:xfrm>
                  <a:off x="8580276" y="4437184"/>
                  <a:ext cx="648000" cy="648000"/>
                </a:xfrm>
                <a:prstGeom prst="rect">
                  <a:avLst/>
                </a:prstGeom>
              </p:spPr>
            </p:pic>
          </p:grpSp>
          <p:grpSp>
            <p:nvGrpSpPr>
              <p:cNvPr id="13" name="Group 12">
                <a:extLst>
                  <a:ext uri="{FF2B5EF4-FFF2-40B4-BE49-F238E27FC236}">
                    <a16:creationId xmlns:a16="http://schemas.microsoft.com/office/drawing/2014/main" id="{EC1F4877-E9E1-045C-845C-2497C0744988}"/>
                  </a:ext>
                </a:extLst>
              </p:cNvPr>
              <p:cNvGrpSpPr/>
              <p:nvPr/>
            </p:nvGrpSpPr>
            <p:grpSpPr>
              <a:xfrm>
                <a:off x="2387588" y="4437006"/>
                <a:ext cx="2592254" cy="648178"/>
                <a:chOff x="1955650" y="4437006"/>
                <a:chExt cx="2592254" cy="648178"/>
              </a:xfrm>
            </p:grpSpPr>
            <p:sp>
              <p:nvSpPr>
                <p:cNvPr id="146" name="TextBox 145">
                  <a:extLst>
                    <a:ext uri="{FF2B5EF4-FFF2-40B4-BE49-F238E27FC236}">
                      <a16:creationId xmlns:a16="http://schemas.microsoft.com/office/drawing/2014/main" id="{4BB951E0-9BE8-F90A-54D6-39C30690FDF0}"/>
                    </a:ext>
                  </a:extLst>
                </p:cNvPr>
                <p:cNvSpPr txBox="1"/>
                <p:nvPr/>
              </p:nvSpPr>
              <p:spPr>
                <a:xfrm>
                  <a:off x="1955904" y="4437006"/>
                  <a:ext cx="2592000" cy="648000"/>
                </a:xfrm>
                <a:prstGeom prst="rect">
                  <a:avLst/>
                </a:prstGeom>
                <a:noFill/>
              </p:spPr>
              <p:txBody>
                <a:bodyPr wrap="square" lIns="828000" tIns="0" rIns="0" bIns="0" anchor="ctr">
                  <a:noAutofit/>
                </a:bodyPr>
                <a:lstStyle/>
                <a:p>
                  <a:pPr marR="0" lvl="0" defTabSz="711200" rtl="0" eaLnBrk="1" fontAlgn="auto" latinLnBrk="0" hangingPunct="1">
                    <a:lnSpc>
                      <a:spcPct val="90000"/>
                    </a:lnSpc>
                    <a:spcAft>
                      <a:spcPts val="300"/>
                    </a:spcAft>
                    <a:buClrTx/>
                    <a:buSzTx/>
                    <a:tabLst/>
                    <a:defRPr/>
                  </a:pPr>
                  <a:r>
                    <a:rPr lang="en-GB" b="1" dirty="0">
                      <a:effectLst/>
                      <a:latin typeface="Segoe UI"/>
                      <a:cs typeface="Segoe UI"/>
                    </a:rPr>
                    <a:t>Asset Health</a:t>
                  </a:r>
                </a:p>
                <a:p>
                  <a:pPr>
                    <a:lnSpc>
                      <a:spcPct val="90000"/>
                    </a:lnSpc>
                    <a:spcAft>
                      <a:spcPts val="300"/>
                    </a:spcAft>
                  </a:pPr>
                  <a:r>
                    <a:rPr lang="en-GB" sz="1400" dirty="0">
                      <a:latin typeface="Segoe UI"/>
                      <a:cs typeface="Segoe UI"/>
                    </a:rPr>
                    <a:t>Increasing uptime</a:t>
                  </a:r>
                  <a:br>
                    <a:rPr lang="en-GB" sz="1400" dirty="0">
                      <a:latin typeface="Segoe UI"/>
                      <a:cs typeface="Segoe UI"/>
                    </a:rPr>
                  </a:br>
                  <a:r>
                    <a:rPr lang="en-GB" sz="1400" dirty="0">
                      <a:latin typeface="Segoe UI"/>
                      <a:cs typeface="Segoe UI"/>
                    </a:rPr>
                    <a:t>and extending assets</a:t>
                  </a:r>
                </a:p>
              </p:txBody>
            </p:sp>
            <p:pic>
              <p:nvPicPr>
                <p:cNvPr id="147" name="Graphic 146">
                  <a:extLst>
                    <a:ext uri="{FF2B5EF4-FFF2-40B4-BE49-F238E27FC236}">
                      <a16:creationId xmlns:a16="http://schemas.microsoft.com/office/drawing/2014/main" id="{77E0D4E9-C6D7-1D14-C005-8C89884B74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5650" y="4437184"/>
                  <a:ext cx="648000" cy="648000"/>
                </a:xfrm>
                <a:prstGeom prst="rect">
                  <a:avLst/>
                </a:prstGeom>
              </p:spPr>
            </p:pic>
          </p:grpSp>
        </p:grpSp>
        <p:grpSp>
          <p:nvGrpSpPr>
            <p:cNvPr id="16" name="Group 15">
              <a:extLst>
                <a:ext uri="{FF2B5EF4-FFF2-40B4-BE49-F238E27FC236}">
                  <a16:creationId xmlns:a16="http://schemas.microsoft.com/office/drawing/2014/main" id="{8FF9D9A4-D300-0209-1656-7B558957152E}"/>
                </a:ext>
              </a:extLst>
            </p:cNvPr>
            <p:cNvGrpSpPr/>
            <p:nvPr/>
          </p:nvGrpSpPr>
          <p:grpSpPr>
            <a:xfrm>
              <a:off x="4007768" y="5445216"/>
              <a:ext cx="5544876" cy="648080"/>
              <a:chOff x="4115842" y="5445216"/>
              <a:chExt cx="5544876" cy="648080"/>
            </a:xfrm>
          </p:grpSpPr>
          <p:grpSp>
            <p:nvGrpSpPr>
              <p:cNvPr id="14" name="Group 13">
                <a:extLst>
                  <a:ext uri="{FF2B5EF4-FFF2-40B4-BE49-F238E27FC236}">
                    <a16:creationId xmlns:a16="http://schemas.microsoft.com/office/drawing/2014/main" id="{D31C95AA-449D-0F6B-929F-496BDA6D2FBD}"/>
                  </a:ext>
                </a:extLst>
              </p:cNvPr>
              <p:cNvGrpSpPr/>
              <p:nvPr/>
            </p:nvGrpSpPr>
            <p:grpSpPr>
              <a:xfrm>
                <a:off x="4115842" y="5445216"/>
                <a:ext cx="2304868" cy="648080"/>
                <a:chOff x="3539778" y="5409212"/>
                <a:chExt cx="2304868" cy="648080"/>
              </a:xfrm>
            </p:grpSpPr>
            <p:sp>
              <p:nvSpPr>
                <p:cNvPr id="159" name="TextBox 158">
                  <a:extLst>
                    <a:ext uri="{FF2B5EF4-FFF2-40B4-BE49-F238E27FC236}">
                      <a16:creationId xmlns:a16="http://schemas.microsoft.com/office/drawing/2014/main" id="{7D063644-D172-015A-9124-F02F3C840A19}"/>
                    </a:ext>
                  </a:extLst>
                </p:cNvPr>
                <p:cNvSpPr txBox="1"/>
                <p:nvPr/>
              </p:nvSpPr>
              <p:spPr>
                <a:xfrm>
                  <a:off x="3540646" y="5409212"/>
                  <a:ext cx="2304000" cy="648000"/>
                </a:xfrm>
                <a:prstGeom prst="rect">
                  <a:avLst/>
                </a:prstGeom>
                <a:noFill/>
              </p:spPr>
              <p:txBody>
                <a:bodyPr wrap="square" lIns="828000" tIns="0" rIns="0" bIns="0" anchor="ctr">
                  <a:noAutofit/>
                </a:bodyPr>
                <a:lstStyle/>
                <a:p>
                  <a:pPr marR="0" lvl="0" defTabSz="711200" rtl="0" eaLnBrk="1" fontAlgn="auto" latinLnBrk="0" hangingPunct="1">
                    <a:lnSpc>
                      <a:spcPct val="90000"/>
                    </a:lnSpc>
                    <a:spcAft>
                      <a:spcPts val="300"/>
                    </a:spcAft>
                    <a:buClrTx/>
                    <a:buSzTx/>
                    <a:tabLst/>
                    <a:defRPr/>
                  </a:pPr>
                  <a:r>
                    <a:rPr lang="en-GB" b="1" dirty="0">
                      <a:effectLst/>
                      <a:latin typeface="Segoe UI"/>
                      <a:cs typeface="Segoe UI"/>
                    </a:rPr>
                    <a:t>Digital Twin</a:t>
                  </a:r>
                </a:p>
                <a:p>
                  <a:pPr defTabSz="914377"/>
                  <a:r>
                    <a:rPr lang="en-GB" sz="1400" b="0" dirty="0"/>
                    <a:t>Enabling lifecycle</a:t>
                  </a:r>
                  <a:r>
                    <a:rPr lang="en-GB" sz="1400" dirty="0"/>
                    <a:t> </a:t>
                  </a:r>
                  <a:r>
                    <a:rPr lang="en-GB" sz="1400" b="0" dirty="0"/>
                    <a:t>transformation</a:t>
                  </a:r>
                </a:p>
              </p:txBody>
            </p:sp>
            <p:pic>
              <p:nvPicPr>
                <p:cNvPr id="141" name="Graphic 140">
                  <a:extLst>
                    <a:ext uri="{FF2B5EF4-FFF2-40B4-BE49-F238E27FC236}">
                      <a16:creationId xmlns:a16="http://schemas.microsoft.com/office/drawing/2014/main" id="{BD782830-B1B2-A368-19E0-A10BE0D676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39778" y="5409292"/>
                  <a:ext cx="648000" cy="648000"/>
                </a:xfrm>
                <a:prstGeom prst="rect">
                  <a:avLst/>
                </a:prstGeom>
              </p:spPr>
            </p:pic>
          </p:grpSp>
          <p:grpSp>
            <p:nvGrpSpPr>
              <p:cNvPr id="15" name="Group 14">
                <a:extLst>
                  <a:ext uri="{FF2B5EF4-FFF2-40B4-BE49-F238E27FC236}">
                    <a16:creationId xmlns:a16="http://schemas.microsoft.com/office/drawing/2014/main" id="{C55975F8-3B1A-9EBA-B4CE-512A0C0542F3}"/>
                  </a:ext>
                </a:extLst>
              </p:cNvPr>
              <p:cNvGrpSpPr/>
              <p:nvPr/>
            </p:nvGrpSpPr>
            <p:grpSpPr>
              <a:xfrm>
                <a:off x="6780138" y="5445296"/>
                <a:ext cx="2880580" cy="648000"/>
                <a:chOff x="6852146" y="5409292"/>
                <a:chExt cx="2880580" cy="648000"/>
              </a:xfrm>
            </p:grpSpPr>
            <p:sp>
              <p:nvSpPr>
                <p:cNvPr id="153" name="TextBox 152">
                  <a:extLst>
                    <a:ext uri="{FF2B5EF4-FFF2-40B4-BE49-F238E27FC236}">
                      <a16:creationId xmlns:a16="http://schemas.microsoft.com/office/drawing/2014/main" id="{0CABB911-214A-1363-47EF-9D137C9680C4}"/>
                    </a:ext>
                  </a:extLst>
                </p:cNvPr>
                <p:cNvSpPr txBox="1"/>
                <p:nvPr/>
              </p:nvSpPr>
              <p:spPr>
                <a:xfrm>
                  <a:off x="6852726" y="5409292"/>
                  <a:ext cx="2880000" cy="648000"/>
                </a:xfrm>
                <a:prstGeom prst="rect">
                  <a:avLst/>
                </a:prstGeom>
                <a:noFill/>
              </p:spPr>
              <p:txBody>
                <a:bodyPr wrap="square" lIns="828000" tIns="0" rIns="0" bIns="0" anchor="ctr">
                  <a:noAutofit/>
                </a:bodyPr>
                <a:lstStyle/>
                <a:p>
                  <a:pPr marL="0" marR="0" lvl="0" indent="0" defTabSz="711200" rtl="0" eaLnBrk="1" fontAlgn="auto" latinLnBrk="0" hangingPunct="1">
                    <a:lnSpc>
                      <a:spcPct val="90000"/>
                    </a:lnSpc>
                    <a:spcAft>
                      <a:spcPts val="300"/>
                    </a:spcAft>
                    <a:buClrTx/>
                    <a:buSzTx/>
                    <a:buFontTx/>
                    <a:buNone/>
                    <a:tabLst/>
                    <a:defRPr/>
                  </a:pPr>
                  <a:r>
                    <a:rPr lang="en-GB" sz="1800" b="1" dirty="0">
                      <a:effectLst/>
                      <a:latin typeface="Segoe UI"/>
                      <a:cs typeface="Segoe UI"/>
                    </a:rPr>
                    <a:t>System Integration</a:t>
                  </a:r>
                </a:p>
                <a:p>
                  <a:pPr lvl="0" defTabSz="711200">
                    <a:lnSpc>
                      <a:spcPct val="90000"/>
                    </a:lnSpc>
                    <a:spcAft>
                      <a:spcPts val="300"/>
                    </a:spcAft>
                    <a:defRPr/>
                  </a:pPr>
                  <a:r>
                    <a:rPr lang="en-GB" sz="1400" dirty="0">
                      <a:latin typeface="Segoe UI"/>
                      <a:cs typeface="Segoe UI"/>
                    </a:rPr>
                    <a:t>Architecting</a:t>
                  </a:r>
                  <a:r>
                    <a:rPr lang="en-GB" sz="1400" dirty="0">
                      <a:effectLst/>
                      <a:latin typeface="Segoe UI"/>
                      <a:cs typeface="Segoe UI"/>
                    </a:rPr>
                    <a:t> our clients’</a:t>
                  </a:r>
                  <a:br>
                    <a:rPr lang="en-GB" sz="1400" dirty="0">
                      <a:effectLst/>
                      <a:latin typeface="Segoe UI"/>
                      <a:cs typeface="Segoe UI"/>
                    </a:rPr>
                  </a:br>
                  <a:r>
                    <a:rPr lang="en-GB" sz="1400" dirty="0">
                      <a:effectLst/>
                      <a:latin typeface="Segoe UI"/>
                      <a:cs typeface="Segoe UI"/>
                    </a:rPr>
                    <a:t>digital ecosystems</a:t>
                  </a:r>
                </a:p>
              </p:txBody>
            </p:sp>
            <p:pic>
              <p:nvPicPr>
                <p:cNvPr id="161" name="Graphic 160">
                  <a:extLst>
                    <a:ext uri="{FF2B5EF4-FFF2-40B4-BE49-F238E27FC236}">
                      <a16:creationId xmlns:a16="http://schemas.microsoft.com/office/drawing/2014/main" id="{97F0427C-7676-2AC9-C2F0-AB007A1EC9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52146" y="5409292"/>
                  <a:ext cx="648000" cy="648000"/>
                </a:xfrm>
                <a:prstGeom prst="rect">
                  <a:avLst/>
                </a:prstGeom>
              </p:spPr>
            </p:pic>
          </p:grpSp>
        </p:grpSp>
      </p:grpSp>
      <p:grpSp>
        <p:nvGrpSpPr>
          <p:cNvPr id="24" name="Group 23">
            <a:extLst>
              <a:ext uri="{FF2B5EF4-FFF2-40B4-BE49-F238E27FC236}">
                <a16:creationId xmlns:a16="http://schemas.microsoft.com/office/drawing/2014/main" id="{83D58D19-84D9-1D23-6CE9-849570A2DA41}"/>
              </a:ext>
            </a:extLst>
          </p:cNvPr>
          <p:cNvGrpSpPr/>
          <p:nvPr/>
        </p:nvGrpSpPr>
        <p:grpSpPr>
          <a:xfrm>
            <a:off x="1056000" y="2564904"/>
            <a:ext cx="10080000" cy="828092"/>
            <a:chOff x="1056000" y="2564904"/>
            <a:chExt cx="10080000" cy="828092"/>
          </a:xfrm>
        </p:grpSpPr>
        <p:sp>
          <p:nvSpPr>
            <p:cNvPr id="114" name="object 30">
              <a:extLst>
                <a:ext uri="{FF2B5EF4-FFF2-40B4-BE49-F238E27FC236}">
                  <a16:creationId xmlns:a16="http://schemas.microsoft.com/office/drawing/2014/main" id="{574AFCB9-B35E-B3CD-5222-9B191F9EC372}"/>
                </a:ext>
              </a:extLst>
            </p:cNvPr>
            <p:cNvSpPr txBox="1"/>
            <p:nvPr/>
          </p:nvSpPr>
          <p:spPr>
            <a:xfrm>
              <a:off x="1056000" y="2564904"/>
              <a:ext cx="10080000" cy="360000"/>
            </a:xfrm>
            <a:prstGeom prst="rect">
              <a:avLst/>
            </a:prstGeom>
            <a:gradFill>
              <a:gsLst>
                <a:gs pos="0">
                  <a:schemeClr val="accent1">
                    <a:lumMod val="75000"/>
                    <a:alpha val="0"/>
                  </a:schemeClr>
                </a:gs>
                <a:gs pos="50000">
                  <a:schemeClr val="accent1">
                    <a:lumMod val="75000"/>
                  </a:schemeClr>
                </a:gs>
                <a:gs pos="100000">
                  <a:schemeClr val="accent1">
                    <a:lumMod val="75000"/>
                    <a:alpha val="0"/>
                  </a:schemeClr>
                </a:gs>
              </a:gsLst>
              <a:lin ang="0" scaled="0"/>
            </a:gradFill>
          </p:spPr>
          <p:txBody>
            <a:bodyPr vert="horz" wrap="square" lIns="0" tIns="0" rIns="25200" bIns="0" rtlCol="0" anchor="ctr">
              <a:noAutofit/>
            </a:bodyPr>
            <a:lstStyle/>
            <a:p>
              <a:pPr algn="ctr">
                <a:lnSpc>
                  <a:spcPct val="100000"/>
                </a:lnSpc>
              </a:pPr>
              <a:r>
                <a:rPr lang="en-AU" sz="1600" b="1" spc="40" dirty="0">
                  <a:solidFill>
                    <a:schemeClr val="bg1"/>
                  </a:solidFill>
                  <a:latin typeface="+mj-lt"/>
                  <a:cs typeface="Mark Pro"/>
                </a:rPr>
                <a:t>Decarbonisation</a:t>
              </a:r>
              <a:endParaRPr sz="1600" spc="40" dirty="0">
                <a:solidFill>
                  <a:schemeClr val="bg1"/>
                </a:solidFill>
                <a:latin typeface="+mj-lt"/>
                <a:cs typeface="Mark Pro"/>
              </a:endParaRPr>
            </a:p>
          </p:txBody>
        </p:sp>
        <p:sp>
          <p:nvSpPr>
            <p:cNvPr id="115" name="object 30">
              <a:extLst>
                <a:ext uri="{FF2B5EF4-FFF2-40B4-BE49-F238E27FC236}">
                  <a16:creationId xmlns:a16="http://schemas.microsoft.com/office/drawing/2014/main" id="{6C04E9FD-C203-2993-D7BD-E04B2D8381B6}"/>
                </a:ext>
              </a:extLst>
            </p:cNvPr>
            <p:cNvSpPr txBox="1"/>
            <p:nvPr/>
          </p:nvSpPr>
          <p:spPr>
            <a:xfrm>
              <a:off x="1056000" y="3032996"/>
              <a:ext cx="10080000" cy="360000"/>
            </a:xfrm>
            <a:prstGeom prst="rect">
              <a:avLst/>
            </a:prstGeom>
            <a:gradFill>
              <a:gsLst>
                <a:gs pos="0">
                  <a:schemeClr val="accent3">
                    <a:lumMod val="75000"/>
                    <a:alpha val="0"/>
                  </a:schemeClr>
                </a:gs>
                <a:gs pos="50000">
                  <a:schemeClr val="accent3">
                    <a:lumMod val="75000"/>
                  </a:schemeClr>
                </a:gs>
                <a:gs pos="100000">
                  <a:schemeClr val="accent3">
                    <a:lumMod val="75000"/>
                    <a:alpha val="0"/>
                  </a:schemeClr>
                </a:gs>
              </a:gsLst>
              <a:lin ang="0" scaled="0"/>
            </a:gradFill>
          </p:spPr>
          <p:txBody>
            <a:bodyPr vert="horz" wrap="square" lIns="7200" tIns="0" rIns="0" bIns="0" rtlCol="0" anchor="ctr">
              <a:noAutofit/>
            </a:bodyPr>
            <a:lstStyle/>
            <a:p>
              <a:pPr algn="ctr">
                <a:lnSpc>
                  <a:spcPct val="100000"/>
                </a:lnSpc>
              </a:pPr>
              <a:r>
                <a:rPr lang="en-AU" sz="1600" b="1" spc="40" dirty="0">
                  <a:solidFill>
                    <a:schemeClr val="bg1"/>
                  </a:solidFill>
                  <a:latin typeface="+mj-lt"/>
                  <a:cs typeface="Mark Pro"/>
                </a:rPr>
                <a:t>Digitalisation</a:t>
              </a:r>
              <a:endParaRPr sz="1400" spc="40" dirty="0">
                <a:solidFill>
                  <a:schemeClr val="bg1"/>
                </a:solidFill>
                <a:latin typeface="+mj-lt"/>
                <a:cs typeface="Mark Pro"/>
              </a:endParaRPr>
            </a:p>
          </p:txBody>
        </p:sp>
        <p:cxnSp>
          <p:nvCxnSpPr>
            <p:cNvPr id="112" name="Straight Arrow Connector 111">
              <a:extLst>
                <a:ext uri="{FF2B5EF4-FFF2-40B4-BE49-F238E27FC236}">
                  <a16:creationId xmlns:a16="http://schemas.microsoft.com/office/drawing/2014/main" id="{1859DEBF-5E1D-29AF-ADE7-AFB2799E49C8}"/>
                </a:ext>
              </a:extLst>
            </p:cNvPr>
            <p:cNvCxnSpPr/>
            <p:nvPr/>
          </p:nvCxnSpPr>
          <p:spPr>
            <a:xfrm>
              <a:off x="1631864" y="2744964"/>
              <a:ext cx="3240000" cy="0"/>
            </a:xfrm>
            <a:prstGeom prst="straightConnector1">
              <a:avLst/>
            </a:prstGeom>
            <a:ln w="15875">
              <a:gradFill>
                <a:gsLst>
                  <a:gs pos="0">
                    <a:srgbClr val="D78EEA">
                      <a:alpha val="40000"/>
                    </a:srgbClr>
                  </a:gs>
                  <a:gs pos="100000">
                    <a:srgbClr val="D78EEA"/>
                  </a:gs>
                </a:gsLst>
                <a:lin ang="0" scaled="0"/>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17495662-E111-9719-70FF-C7EA9BBFEC86}"/>
                </a:ext>
              </a:extLst>
            </p:cNvPr>
            <p:cNvCxnSpPr/>
            <p:nvPr/>
          </p:nvCxnSpPr>
          <p:spPr>
            <a:xfrm>
              <a:off x="1631864" y="3213016"/>
              <a:ext cx="3240000" cy="0"/>
            </a:xfrm>
            <a:prstGeom prst="straightConnector1">
              <a:avLst/>
            </a:prstGeom>
            <a:ln w="15875">
              <a:gradFill>
                <a:gsLst>
                  <a:gs pos="0">
                    <a:schemeClr val="accent5">
                      <a:alpha val="40000"/>
                    </a:schemeClr>
                  </a:gs>
                  <a:gs pos="100000">
                    <a:schemeClr val="accent5"/>
                  </a:gs>
                </a:gsLst>
                <a:lin ang="0" scaled="0"/>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3CD09511-AEB9-FFD6-5C9B-4B669A978FC7}"/>
                </a:ext>
              </a:extLst>
            </p:cNvPr>
            <p:cNvCxnSpPr/>
            <p:nvPr/>
          </p:nvCxnSpPr>
          <p:spPr>
            <a:xfrm>
              <a:off x="7320136" y="2744964"/>
              <a:ext cx="3240000" cy="0"/>
            </a:xfrm>
            <a:prstGeom prst="straightConnector1">
              <a:avLst/>
            </a:prstGeom>
            <a:ln w="15875">
              <a:gradFill>
                <a:gsLst>
                  <a:gs pos="0">
                    <a:srgbClr val="D78EEA"/>
                  </a:gs>
                  <a:gs pos="100000">
                    <a:srgbClr val="D78EEA"/>
                  </a:gs>
                </a:gsLst>
                <a:lin ang="0" scaled="0"/>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7158673C-FD80-B0DB-1CD9-3DCD615B0062}"/>
                </a:ext>
              </a:extLst>
            </p:cNvPr>
            <p:cNvCxnSpPr/>
            <p:nvPr/>
          </p:nvCxnSpPr>
          <p:spPr>
            <a:xfrm>
              <a:off x="7320136" y="3213016"/>
              <a:ext cx="3240000" cy="0"/>
            </a:xfrm>
            <a:prstGeom prst="straightConnector1">
              <a:avLst/>
            </a:prstGeom>
            <a:ln w="15875">
              <a:gradFill>
                <a:gsLst>
                  <a:gs pos="0">
                    <a:schemeClr val="accent5"/>
                  </a:gs>
                  <a:gs pos="100000">
                    <a:schemeClr val="accent5">
                      <a:alpha val="40000"/>
                    </a:schemeClr>
                  </a:gs>
                </a:gsLst>
                <a:lin ang="0" scaled="0"/>
              </a:gra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AA3DDAC-2717-2EA2-D793-518577018DC2}"/>
              </a:ext>
            </a:extLst>
          </p:cNvPr>
          <p:cNvGrpSpPr/>
          <p:nvPr/>
        </p:nvGrpSpPr>
        <p:grpSpPr>
          <a:xfrm>
            <a:off x="0" y="4188529"/>
            <a:ext cx="2063552" cy="2153534"/>
            <a:chOff x="0" y="4188529"/>
            <a:chExt cx="2063552" cy="2153534"/>
          </a:xfrm>
        </p:grpSpPr>
        <p:sp>
          <p:nvSpPr>
            <p:cNvPr id="10" name="TextBox 9">
              <a:extLst>
                <a:ext uri="{FF2B5EF4-FFF2-40B4-BE49-F238E27FC236}">
                  <a16:creationId xmlns:a16="http://schemas.microsoft.com/office/drawing/2014/main" id="{527BBB0E-ED60-4309-7CF7-7FC2BBAA7F99}"/>
                </a:ext>
              </a:extLst>
            </p:cNvPr>
            <p:cNvSpPr txBox="1"/>
            <p:nvPr/>
          </p:nvSpPr>
          <p:spPr>
            <a:xfrm>
              <a:off x="0" y="4188529"/>
              <a:ext cx="2063380" cy="2153534"/>
            </a:xfrm>
            <a:prstGeom prst="rect">
              <a:avLst/>
            </a:prstGeom>
            <a:solidFill>
              <a:schemeClr val="bg1"/>
            </a:solidFill>
          </p:spPr>
          <p:txBody>
            <a:bodyPr wrap="square" lIns="514800" tIns="0" rIns="0" bIns="0" anchor="ctr">
              <a:noAutofit/>
            </a:bodyPr>
            <a:lstStyle/>
            <a:p>
              <a:pPr algn="l">
                <a:lnSpc>
                  <a:spcPct val="100000"/>
                </a:lnSpc>
              </a:pPr>
              <a:r>
                <a:rPr lang="en-GB" sz="2400" b="1" spc="-10" dirty="0">
                  <a:solidFill>
                    <a:schemeClr val="accent3"/>
                  </a:solidFill>
                </a:rPr>
                <a:t>Digital Solutions</a:t>
              </a:r>
            </a:p>
          </p:txBody>
        </p:sp>
        <p:cxnSp>
          <p:nvCxnSpPr>
            <p:cNvPr id="19" name="Straight Connector 18">
              <a:extLst>
                <a:ext uri="{FF2B5EF4-FFF2-40B4-BE49-F238E27FC236}">
                  <a16:creationId xmlns:a16="http://schemas.microsoft.com/office/drawing/2014/main" id="{0C5B75D2-0FA4-2655-7843-9DD613FFCC7D}"/>
                </a:ext>
              </a:extLst>
            </p:cNvPr>
            <p:cNvCxnSpPr/>
            <p:nvPr/>
          </p:nvCxnSpPr>
          <p:spPr>
            <a:xfrm>
              <a:off x="2063552" y="4437583"/>
              <a:ext cx="0" cy="1656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816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0-#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E683DA-6572-2018-8CA3-F0E7D51CE5C8}"/>
              </a:ext>
            </a:extLst>
          </p:cNvPr>
          <p:cNvSpPr/>
          <p:nvPr/>
        </p:nvSpPr>
        <p:spPr>
          <a:xfrm>
            <a:off x="8112124" y="0"/>
            <a:ext cx="4079875" cy="6858000"/>
          </a:xfrm>
          <a:prstGeom prst="rect">
            <a:avLst/>
          </a:prstGeom>
          <a:solidFill>
            <a:srgbClr val="027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Graphic 4">
            <a:extLst>
              <a:ext uri="{FF2B5EF4-FFF2-40B4-BE49-F238E27FC236}">
                <a16:creationId xmlns:a16="http://schemas.microsoft.com/office/drawing/2014/main" id="{76B179A0-64AB-E45A-72D6-533682E1DD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10518" y="5787297"/>
            <a:ext cx="1705629" cy="1205284"/>
          </a:xfrm>
          <a:prstGeom prst="rect">
            <a:avLst/>
          </a:prstGeom>
        </p:spPr>
      </p:pic>
      <p:sp>
        <p:nvSpPr>
          <p:cNvPr id="2" name="Rectangle 1">
            <a:extLst>
              <a:ext uri="{FF2B5EF4-FFF2-40B4-BE49-F238E27FC236}">
                <a16:creationId xmlns:a16="http://schemas.microsoft.com/office/drawing/2014/main" id="{3BC1C21C-2908-1394-96F7-6CB2E3A619BA}"/>
              </a:ext>
            </a:extLst>
          </p:cNvPr>
          <p:cNvSpPr/>
          <p:nvPr/>
        </p:nvSpPr>
        <p:spPr>
          <a:xfrm>
            <a:off x="803412" y="3285344"/>
            <a:ext cx="6516000" cy="32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aphicFrame>
        <p:nvGraphicFramePr>
          <p:cNvPr id="9" name="Table 19">
            <a:extLst>
              <a:ext uri="{FF2B5EF4-FFF2-40B4-BE49-F238E27FC236}">
                <a16:creationId xmlns:a16="http://schemas.microsoft.com/office/drawing/2014/main" id="{48E43779-381B-9100-E9CD-CF824DF73C4F}"/>
              </a:ext>
            </a:extLst>
          </p:cNvPr>
          <p:cNvGraphicFramePr>
            <a:graphicFrameLocks noGrp="1"/>
          </p:cNvGraphicFramePr>
          <p:nvPr>
            <p:extLst>
              <p:ext uri="{D42A27DB-BD31-4B8C-83A1-F6EECF244321}">
                <p14:modId xmlns:p14="http://schemas.microsoft.com/office/powerpoint/2010/main" val="2440346194"/>
              </p:ext>
            </p:extLst>
          </p:nvPr>
        </p:nvGraphicFramePr>
        <p:xfrm>
          <a:off x="8616950" y="550863"/>
          <a:ext cx="3059113" cy="5544000"/>
        </p:xfrm>
        <a:graphic>
          <a:graphicData uri="http://schemas.openxmlformats.org/drawingml/2006/table">
            <a:tbl>
              <a:tblPr firstRow="1" bandRow="1">
                <a:tableStyleId>{2D5ABB26-0587-4C30-8999-92F81FD0307C}</a:tableStyleId>
              </a:tblPr>
              <a:tblGrid>
                <a:gridCol w="3059113">
                  <a:extLst>
                    <a:ext uri="{9D8B030D-6E8A-4147-A177-3AD203B41FA5}">
                      <a16:colId xmlns:a16="http://schemas.microsoft.com/office/drawing/2014/main" val="372175850"/>
                    </a:ext>
                  </a:extLst>
                </a:gridCol>
              </a:tblGrid>
              <a:tr h="684000">
                <a:tc>
                  <a:txBody>
                    <a:bodyPr/>
                    <a:lstStyle/>
                    <a:p>
                      <a:r>
                        <a:rPr lang="en-AU" sz="1200" dirty="0">
                          <a:solidFill>
                            <a:schemeClr val="bg1"/>
                          </a:solidFill>
                        </a:rPr>
                        <a:t>Value outcomes from Wood projects:</a:t>
                      </a:r>
                    </a:p>
                  </a:txBody>
                  <a:tcPr marL="0" marR="0" marT="144000" marB="262800" anchor="b"/>
                </a:tc>
                <a:extLst>
                  <a:ext uri="{0D108BD9-81ED-4DB2-BD59-A6C34878D82A}">
                    <a16:rowId xmlns:a16="http://schemas.microsoft.com/office/drawing/2014/main" val="260825498"/>
                  </a:ext>
                </a:extLst>
              </a:tr>
              <a:tr h="1476000">
                <a:tc>
                  <a:txBody>
                    <a:bodyPr/>
                    <a:lstStyle/>
                    <a:p>
                      <a:r>
                        <a:rPr lang="en-AU" sz="3600" b="1" dirty="0">
                          <a:solidFill>
                            <a:schemeClr val="bg1"/>
                          </a:solidFill>
                        </a:rPr>
                        <a:t>$1.1Bn</a:t>
                      </a:r>
                    </a:p>
                    <a:p>
                      <a:r>
                        <a:rPr lang="en-AU" sz="1600" dirty="0">
                          <a:solidFill>
                            <a:schemeClr val="accent5"/>
                          </a:solidFill>
                        </a:rPr>
                        <a:t>Design risk mitigated on a</a:t>
                      </a:r>
                      <a:br>
                        <a:rPr lang="en-AU" sz="1600" dirty="0">
                          <a:solidFill>
                            <a:schemeClr val="accent5"/>
                          </a:solidFill>
                        </a:rPr>
                      </a:br>
                      <a:r>
                        <a:rPr lang="en-AU" sz="1600" dirty="0">
                          <a:solidFill>
                            <a:schemeClr val="accent5"/>
                          </a:solidFill>
                        </a:rPr>
                        <a:t>Middle East mega-project</a:t>
                      </a:r>
                    </a:p>
                  </a:txBody>
                  <a:tcPr marL="0" marR="0" marT="144000" marB="144000" anchor="ctr"/>
                </a:tc>
                <a:extLst>
                  <a:ext uri="{0D108BD9-81ED-4DB2-BD59-A6C34878D82A}">
                    <a16:rowId xmlns:a16="http://schemas.microsoft.com/office/drawing/2014/main" val="3417735321"/>
                  </a:ext>
                </a:extLst>
              </a:tr>
              <a:tr h="1584000">
                <a:tc>
                  <a:txBody>
                    <a:bodyPr/>
                    <a:lstStyle/>
                    <a:p>
                      <a:r>
                        <a:rPr lang="en-AU" sz="3600" b="1" dirty="0">
                          <a:solidFill>
                            <a:schemeClr val="bg1"/>
                          </a:solidFill>
                        </a:rPr>
                        <a:t>67,000</a:t>
                      </a:r>
                    </a:p>
                    <a:p>
                      <a:r>
                        <a:rPr lang="en-AU" sz="1600" dirty="0">
                          <a:solidFill>
                            <a:schemeClr val="accent5"/>
                          </a:solidFill>
                        </a:rPr>
                        <a:t>Hours of overdue maintenance backlog, and 45,000 hours per annum of forelog removed</a:t>
                      </a:r>
                    </a:p>
                  </a:txBody>
                  <a:tcPr marL="0" marR="0" marT="144000" marB="144000" anchor="ctr"/>
                </a:tc>
                <a:extLst>
                  <a:ext uri="{0D108BD9-81ED-4DB2-BD59-A6C34878D82A}">
                    <a16:rowId xmlns:a16="http://schemas.microsoft.com/office/drawing/2014/main" val="1420306381"/>
                  </a:ext>
                </a:extLst>
              </a:tr>
              <a:tr h="1800000">
                <a:tc>
                  <a:txBody>
                    <a:bodyPr/>
                    <a:lstStyle/>
                    <a:p>
                      <a:r>
                        <a:rPr lang="en-AU" sz="3600" b="1" dirty="0">
                          <a:solidFill>
                            <a:schemeClr val="bg1"/>
                          </a:solidFill>
                        </a:rPr>
                        <a:t>1,200+</a:t>
                      </a:r>
                      <a:r>
                        <a:rPr lang="en-AU" sz="1400" b="1" dirty="0">
                          <a:solidFill>
                            <a:schemeClr val="bg1"/>
                          </a:solidFill>
                        </a:rPr>
                        <a:t> </a:t>
                      </a:r>
                      <a:r>
                        <a:rPr lang="en-AU" sz="1400" b="0" dirty="0">
                          <a:solidFill>
                            <a:schemeClr val="bg1"/>
                          </a:solidFill>
                        </a:rPr>
                        <a:t>per annum</a:t>
                      </a:r>
                    </a:p>
                    <a:p>
                      <a:r>
                        <a:rPr lang="en-AU" sz="1600" dirty="0">
                          <a:solidFill>
                            <a:schemeClr val="accent5"/>
                          </a:solidFill>
                        </a:rPr>
                        <a:t>Offshore days removed in the North Sea by enabling work to be performed from shore</a:t>
                      </a:r>
                    </a:p>
                  </a:txBody>
                  <a:tcPr marL="0" marR="0" marT="144000" marB="144000" anchor="ctr"/>
                </a:tc>
                <a:extLst>
                  <a:ext uri="{0D108BD9-81ED-4DB2-BD59-A6C34878D82A}">
                    <a16:rowId xmlns:a16="http://schemas.microsoft.com/office/drawing/2014/main" val="427471153"/>
                  </a:ext>
                </a:extLst>
              </a:tr>
            </a:tbl>
          </a:graphicData>
        </a:graphic>
      </p:graphicFrame>
      <p:sp>
        <p:nvSpPr>
          <p:cNvPr id="6" name="Title 5">
            <a:extLst>
              <a:ext uri="{FF2B5EF4-FFF2-40B4-BE49-F238E27FC236}">
                <a16:creationId xmlns:a16="http://schemas.microsoft.com/office/drawing/2014/main" id="{EAFBBB44-0FB9-3910-95D7-18BE1FF8CCF1}"/>
              </a:ext>
            </a:extLst>
          </p:cNvPr>
          <p:cNvSpPr>
            <a:spLocks noGrp="1"/>
          </p:cNvSpPr>
          <p:nvPr>
            <p:ph type="title"/>
          </p:nvPr>
        </p:nvSpPr>
        <p:spPr>
          <a:xfrm>
            <a:off x="515380" y="548680"/>
            <a:ext cx="11160000" cy="504000"/>
          </a:xfrm>
        </p:spPr>
        <p:txBody>
          <a:bodyPr/>
          <a:lstStyle/>
          <a:p>
            <a:r>
              <a:rPr lang="en-AU" dirty="0"/>
              <a:t>Driving business outcomes</a:t>
            </a:r>
          </a:p>
        </p:txBody>
      </p:sp>
      <p:graphicFrame>
        <p:nvGraphicFramePr>
          <p:cNvPr id="23" name="Table 23">
            <a:extLst>
              <a:ext uri="{FF2B5EF4-FFF2-40B4-BE49-F238E27FC236}">
                <a16:creationId xmlns:a16="http://schemas.microsoft.com/office/drawing/2014/main" id="{4A73E5D8-FC7C-8741-B80D-4684435AD9D6}"/>
              </a:ext>
            </a:extLst>
          </p:cNvPr>
          <p:cNvGraphicFramePr>
            <a:graphicFrameLocks noGrp="1"/>
          </p:cNvGraphicFramePr>
          <p:nvPr/>
        </p:nvGraphicFramePr>
        <p:xfrm>
          <a:off x="839300" y="3429360"/>
          <a:ext cx="6336000" cy="2988000"/>
        </p:xfrm>
        <a:graphic>
          <a:graphicData uri="http://schemas.openxmlformats.org/drawingml/2006/table">
            <a:tbl>
              <a:tblPr firstRow="1" bandRow="1">
                <a:tableStyleId>{2D5ABB26-0587-4C30-8999-92F81FD0307C}</a:tableStyleId>
              </a:tblPr>
              <a:tblGrid>
                <a:gridCol w="936000">
                  <a:extLst>
                    <a:ext uri="{9D8B030D-6E8A-4147-A177-3AD203B41FA5}">
                      <a16:colId xmlns:a16="http://schemas.microsoft.com/office/drawing/2014/main" val="757202716"/>
                    </a:ext>
                  </a:extLst>
                </a:gridCol>
                <a:gridCol w="1080000">
                  <a:extLst>
                    <a:ext uri="{9D8B030D-6E8A-4147-A177-3AD203B41FA5}">
                      <a16:colId xmlns:a16="http://schemas.microsoft.com/office/drawing/2014/main" val="4256774786"/>
                    </a:ext>
                  </a:extLst>
                </a:gridCol>
                <a:gridCol w="1080000">
                  <a:extLst>
                    <a:ext uri="{9D8B030D-6E8A-4147-A177-3AD203B41FA5}">
                      <a16:colId xmlns:a16="http://schemas.microsoft.com/office/drawing/2014/main" val="3192705553"/>
                    </a:ext>
                  </a:extLst>
                </a:gridCol>
                <a:gridCol w="1080000">
                  <a:extLst>
                    <a:ext uri="{9D8B030D-6E8A-4147-A177-3AD203B41FA5}">
                      <a16:colId xmlns:a16="http://schemas.microsoft.com/office/drawing/2014/main" val="1140260592"/>
                    </a:ext>
                  </a:extLst>
                </a:gridCol>
                <a:gridCol w="1080000">
                  <a:extLst>
                    <a:ext uri="{9D8B030D-6E8A-4147-A177-3AD203B41FA5}">
                      <a16:colId xmlns:a16="http://schemas.microsoft.com/office/drawing/2014/main" val="602638164"/>
                    </a:ext>
                  </a:extLst>
                </a:gridCol>
                <a:gridCol w="1080000">
                  <a:extLst>
                    <a:ext uri="{9D8B030D-6E8A-4147-A177-3AD203B41FA5}">
                      <a16:colId xmlns:a16="http://schemas.microsoft.com/office/drawing/2014/main" val="1503431426"/>
                    </a:ext>
                  </a:extLst>
                </a:gridCol>
              </a:tblGrid>
              <a:tr h="540000">
                <a:tc>
                  <a:txBody>
                    <a:bodyPr/>
                    <a:lstStyle/>
                    <a:p>
                      <a:pPr algn="ctr"/>
                      <a:r>
                        <a:rPr lang="en-AU" sz="1200" dirty="0">
                          <a:latin typeface="Segoe UI Semibold" panose="020B0702040204020203" pitchFamily="34" charset="0"/>
                          <a:cs typeface="Segoe UI Semibold" panose="020B0702040204020203" pitchFamily="34" charset="0"/>
                        </a:rPr>
                        <a:t>Business</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3242294"/>
                  </a:ext>
                </a:extLst>
              </a:tr>
              <a:tr h="540000">
                <a:tc>
                  <a:txBody>
                    <a:bodyPr/>
                    <a:lstStyle/>
                    <a:p>
                      <a:pPr algn="ctr"/>
                      <a:r>
                        <a:rPr lang="en-AU" sz="1200" dirty="0">
                          <a:latin typeface="Segoe UI Semibold" panose="020B0702040204020203" pitchFamily="34" charset="0"/>
                          <a:cs typeface="Segoe UI Semibold" panose="020B0702040204020203" pitchFamily="34" charset="0"/>
                        </a:rPr>
                        <a:t>Portfolio</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3230490"/>
                  </a:ext>
                </a:extLst>
              </a:tr>
              <a:tr h="540000">
                <a:tc>
                  <a:txBody>
                    <a:bodyPr/>
                    <a:lstStyle/>
                    <a:p>
                      <a:pPr algn="ctr"/>
                      <a:r>
                        <a:rPr lang="en-AU" sz="1200" dirty="0">
                          <a:latin typeface="Segoe UI Semibold" panose="020B0702040204020203" pitchFamily="34" charset="0"/>
                          <a:cs typeface="Segoe UI Semibold" panose="020B0702040204020203" pitchFamily="34" charset="0"/>
                        </a:rPr>
                        <a:t>Asset</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959597"/>
                  </a:ext>
                </a:extLst>
              </a:tr>
              <a:tr h="540000">
                <a:tc>
                  <a:txBody>
                    <a:bodyPr/>
                    <a:lstStyle/>
                    <a:p>
                      <a:pPr algn="ctr"/>
                      <a:r>
                        <a:rPr lang="en-AU" sz="1200" dirty="0">
                          <a:latin typeface="Segoe UI Semibold" panose="020B0702040204020203" pitchFamily="34" charset="0"/>
                          <a:cs typeface="Segoe UI Semibold" panose="020B0702040204020203" pitchFamily="34" charset="0"/>
                        </a:rPr>
                        <a:t>System/</a:t>
                      </a:r>
                      <a:br>
                        <a:rPr lang="en-AU" sz="1200" dirty="0">
                          <a:latin typeface="Segoe UI Semibold" panose="020B0702040204020203" pitchFamily="34" charset="0"/>
                          <a:cs typeface="Segoe UI Semibold" panose="020B0702040204020203" pitchFamily="34" charset="0"/>
                        </a:rPr>
                      </a:br>
                      <a:r>
                        <a:rPr lang="en-AU" sz="1200" dirty="0">
                          <a:latin typeface="Segoe UI Semibold" panose="020B0702040204020203" pitchFamily="34" charset="0"/>
                          <a:cs typeface="Segoe UI Semibold" panose="020B0702040204020203" pitchFamily="34" charset="0"/>
                        </a:rPr>
                        <a:t>Class</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7051625"/>
                  </a:ext>
                </a:extLst>
              </a:tr>
              <a:tr h="540000">
                <a:tc>
                  <a:txBody>
                    <a:bodyPr/>
                    <a:lstStyle/>
                    <a:p>
                      <a:pPr algn="ctr"/>
                      <a:r>
                        <a:rPr lang="en-AU" sz="1200" dirty="0">
                          <a:latin typeface="Segoe UI Semibold" panose="020B0702040204020203" pitchFamily="34" charset="0"/>
                          <a:cs typeface="Segoe UI Semibold" panose="020B0702040204020203" pitchFamily="34" charset="0"/>
                        </a:rPr>
                        <a:t>Equipment</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4357071"/>
                  </a:ext>
                </a:extLst>
              </a:tr>
              <a:tr h="288000">
                <a:tc>
                  <a:txBody>
                    <a:bodyPr/>
                    <a:lstStyle/>
                    <a:p>
                      <a:endParaRPr lang="en-AU" sz="1200" dirty="0">
                        <a:latin typeface="Segoe UI Semibold" panose="020B0702040204020203" pitchFamily="34" charset="0"/>
                        <a:cs typeface="Segoe UI Semibold" panose="020B0702040204020203" pitchFamily="34" charset="0"/>
                      </a:endParaRPr>
                    </a:p>
                  </a:txBody>
                  <a:tcPr marL="72000" marR="72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200" dirty="0">
                          <a:latin typeface="Segoe UI Semibold" panose="020B0702040204020203" pitchFamily="34" charset="0"/>
                          <a:cs typeface="Segoe UI Semibold" panose="020B0702040204020203" pitchFamily="34" charset="0"/>
                        </a:rPr>
                        <a:t>Data</a:t>
                      </a:r>
                    </a:p>
                  </a:txBody>
                  <a:tcPr marL="72000" marR="72000" marT="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200" dirty="0">
                          <a:latin typeface="Segoe UI Semibold" panose="020B0702040204020203" pitchFamily="34" charset="0"/>
                          <a:cs typeface="Segoe UI Semibold" panose="020B0702040204020203" pitchFamily="34" charset="0"/>
                        </a:rPr>
                        <a:t>Information</a:t>
                      </a:r>
                    </a:p>
                  </a:txBody>
                  <a:tcPr marL="72000" marR="72000" marT="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200" dirty="0">
                          <a:latin typeface="Segoe UI Semibold" panose="020B0702040204020203" pitchFamily="34" charset="0"/>
                          <a:cs typeface="Segoe UI Semibold" panose="020B0702040204020203" pitchFamily="34" charset="0"/>
                        </a:rPr>
                        <a:t>Insight</a:t>
                      </a:r>
                    </a:p>
                  </a:txBody>
                  <a:tcPr marL="72000" marR="72000" marT="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200" dirty="0">
                          <a:latin typeface="Segoe UI Semibold" panose="020B0702040204020203" pitchFamily="34" charset="0"/>
                          <a:cs typeface="Segoe UI Semibold" panose="020B0702040204020203" pitchFamily="34" charset="0"/>
                        </a:rPr>
                        <a:t>Decision</a:t>
                      </a:r>
                    </a:p>
                  </a:txBody>
                  <a:tcPr marL="72000" marR="72000" marT="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200" dirty="0">
                          <a:latin typeface="Segoe UI Semibold" panose="020B0702040204020203" pitchFamily="34" charset="0"/>
                          <a:cs typeface="Segoe UI Semibold" panose="020B0702040204020203" pitchFamily="34" charset="0"/>
                        </a:rPr>
                        <a:t>Action</a:t>
                      </a:r>
                    </a:p>
                  </a:txBody>
                  <a:tcPr marL="72000" marR="72000" marT="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715870"/>
                  </a:ext>
                </a:extLst>
              </a:tr>
            </a:tbl>
          </a:graphicData>
        </a:graphic>
      </p:graphicFrame>
      <p:sp>
        <p:nvSpPr>
          <p:cNvPr id="37" name="Freeform: Shape 36">
            <a:extLst>
              <a:ext uri="{FF2B5EF4-FFF2-40B4-BE49-F238E27FC236}">
                <a16:creationId xmlns:a16="http://schemas.microsoft.com/office/drawing/2014/main" id="{82389640-3DBC-6125-1F91-B54691B858C0}"/>
              </a:ext>
            </a:extLst>
          </p:cNvPr>
          <p:cNvSpPr/>
          <p:nvPr/>
        </p:nvSpPr>
        <p:spPr>
          <a:xfrm>
            <a:off x="1869154" y="3914428"/>
            <a:ext cx="2922455" cy="2142864"/>
          </a:xfrm>
          <a:custGeom>
            <a:avLst/>
            <a:gdLst>
              <a:gd name="connsiteX0" fmla="*/ 1694626 w 3095445"/>
              <a:gd name="connsiteY0" fmla="*/ 655903 h 2688106"/>
              <a:gd name="connsiteX1" fmla="*/ 3093595 w 3095445"/>
              <a:gd name="connsiteY1" fmla="*/ 2529199 h 2688106"/>
              <a:gd name="connsiteX2" fmla="*/ 423981 w 3095445"/>
              <a:gd name="connsiteY2" fmla="*/ 2670358 h 2688106"/>
              <a:gd name="connsiteX3" fmla="*/ 243142 w 3095445"/>
              <a:gd name="connsiteY3" fmla="*/ 82718 h 2688106"/>
              <a:gd name="connsiteX4" fmla="*/ 2032556 w 3095445"/>
              <a:gd name="connsiteY4" fmla="*/ 1033591 h 2688106"/>
              <a:gd name="connsiteX0" fmla="*/ 1706101 w 3109356"/>
              <a:gd name="connsiteY0" fmla="*/ 666173 h 2700917"/>
              <a:gd name="connsiteX1" fmla="*/ 3105070 w 3109356"/>
              <a:gd name="connsiteY1" fmla="*/ 2539469 h 2700917"/>
              <a:gd name="connsiteX2" fmla="*/ 435456 w 3109356"/>
              <a:gd name="connsiteY2" fmla="*/ 2680628 h 2700917"/>
              <a:gd name="connsiteX3" fmla="*/ 254617 w 3109356"/>
              <a:gd name="connsiteY3" fmla="*/ 92988 h 2700917"/>
              <a:gd name="connsiteX4" fmla="*/ 1805906 w 3109356"/>
              <a:gd name="connsiteY4" fmla="*/ 910511 h 2700917"/>
              <a:gd name="connsiteX0" fmla="*/ 1706101 w 3109356"/>
              <a:gd name="connsiteY0" fmla="*/ 659122 h 2693866"/>
              <a:gd name="connsiteX1" fmla="*/ 3105070 w 3109356"/>
              <a:gd name="connsiteY1" fmla="*/ 2532418 h 2693866"/>
              <a:gd name="connsiteX2" fmla="*/ 435456 w 3109356"/>
              <a:gd name="connsiteY2" fmla="*/ 2673577 h 2693866"/>
              <a:gd name="connsiteX3" fmla="*/ 254617 w 3109356"/>
              <a:gd name="connsiteY3" fmla="*/ 85937 h 2693866"/>
              <a:gd name="connsiteX4" fmla="*/ 1578468 w 3109356"/>
              <a:gd name="connsiteY4" fmla="*/ 644077 h 2693866"/>
              <a:gd name="connsiteX5" fmla="*/ 1805906 w 3109356"/>
              <a:gd name="connsiteY5" fmla="*/ 903460 h 2693866"/>
              <a:gd name="connsiteX0" fmla="*/ 1706101 w 3109356"/>
              <a:gd name="connsiteY0" fmla="*/ 659122 h 2693866"/>
              <a:gd name="connsiteX1" fmla="*/ 3105070 w 3109356"/>
              <a:gd name="connsiteY1" fmla="*/ 2532418 h 2693866"/>
              <a:gd name="connsiteX2" fmla="*/ 435456 w 3109356"/>
              <a:gd name="connsiteY2" fmla="*/ 2673577 h 2693866"/>
              <a:gd name="connsiteX3" fmla="*/ 254617 w 3109356"/>
              <a:gd name="connsiteY3" fmla="*/ 85937 h 2693866"/>
              <a:gd name="connsiteX4" fmla="*/ 1578468 w 3109356"/>
              <a:gd name="connsiteY4" fmla="*/ 644077 h 2693866"/>
              <a:gd name="connsiteX0" fmla="*/ 1706101 w 3109356"/>
              <a:gd name="connsiteY0" fmla="*/ 660384 h 2695128"/>
              <a:gd name="connsiteX1" fmla="*/ 3105070 w 3109356"/>
              <a:gd name="connsiteY1" fmla="*/ 2533680 h 2695128"/>
              <a:gd name="connsiteX2" fmla="*/ 435456 w 3109356"/>
              <a:gd name="connsiteY2" fmla="*/ 2674839 h 2695128"/>
              <a:gd name="connsiteX3" fmla="*/ 254617 w 3109356"/>
              <a:gd name="connsiteY3" fmla="*/ 87199 h 2695128"/>
              <a:gd name="connsiteX4" fmla="*/ 1550130 w 3109356"/>
              <a:gd name="connsiteY4" fmla="*/ 630659 h 2695128"/>
              <a:gd name="connsiteX0" fmla="*/ 1706101 w 3109356"/>
              <a:gd name="connsiteY0" fmla="*/ 665837 h 2700581"/>
              <a:gd name="connsiteX1" fmla="*/ 3105070 w 3109356"/>
              <a:gd name="connsiteY1" fmla="*/ 2539133 h 2700581"/>
              <a:gd name="connsiteX2" fmla="*/ 435456 w 3109356"/>
              <a:gd name="connsiteY2" fmla="*/ 2680292 h 2700581"/>
              <a:gd name="connsiteX3" fmla="*/ 254617 w 3109356"/>
              <a:gd name="connsiteY3" fmla="*/ 92652 h 2700581"/>
              <a:gd name="connsiteX4" fmla="*/ 1550130 w 3109356"/>
              <a:gd name="connsiteY4" fmla="*/ 636112 h 2700581"/>
              <a:gd name="connsiteX0" fmla="*/ 1612990 w 3109356"/>
              <a:gd name="connsiteY0" fmla="*/ 594888 h 2700581"/>
              <a:gd name="connsiteX1" fmla="*/ 3105070 w 3109356"/>
              <a:gd name="connsiteY1" fmla="*/ 2539133 h 2700581"/>
              <a:gd name="connsiteX2" fmla="*/ 435456 w 3109356"/>
              <a:gd name="connsiteY2" fmla="*/ 2680292 h 2700581"/>
              <a:gd name="connsiteX3" fmla="*/ 254617 w 3109356"/>
              <a:gd name="connsiteY3" fmla="*/ 92652 h 2700581"/>
              <a:gd name="connsiteX4" fmla="*/ 1550130 w 3109356"/>
              <a:gd name="connsiteY4" fmla="*/ 636112 h 2700581"/>
              <a:gd name="connsiteX0" fmla="*/ 1612990 w 3105088"/>
              <a:gd name="connsiteY0" fmla="*/ 594888 h 2736790"/>
              <a:gd name="connsiteX1" fmla="*/ 3105070 w 3105088"/>
              <a:gd name="connsiteY1" fmla="*/ 2539133 h 2736790"/>
              <a:gd name="connsiteX2" fmla="*/ 435456 w 3105088"/>
              <a:gd name="connsiteY2" fmla="*/ 2680292 h 2736790"/>
              <a:gd name="connsiteX3" fmla="*/ 254617 w 3105088"/>
              <a:gd name="connsiteY3" fmla="*/ 92652 h 2736790"/>
              <a:gd name="connsiteX4" fmla="*/ 1550130 w 3105088"/>
              <a:gd name="connsiteY4" fmla="*/ 636112 h 2736790"/>
              <a:gd name="connsiteX0" fmla="*/ 1612990 w 3105088"/>
              <a:gd name="connsiteY0" fmla="*/ 594888 h 2736790"/>
              <a:gd name="connsiteX1" fmla="*/ 3105070 w 3105088"/>
              <a:gd name="connsiteY1" fmla="*/ 2539133 h 2736790"/>
              <a:gd name="connsiteX2" fmla="*/ 435456 w 3105088"/>
              <a:gd name="connsiteY2" fmla="*/ 2680292 h 2736790"/>
              <a:gd name="connsiteX3" fmla="*/ 254617 w 3105088"/>
              <a:gd name="connsiteY3" fmla="*/ 92652 h 2736790"/>
              <a:gd name="connsiteX4" fmla="*/ 1550130 w 3105088"/>
              <a:gd name="connsiteY4" fmla="*/ 636112 h 2736790"/>
              <a:gd name="connsiteX0" fmla="*/ 1612990 w 3105088"/>
              <a:gd name="connsiteY0" fmla="*/ 594888 h 2736790"/>
              <a:gd name="connsiteX1" fmla="*/ 3105070 w 3105088"/>
              <a:gd name="connsiteY1" fmla="*/ 2539133 h 2736790"/>
              <a:gd name="connsiteX2" fmla="*/ 435456 w 3105088"/>
              <a:gd name="connsiteY2" fmla="*/ 2680292 h 2736790"/>
              <a:gd name="connsiteX3" fmla="*/ 254617 w 3105088"/>
              <a:gd name="connsiteY3" fmla="*/ 92652 h 2736790"/>
              <a:gd name="connsiteX4" fmla="*/ 1550130 w 3105088"/>
              <a:gd name="connsiteY4" fmla="*/ 636112 h 2736790"/>
              <a:gd name="connsiteX0" fmla="*/ 1612990 w 3105112"/>
              <a:gd name="connsiteY0" fmla="*/ 594888 h 2700581"/>
              <a:gd name="connsiteX1" fmla="*/ 3105070 w 3105112"/>
              <a:gd name="connsiteY1" fmla="*/ 2539133 h 2700581"/>
              <a:gd name="connsiteX2" fmla="*/ 435456 w 3105112"/>
              <a:gd name="connsiteY2" fmla="*/ 2680292 h 2700581"/>
              <a:gd name="connsiteX3" fmla="*/ 254617 w 3105112"/>
              <a:gd name="connsiteY3" fmla="*/ 92652 h 2700581"/>
              <a:gd name="connsiteX4" fmla="*/ 1550130 w 3105112"/>
              <a:gd name="connsiteY4" fmla="*/ 636112 h 2700581"/>
              <a:gd name="connsiteX0" fmla="*/ 1612990 w 3105112"/>
              <a:gd name="connsiteY0" fmla="*/ 594888 h 2700581"/>
              <a:gd name="connsiteX1" fmla="*/ 3105070 w 3105112"/>
              <a:gd name="connsiteY1" fmla="*/ 2539133 h 2700581"/>
              <a:gd name="connsiteX2" fmla="*/ 435456 w 3105112"/>
              <a:gd name="connsiteY2" fmla="*/ 2680292 h 2700581"/>
              <a:gd name="connsiteX3" fmla="*/ 254617 w 3105112"/>
              <a:gd name="connsiteY3" fmla="*/ 92652 h 2700581"/>
              <a:gd name="connsiteX4" fmla="*/ 1550130 w 3105112"/>
              <a:gd name="connsiteY4" fmla="*/ 636112 h 2700581"/>
              <a:gd name="connsiteX0" fmla="*/ 1612990 w 3105247"/>
              <a:gd name="connsiteY0" fmla="*/ 594888 h 2751975"/>
              <a:gd name="connsiteX1" fmla="*/ 3105070 w 3105247"/>
              <a:gd name="connsiteY1" fmla="*/ 2539133 h 2751975"/>
              <a:gd name="connsiteX2" fmla="*/ 435456 w 3105247"/>
              <a:gd name="connsiteY2" fmla="*/ 2680292 h 2751975"/>
              <a:gd name="connsiteX3" fmla="*/ 254617 w 3105247"/>
              <a:gd name="connsiteY3" fmla="*/ 92652 h 2751975"/>
              <a:gd name="connsiteX4" fmla="*/ 1550130 w 3105247"/>
              <a:gd name="connsiteY4" fmla="*/ 636112 h 275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247" h="2751975" extrusionOk="0">
                <a:moveTo>
                  <a:pt x="1612990" y="594888"/>
                </a:moveTo>
                <a:cubicBezTo>
                  <a:pt x="1956440" y="866268"/>
                  <a:pt x="3090243" y="2247973"/>
                  <a:pt x="3105070" y="2539133"/>
                </a:cubicBezTo>
                <a:cubicBezTo>
                  <a:pt x="3128874" y="3006585"/>
                  <a:pt x="749094" y="2536683"/>
                  <a:pt x="435456" y="2680292"/>
                </a:cubicBezTo>
                <a:cubicBezTo>
                  <a:pt x="-258038" y="2943479"/>
                  <a:pt x="31143" y="567803"/>
                  <a:pt x="254617" y="92652"/>
                </a:cubicBezTo>
                <a:cubicBezTo>
                  <a:pt x="445119" y="-245598"/>
                  <a:pt x="1356355" y="436249"/>
                  <a:pt x="1550130" y="636112"/>
                </a:cubicBezTo>
              </a:path>
            </a:pathLst>
          </a:custGeom>
          <a:noFill/>
          <a:ln w="19050">
            <a:solidFill>
              <a:schemeClr val="accent1"/>
            </a:solidFill>
            <a:extLst>
              <a:ext uri="{C807C97D-BFC1-408E-A445-0C87EB9F89A2}">
                <ask:lineSketchStyleProps xmlns:ask="http://schemas.microsoft.com/office/drawing/2018/sketchyshapes" sd="1219033472">
                  <a:custGeom>
                    <a:avLst/>
                    <a:gdLst>
                      <a:gd name="connsiteX0" fmla="*/ 1605670 w 2926322"/>
                      <a:gd name="connsiteY0" fmla="*/ 518724 h 2103106"/>
                      <a:gd name="connsiteX1" fmla="*/ 2922288 w 2926322"/>
                      <a:gd name="connsiteY1" fmla="*/ 1977392 h 2103106"/>
                      <a:gd name="connsiteX2" fmla="*/ 409822 w 2926322"/>
                      <a:gd name="connsiteY2" fmla="*/ 2087307 h 2103106"/>
                      <a:gd name="connsiteX3" fmla="*/ 239628 w 2926322"/>
                      <a:gd name="connsiteY3" fmla="*/ 72406 h 2103106"/>
                      <a:gd name="connsiteX4" fmla="*/ 1699600 w 2926322"/>
                      <a:gd name="connsiteY4" fmla="*/ 708981 h 2103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322" h="2103106" extrusionOk="0">
                        <a:moveTo>
                          <a:pt x="1605670" y="518724"/>
                        </a:moveTo>
                        <a:cubicBezTo>
                          <a:pt x="1896571" y="710095"/>
                          <a:pt x="2757153" y="1802197"/>
                          <a:pt x="2922288" y="1977392"/>
                        </a:cubicBezTo>
                        <a:cubicBezTo>
                          <a:pt x="3084165" y="2218142"/>
                          <a:pt x="613369" y="1978398"/>
                          <a:pt x="409822" y="2087307"/>
                        </a:cubicBezTo>
                        <a:cubicBezTo>
                          <a:pt x="-330703" y="2378035"/>
                          <a:pt x="9961" y="549333"/>
                          <a:pt x="239628" y="72406"/>
                        </a:cubicBezTo>
                        <a:cubicBezTo>
                          <a:pt x="464353" y="-252287"/>
                          <a:pt x="1678995" y="590656"/>
                          <a:pt x="1699600" y="708981"/>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nvGrpSpPr>
          <p:cNvPr id="44" name="Group 43">
            <a:extLst>
              <a:ext uri="{FF2B5EF4-FFF2-40B4-BE49-F238E27FC236}">
                <a16:creationId xmlns:a16="http://schemas.microsoft.com/office/drawing/2014/main" id="{1B2E2810-B6E5-1E3A-7AAE-7F7A678AA495}"/>
              </a:ext>
            </a:extLst>
          </p:cNvPr>
          <p:cNvGrpSpPr/>
          <p:nvPr/>
        </p:nvGrpSpPr>
        <p:grpSpPr>
          <a:xfrm>
            <a:off x="479520" y="1484936"/>
            <a:ext cx="1296000" cy="1368000"/>
            <a:chOff x="479376" y="1952625"/>
            <a:chExt cx="1296000" cy="1368000"/>
          </a:xfrm>
          <a:solidFill>
            <a:schemeClr val="accent3"/>
          </a:solidFill>
        </p:grpSpPr>
        <p:sp>
          <p:nvSpPr>
            <p:cNvPr id="20" name="Rectangle 19">
              <a:extLst>
                <a:ext uri="{FF2B5EF4-FFF2-40B4-BE49-F238E27FC236}">
                  <a16:creationId xmlns:a16="http://schemas.microsoft.com/office/drawing/2014/main" id="{EEC6B05B-0BCA-3059-8681-0BBBA27CEC8A}"/>
                </a:ext>
              </a:extLst>
            </p:cNvPr>
            <p:cNvSpPr/>
            <p:nvPr/>
          </p:nvSpPr>
          <p:spPr>
            <a:xfrm>
              <a:off x="479376" y="1952625"/>
              <a:ext cx="1296000" cy="136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48000" rIns="0" bIns="0" rtlCol="0" anchor="t"/>
            <a:lstStyle/>
            <a:p>
              <a:pPr algn="ctr">
                <a:lnSpc>
                  <a:spcPct val="85000"/>
                </a:lnSpc>
              </a:pPr>
              <a:r>
                <a:rPr lang="en-AU" sz="1300" dirty="0">
                  <a:solidFill>
                    <a:schemeClr val="tx1"/>
                  </a:solidFill>
                  <a:latin typeface="+mj-lt"/>
                  <a:cs typeface="Segoe UI Semibold" panose="020B0702040204020203" pitchFamily="34" charset="0"/>
                </a:rPr>
                <a:t>Enhance</a:t>
              </a:r>
              <a:br>
                <a:rPr lang="en-AU" sz="1300" dirty="0">
                  <a:solidFill>
                    <a:schemeClr val="tx1"/>
                  </a:solidFill>
                  <a:latin typeface="+mj-lt"/>
                  <a:cs typeface="Segoe UI Semibold" panose="020B0702040204020203" pitchFamily="34" charset="0"/>
                </a:rPr>
              </a:br>
              <a:r>
                <a:rPr lang="en-AU" sz="1300" dirty="0">
                  <a:solidFill>
                    <a:schemeClr val="tx1"/>
                  </a:solidFill>
                  <a:latin typeface="+mj-lt"/>
                  <a:cs typeface="Segoe UI Semibold" panose="020B0702040204020203" pitchFamily="34" charset="0"/>
                </a:rPr>
                <a:t>worker</a:t>
              </a:r>
              <a:br>
                <a:rPr lang="en-AU" sz="1300" dirty="0">
                  <a:solidFill>
                    <a:schemeClr val="tx1"/>
                  </a:solidFill>
                  <a:latin typeface="+mj-lt"/>
                  <a:cs typeface="Segoe UI Semibold" panose="020B0702040204020203" pitchFamily="34" charset="0"/>
                </a:rPr>
              </a:br>
              <a:r>
                <a:rPr lang="en-AU" sz="1300" dirty="0">
                  <a:solidFill>
                    <a:schemeClr val="tx1"/>
                  </a:solidFill>
                  <a:latin typeface="+mj-lt"/>
                  <a:cs typeface="Segoe UI Semibold" panose="020B0702040204020203" pitchFamily="34" charset="0"/>
                </a:rPr>
                <a:t>safety</a:t>
              </a:r>
            </a:p>
          </p:txBody>
        </p:sp>
        <p:pic>
          <p:nvPicPr>
            <p:cNvPr id="27" name="Graphic 26" descr="Construction worker male outline">
              <a:extLst>
                <a:ext uri="{FF2B5EF4-FFF2-40B4-BE49-F238E27FC236}">
                  <a16:creationId xmlns:a16="http://schemas.microsoft.com/office/drawing/2014/main" id="{60769A14-ACA2-5870-E9A1-F8CAAFBF57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9336" y="1952836"/>
              <a:ext cx="576000" cy="576000"/>
            </a:xfrm>
            <a:prstGeom prst="rect">
              <a:avLst/>
            </a:prstGeom>
          </p:spPr>
        </p:pic>
      </p:grpSp>
      <p:grpSp>
        <p:nvGrpSpPr>
          <p:cNvPr id="45" name="Group 44">
            <a:extLst>
              <a:ext uri="{FF2B5EF4-FFF2-40B4-BE49-F238E27FC236}">
                <a16:creationId xmlns:a16="http://schemas.microsoft.com/office/drawing/2014/main" id="{BB23F75D-8E37-BEC1-47CE-2DCBA7DF26C2}"/>
              </a:ext>
            </a:extLst>
          </p:cNvPr>
          <p:cNvGrpSpPr/>
          <p:nvPr/>
        </p:nvGrpSpPr>
        <p:grpSpPr>
          <a:xfrm>
            <a:off x="1919680" y="1484936"/>
            <a:ext cx="1296000" cy="1368000"/>
            <a:chOff x="1955684" y="1952625"/>
            <a:chExt cx="1296000" cy="1368000"/>
          </a:xfrm>
          <a:solidFill>
            <a:schemeClr val="accent3"/>
          </a:solidFill>
        </p:grpSpPr>
        <p:sp>
          <p:nvSpPr>
            <p:cNvPr id="21" name="Rectangle 20">
              <a:extLst>
                <a:ext uri="{FF2B5EF4-FFF2-40B4-BE49-F238E27FC236}">
                  <a16:creationId xmlns:a16="http://schemas.microsoft.com/office/drawing/2014/main" id="{C5372317-7A68-8337-2111-00C258DB2619}"/>
                </a:ext>
              </a:extLst>
            </p:cNvPr>
            <p:cNvSpPr/>
            <p:nvPr/>
          </p:nvSpPr>
          <p:spPr>
            <a:xfrm>
              <a:off x="1955684" y="1952625"/>
              <a:ext cx="1296000" cy="136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48000" rIns="0" bIns="0" rtlCol="0" anchor="t"/>
            <a:lstStyle/>
            <a:p>
              <a:pPr algn="ctr">
                <a:lnSpc>
                  <a:spcPct val="85000"/>
                </a:lnSpc>
              </a:pPr>
              <a:r>
                <a:rPr lang="en-AU" sz="1300" dirty="0">
                  <a:solidFill>
                    <a:schemeClr val="tx1"/>
                  </a:solidFill>
                  <a:latin typeface="+mj-lt"/>
                  <a:cs typeface="Segoe UI Semibold" panose="020B0702040204020203" pitchFamily="34" charset="0"/>
                </a:rPr>
                <a:t>Increase</a:t>
              </a:r>
              <a:br>
                <a:rPr lang="en-AU" sz="1300" dirty="0">
                  <a:solidFill>
                    <a:schemeClr val="tx1"/>
                  </a:solidFill>
                  <a:latin typeface="+mj-lt"/>
                  <a:cs typeface="Segoe UI Semibold" panose="020B0702040204020203" pitchFamily="34" charset="0"/>
                </a:rPr>
              </a:br>
              <a:r>
                <a:rPr lang="en-AU" sz="1300" dirty="0">
                  <a:solidFill>
                    <a:schemeClr val="tx1"/>
                  </a:solidFill>
                  <a:latin typeface="+mj-lt"/>
                  <a:cs typeface="Segoe UI Semibold" panose="020B0702040204020203" pitchFamily="34" charset="0"/>
                </a:rPr>
                <a:t>workforce efficiency</a:t>
              </a:r>
            </a:p>
          </p:txBody>
        </p:sp>
        <p:pic>
          <p:nvPicPr>
            <p:cNvPr id="36" name="Graphic 35" descr="Business Growth outline">
              <a:extLst>
                <a:ext uri="{FF2B5EF4-FFF2-40B4-BE49-F238E27FC236}">
                  <a16:creationId xmlns:a16="http://schemas.microsoft.com/office/drawing/2014/main" id="{679DD9C7-B66E-8E9B-8D82-45B92220D0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15644" y="1952836"/>
              <a:ext cx="576000" cy="576000"/>
            </a:xfrm>
            <a:prstGeom prst="rect">
              <a:avLst/>
            </a:prstGeom>
          </p:spPr>
        </p:pic>
      </p:grpSp>
      <p:grpSp>
        <p:nvGrpSpPr>
          <p:cNvPr id="46" name="Group 45">
            <a:extLst>
              <a:ext uri="{FF2B5EF4-FFF2-40B4-BE49-F238E27FC236}">
                <a16:creationId xmlns:a16="http://schemas.microsoft.com/office/drawing/2014/main" id="{B141F7A1-6A1A-A123-5423-3EB7E26BB52F}"/>
              </a:ext>
            </a:extLst>
          </p:cNvPr>
          <p:cNvGrpSpPr/>
          <p:nvPr/>
        </p:nvGrpSpPr>
        <p:grpSpPr>
          <a:xfrm>
            <a:off x="3359840" y="1484936"/>
            <a:ext cx="1296000" cy="1368000"/>
            <a:chOff x="3431848" y="1952625"/>
            <a:chExt cx="1296000" cy="1368000"/>
          </a:xfrm>
          <a:solidFill>
            <a:schemeClr val="accent3"/>
          </a:solidFill>
        </p:grpSpPr>
        <p:sp>
          <p:nvSpPr>
            <p:cNvPr id="22" name="Rectangle 21">
              <a:extLst>
                <a:ext uri="{FF2B5EF4-FFF2-40B4-BE49-F238E27FC236}">
                  <a16:creationId xmlns:a16="http://schemas.microsoft.com/office/drawing/2014/main" id="{37EA8810-7329-DB57-E5E0-8A6A68A46491}"/>
                </a:ext>
              </a:extLst>
            </p:cNvPr>
            <p:cNvSpPr/>
            <p:nvPr/>
          </p:nvSpPr>
          <p:spPr>
            <a:xfrm>
              <a:off x="3431848" y="1952625"/>
              <a:ext cx="1296000" cy="136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48000" rIns="0" bIns="0" rtlCol="0" anchor="t"/>
            <a:lstStyle/>
            <a:p>
              <a:pPr algn="ctr">
                <a:lnSpc>
                  <a:spcPct val="85000"/>
                </a:lnSpc>
              </a:pPr>
              <a:r>
                <a:rPr lang="en-AU" sz="1300" dirty="0">
                  <a:solidFill>
                    <a:schemeClr val="tx1"/>
                  </a:solidFill>
                  <a:latin typeface="+mj-lt"/>
                  <a:cs typeface="Segoe UI Semibold" panose="020B0702040204020203" pitchFamily="34" charset="0"/>
                </a:rPr>
                <a:t>Optimise maintenance</a:t>
              </a:r>
              <a:br>
                <a:rPr lang="en-AU" sz="1300" dirty="0">
                  <a:solidFill>
                    <a:schemeClr val="tx1"/>
                  </a:solidFill>
                  <a:latin typeface="+mj-lt"/>
                  <a:cs typeface="Segoe UI Semibold" panose="020B0702040204020203" pitchFamily="34" charset="0"/>
                </a:rPr>
              </a:br>
              <a:r>
                <a:rPr lang="en-AU" sz="1300" dirty="0">
                  <a:solidFill>
                    <a:schemeClr val="tx1"/>
                  </a:solidFill>
                  <a:latin typeface="+mj-lt"/>
                  <a:cs typeface="Segoe UI Semibold" panose="020B0702040204020203" pitchFamily="34" charset="0"/>
                </a:rPr>
                <a:t>&amp; increase reliability</a:t>
              </a:r>
            </a:p>
          </p:txBody>
        </p:sp>
        <p:pic>
          <p:nvPicPr>
            <p:cNvPr id="39" name="Graphic 38" descr="Wrench outline">
              <a:extLst>
                <a:ext uri="{FF2B5EF4-FFF2-40B4-BE49-F238E27FC236}">
                  <a16:creationId xmlns:a16="http://schemas.microsoft.com/office/drawing/2014/main" id="{27594F82-E92D-BC6E-D3D7-1D3B3B5277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91808" y="1952836"/>
              <a:ext cx="576000" cy="576000"/>
            </a:xfrm>
            <a:prstGeom prst="rect">
              <a:avLst/>
            </a:prstGeom>
          </p:spPr>
        </p:pic>
      </p:grpSp>
      <p:grpSp>
        <p:nvGrpSpPr>
          <p:cNvPr id="47" name="Group 46">
            <a:extLst>
              <a:ext uri="{FF2B5EF4-FFF2-40B4-BE49-F238E27FC236}">
                <a16:creationId xmlns:a16="http://schemas.microsoft.com/office/drawing/2014/main" id="{FD5FCABE-B8E3-FDDC-0F6A-7FE16D4A1441}"/>
              </a:ext>
            </a:extLst>
          </p:cNvPr>
          <p:cNvGrpSpPr/>
          <p:nvPr/>
        </p:nvGrpSpPr>
        <p:grpSpPr>
          <a:xfrm>
            <a:off x="4800000" y="1484936"/>
            <a:ext cx="1296000" cy="1368000"/>
            <a:chOff x="4908012" y="1952625"/>
            <a:chExt cx="1296000" cy="1368000"/>
          </a:xfrm>
          <a:solidFill>
            <a:schemeClr val="accent3"/>
          </a:solidFill>
        </p:grpSpPr>
        <p:sp>
          <p:nvSpPr>
            <p:cNvPr id="24" name="Rectangle 23">
              <a:extLst>
                <a:ext uri="{FF2B5EF4-FFF2-40B4-BE49-F238E27FC236}">
                  <a16:creationId xmlns:a16="http://schemas.microsoft.com/office/drawing/2014/main" id="{0406DC1A-FFCD-15EF-B8D4-94BCAE7BA996}"/>
                </a:ext>
              </a:extLst>
            </p:cNvPr>
            <p:cNvSpPr/>
            <p:nvPr/>
          </p:nvSpPr>
          <p:spPr>
            <a:xfrm>
              <a:off x="4908012" y="1952625"/>
              <a:ext cx="1296000" cy="136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48000" rIns="0" bIns="0" rtlCol="0" anchor="t"/>
            <a:lstStyle/>
            <a:p>
              <a:pPr algn="ctr">
                <a:lnSpc>
                  <a:spcPct val="85000"/>
                </a:lnSpc>
              </a:pPr>
              <a:r>
                <a:rPr lang="en-AU" sz="1300" dirty="0">
                  <a:solidFill>
                    <a:schemeClr val="tx1"/>
                  </a:solidFill>
                  <a:latin typeface="+mj-lt"/>
                  <a:cs typeface="Segoe UI Semibold" panose="020B0702040204020203" pitchFamily="34" charset="0"/>
                </a:rPr>
                <a:t>Boost</a:t>
              </a:r>
              <a:br>
                <a:rPr lang="en-AU" sz="1300" dirty="0">
                  <a:solidFill>
                    <a:schemeClr val="tx1"/>
                  </a:solidFill>
                  <a:latin typeface="+mj-lt"/>
                  <a:cs typeface="Segoe UI Semibold" panose="020B0702040204020203" pitchFamily="34" charset="0"/>
                </a:rPr>
              </a:br>
              <a:r>
                <a:rPr lang="en-AU" sz="1300" dirty="0">
                  <a:solidFill>
                    <a:schemeClr val="tx1"/>
                  </a:solidFill>
                  <a:latin typeface="+mj-lt"/>
                  <a:cs typeface="Segoe UI Semibold" panose="020B0702040204020203" pitchFamily="34" charset="0"/>
                </a:rPr>
                <a:t>operational efficiency &amp; production</a:t>
              </a:r>
            </a:p>
          </p:txBody>
        </p:sp>
        <p:pic>
          <p:nvPicPr>
            <p:cNvPr id="41" name="Graphic 40" descr="Circles with arrows outline">
              <a:extLst>
                <a:ext uri="{FF2B5EF4-FFF2-40B4-BE49-F238E27FC236}">
                  <a16:creationId xmlns:a16="http://schemas.microsoft.com/office/drawing/2014/main" id="{5EBC4BBA-6CAE-AC0A-6D0C-8D43D1F266B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67972" y="1952836"/>
              <a:ext cx="576000" cy="576000"/>
            </a:xfrm>
            <a:prstGeom prst="rect">
              <a:avLst/>
            </a:prstGeom>
          </p:spPr>
        </p:pic>
      </p:grpSp>
      <p:grpSp>
        <p:nvGrpSpPr>
          <p:cNvPr id="48" name="Group 47">
            <a:extLst>
              <a:ext uri="{FF2B5EF4-FFF2-40B4-BE49-F238E27FC236}">
                <a16:creationId xmlns:a16="http://schemas.microsoft.com/office/drawing/2014/main" id="{93E77AAD-7012-AE0C-6A09-A88AA1A2AF95}"/>
              </a:ext>
            </a:extLst>
          </p:cNvPr>
          <p:cNvGrpSpPr/>
          <p:nvPr/>
        </p:nvGrpSpPr>
        <p:grpSpPr>
          <a:xfrm>
            <a:off x="6240160" y="1484936"/>
            <a:ext cx="1296000" cy="1368000"/>
            <a:chOff x="6384176" y="1952625"/>
            <a:chExt cx="1296000" cy="1368000"/>
          </a:xfrm>
          <a:solidFill>
            <a:schemeClr val="accent3"/>
          </a:solidFill>
        </p:grpSpPr>
        <p:sp>
          <p:nvSpPr>
            <p:cNvPr id="25" name="Rectangle 24">
              <a:extLst>
                <a:ext uri="{FF2B5EF4-FFF2-40B4-BE49-F238E27FC236}">
                  <a16:creationId xmlns:a16="http://schemas.microsoft.com/office/drawing/2014/main" id="{19EF4F0E-3FE6-5C31-98C4-8C12C03B8871}"/>
                </a:ext>
              </a:extLst>
            </p:cNvPr>
            <p:cNvSpPr/>
            <p:nvPr/>
          </p:nvSpPr>
          <p:spPr>
            <a:xfrm>
              <a:off x="6384176" y="1952625"/>
              <a:ext cx="1296000" cy="136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48000" rIns="0" bIns="0" rtlCol="0" anchor="t"/>
            <a:lstStyle/>
            <a:p>
              <a:pPr algn="ctr">
                <a:lnSpc>
                  <a:spcPct val="85000"/>
                </a:lnSpc>
              </a:pPr>
              <a:r>
                <a:rPr lang="en-AU" sz="1300" dirty="0">
                  <a:solidFill>
                    <a:schemeClr val="tx1"/>
                  </a:solidFill>
                  <a:latin typeface="+mj-lt"/>
                  <a:cs typeface="Segoe UI Semibold" panose="020B0702040204020203" pitchFamily="34" charset="0"/>
                </a:rPr>
                <a:t>Enable sustainability</a:t>
              </a:r>
              <a:br>
                <a:rPr lang="en-AU" sz="1300" dirty="0">
                  <a:solidFill>
                    <a:schemeClr val="tx1"/>
                  </a:solidFill>
                  <a:latin typeface="+mj-lt"/>
                  <a:cs typeface="Segoe UI Semibold" panose="020B0702040204020203" pitchFamily="34" charset="0"/>
                </a:rPr>
              </a:br>
              <a:r>
                <a:rPr lang="en-AU" sz="1300" dirty="0">
                  <a:solidFill>
                    <a:schemeClr val="tx1"/>
                  </a:solidFill>
                  <a:latin typeface="+mj-lt"/>
                  <a:cs typeface="Segoe UI Semibold" panose="020B0702040204020203" pitchFamily="34" charset="0"/>
                </a:rPr>
                <a:t>goals</a:t>
              </a:r>
            </a:p>
          </p:txBody>
        </p:sp>
        <p:pic>
          <p:nvPicPr>
            <p:cNvPr id="43" name="Graphic 42" descr="Open hand with plant outline">
              <a:extLst>
                <a:ext uri="{FF2B5EF4-FFF2-40B4-BE49-F238E27FC236}">
                  <a16:creationId xmlns:a16="http://schemas.microsoft.com/office/drawing/2014/main" id="{01C39912-0278-01BA-1D07-A7BFCE41E47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44136" y="1952836"/>
              <a:ext cx="576000" cy="576000"/>
            </a:xfrm>
            <a:prstGeom prst="rect">
              <a:avLst/>
            </a:prstGeom>
          </p:spPr>
        </p:pic>
      </p:grpSp>
      <p:grpSp>
        <p:nvGrpSpPr>
          <p:cNvPr id="30" name="Group 29">
            <a:extLst>
              <a:ext uri="{FF2B5EF4-FFF2-40B4-BE49-F238E27FC236}">
                <a16:creationId xmlns:a16="http://schemas.microsoft.com/office/drawing/2014/main" id="{E1C62681-71A7-BEEF-F2AA-792B0057C27A}"/>
              </a:ext>
            </a:extLst>
          </p:cNvPr>
          <p:cNvGrpSpPr/>
          <p:nvPr/>
        </p:nvGrpSpPr>
        <p:grpSpPr>
          <a:xfrm>
            <a:off x="1775404" y="3429660"/>
            <a:ext cx="5400000" cy="2700000"/>
            <a:chOff x="1847528" y="1233488"/>
            <a:chExt cx="5400000" cy="2700337"/>
          </a:xfrm>
        </p:grpSpPr>
        <p:cxnSp>
          <p:nvCxnSpPr>
            <p:cNvPr id="31" name="Straight Arrow Connector 30">
              <a:extLst>
                <a:ext uri="{FF2B5EF4-FFF2-40B4-BE49-F238E27FC236}">
                  <a16:creationId xmlns:a16="http://schemas.microsoft.com/office/drawing/2014/main" id="{DC56C5B1-D876-F54F-368D-DE24847B1B24}"/>
                </a:ext>
              </a:extLst>
            </p:cNvPr>
            <p:cNvCxnSpPr>
              <a:cxnSpLocks/>
            </p:cNvCxnSpPr>
            <p:nvPr/>
          </p:nvCxnSpPr>
          <p:spPr>
            <a:xfrm flipV="1">
              <a:off x="1847528" y="1233488"/>
              <a:ext cx="0" cy="2700337"/>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DF92540-6A90-DFA8-9FA4-04B6C8001164}"/>
                </a:ext>
              </a:extLst>
            </p:cNvPr>
            <p:cNvCxnSpPr>
              <a:cxnSpLocks/>
            </p:cNvCxnSpPr>
            <p:nvPr/>
          </p:nvCxnSpPr>
          <p:spPr>
            <a:xfrm>
              <a:off x="1847528" y="3933825"/>
              <a:ext cx="5400000"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268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heel(1)">
                                      <p:cBhvr>
                                        <p:cTn id="39" dur="20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1000" fill="hold"/>
                                        <p:tgtEl>
                                          <p:spTgt spid="4"/>
                                        </p:tgtEl>
                                        <p:attrNameLst>
                                          <p:attrName>ppt_x</p:attrName>
                                        </p:attrNameLst>
                                      </p:cBhvr>
                                      <p:tavLst>
                                        <p:tav tm="0">
                                          <p:val>
                                            <p:strVal val="1+#ppt_w/2"/>
                                          </p:val>
                                        </p:tav>
                                        <p:tav tm="100000">
                                          <p:val>
                                            <p:strVal val="#ppt_x"/>
                                          </p:val>
                                        </p:tav>
                                      </p:tavLst>
                                    </p:anim>
                                    <p:anim calcmode="lin" valueType="num">
                                      <p:cBhvr additive="base">
                                        <p:cTn id="45" dur="1000" fill="hold"/>
                                        <p:tgtEl>
                                          <p:spTgt spid="4"/>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10" presetClass="entr" presetSubtype="0" fill="hold" nodeType="afterEffect">
                                  <p:stCondLst>
                                    <p:cond delay="5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childTnLst>
                                </p:cTn>
                              </p:par>
                              <p:par>
                                <p:cTn id="50" presetID="10" presetClass="entr" presetSubtype="0" fill="hold" nodeType="withEffect">
                                  <p:stCondLst>
                                    <p:cond delay="50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F26EC578-9698-FF84-55D4-C4684CC90403}"/>
              </a:ext>
            </a:extLst>
          </p:cNvPr>
          <p:cNvGraphicFramePr>
            <a:graphicFrameLocks noGrp="1"/>
          </p:cNvGraphicFramePr>
          <p:nvPr>
            <p:extLst>
              <p:ext uri="{D42A27DB-BD31-4B8C-83A1-F6EECF244321}">
                <p14:modId xmlns:p14="http://schemas.microsoft.com/office/powerpoint/2010/main" val="1086675476"/>
              </p:ext>
            </p:extLst>
          </p:nvPr>
        </p:nvGraphicFramePr>
        <p:xfrm>
          <a:off x="1740484" y="2025268"/>
          <a:ext cx="8712000" cy="3816000"/>
        </p:xfrm>
        <a:graphic>
          <a:graphicData uri="http://schemas.openxmlformats.org/drawingml/2006/table">
            <a:tbl>
              <a:tblPr>
                <a:tableStyleId>{2D5ABB26-0587-4C30-8999-92F81FD0307C}</a:tableStyleId>
              </a:tblPr>
              <a:tblGrid>
                <a:gridCol w="1836000">
                  <a:extLst>
                    <a:ext uri="{9D8B030D-6E8A-4147-A177-3AD203B41FA5}">
                      <a16:colId xmlns:a16="http://schemas.microsoft.com/office/drawing/2014/main" val="328510172"/>
                    </a:ext>
                  </a:extLst>
                </a:gridCol>
                <a:gridCol w="1260000">
                  <a:extLst>
                    <a:ext uri="{9D8B030D-6E8A-4147-A177-3AD203B41FA5}">
                      <a16:colId xmlns:a16="http://schemas.microsoft.com/office/drawing/2014/main" val="3867819662"/>
                    </a:ext>
                  </a:extLst>
                </a:gridCol>
                <a:gridCol w="1764000">
                  <a:extLst>
                    <a:ext uri="{9D8B030D-6E8A-4147-A177-3AD203B41FA5}">
                      <a16:colId xmlns:a16="http://schemas.microsoft.com/office/drawing/2014/main" val="1071169022"/>
                    </a:ext>
                  </a:extLst>
                </a:gridCol>
                <a:gridCol w="2160000">
                  <a:extLst>
                    <a:ext uri="{9D8B030D-6E8A-4147-A177-3AD203B41FA5}">
                      <a16:colId xmlns:a16="http://schemas.microsoft.com/office/drawing/2014/main" val="1623087955"/>
                    </a:ext>
                  </a:extLst>
                </a:gridCol>
                <a:gridCol w="1692000">
                  <a:extLst>
                    <a:ext uri="{9D8B030D-6E8A-4147-A177-3AD203B41FA5}">
                      <a16:colId xmlns:a16="http://schemas.microsoft.com/office/drawing/2014/main" val="2309573560"/>
                    </a:ext>
                  </a:extLst>
                </a:gridCol>
              </a:tblGrid>
              <a:tr h="3816000">
                <a:tc>
                  <a:txBody>
                    <a:bodyPr/>
                    <a:lstStyle/>
                    <a:p>
                      <a:pPr algn="ctr">
                        <a:lnSpc>
                          <a:spcPct val="85000"/>
                        </a:lnSpc>
                      </a:pPr>
                      <a:r>
                        <a:rPr lang="en-AU" sz="1200" b="1" dirty="0">
                          <a:latin typeface="Segoe UI Semibold" panose="020B0702040204020203" pitchFamily="34" charset="0"/>
                          <a:cs typeface="Segoe UI Semibold" panose="020B0702040204020203" pitchFamily="34" charset="0"/>
                        </a:rPr>
                        <a:t>Innovation</a:t>
                      </a:r>
                      <a:br>
                        <a:rPr lang="en-AU" sz="1200" b="1" dirty="0">
                          <a:latin typeface="Segoe UI Semibold" panose="020B0702040204020203" pitchFamily="34" charset="0"/>
                          <a:cs typeface="Segoe UI Semibold" panose="020B0702040204020203" pitchFamily="34" charset="0"/>
                        </a:rPr>
                      </a:br>
                      <a:r>
                        <a:rPr lang="en-AU" sz="1200" b="1" dirty="0">
                          <a:latin typeface="Segoe UI Semibold" panose="020B0702040204020203" pitchFamily="34" charset="0"/>
                          <a:cs typeface="Segoe UI Semibold" panose="020B0702040204020203" pitchFamily="34" charset="0"/>
                        </a:rPr>
                        <a:t>trigger</a:t>
                      </a:r>
                    </a:p>
                  </a:txBody>
                  <a:tcPr marL="36000" marR="36000" marT="54000" marB="0" anchor="b">
                    <a:lnR w="9525" cap="flat" cmpd="sng" algn="ctr">
                      <a:solidFill>
                        <a:schemeClr val="accent5"/>
                      </a:solidFill>
                      <a:prstDash val="solid"/>
                      <a:round/>
                      <a:headEnd type="none" w="med" len="med"/>
                      <a:tailEnd type="none" w="med" len="med"/>
                    </a:lnR>
                    <a:lnT w="9525" cap="flat" cmpd="sng" algn="ctr">
                      <a:noFill/>
                      <a:prstDash val="solid"/>
                      <a:round/>
                      <a:headEnd type="none" w="med" len="med"/>
                      <a:tailEnd type="none" w="med" len="med"/>
                    </a:lnT>
                  </a:tcPr>
                </a:tc>
                <a:tc>
                  <a:txBody>
                    <a:bodyPr/>
                    <a:lstStyle/>
                    <a:p>
                      <a:pPr algn="ctr">
                        <a:lnSpc>
                          <a:spcPct val="85000"/>
                        </a:lnSpc>
                      </a:pPr>
                      <a:r>
                        <a:rPr lang="en-AU" sz="1200" b="1" spc="-20" baseline="0" dirty="0">
                          <a:latin typeface="Segoe UI Semibold" panose="020B0702040204020203" pitchFamily="34" charset="0"/>
                          <a:cs typeface="Segoe UI Semibold" panose="020B0702040204020203" pitchFamily="34" charset="0"/>
                        </a:rPr>
                        <a:t>Peak of inflated</a:t>
                      </a:r>
                      <a:br>
                        <a:rPr lang="en-AU" sz="1200" b="1" dirty="0">
                          <a:latin typeface="Segoe UI Semibold" panose="020B0702040204020203" pitchFamily="34" charset="0"/>
                          <a:cs typeface="Segoe UI Semibold" panose="020B0702040204020203" pitchFamily="34" charset="0"/>
                        </a:rPr>
                      </a:br>
                      <a:r>
                        <a:rPr lang="en-AU" sz="1200" b="1" dirty="0">
                          <a:latin typeface="Segoe UI Semibold" panose="020B0702040204020203" pitchFamily="34" charset="0"/>
                          <a:cs typeface="Segoe UI Semibold" panose="020B0702040204020203" pitchFamily="34" charset="0"/>
                        </a:rPr>
                        <a:t>expectations</a:t>
                      </a:r>
                    </a:p>
                  </a:txBody>
                  <a:tcPr marL="36000" marR="36000" marT="54000" marB="0" anchor="b">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noFill/>
                      <a:prstDash val="solid"/>
                      <a:round/>
                      <a:headEnd type="none" w="med" len="med"/>
                      <a:tailEnd type="none" w="med" len="med"/>
                    </a:lnT>
                  </a:tcPr>
                </a:tc>
                <a:tc>
                  <a:txBody>
                    <a:bodyPr/>
                    <a:lstStyle/>
                    <a:p>
                      <a:pPr algn="ctr">
                        <a:lnSpc>
                          <a:spcPct val="85000"/>
                        </a:lnSpc>
                      </a:pPr>
                      <a:r>
                        <a:rPr lang="en-AU" sz="1200" b="1" dirty="0">
                          <a:latin typeface="Segoe UI Semibold" panose="020B0702040204020203" pitchFamily="34" charset="0"/>
                          <a:cs typeface="Segoe UI Semibold" panose="020B0702040204020203" pitchFamily="34" charset="0"/>
                        </a:rPr>
                        <a:t>Trough of</a:t>
                      </a:r>
                      <a:br>
                        <a:rPr lang="en-AU" sz="1200" b="1" dirty="0">
                          <a:latin typeface="Segoe UI Semibold" panose="020B0702040204020203" pitchFamily="34" charset="0"/>
                          <a:cs typeface="Segoe UI Semibold" panose="020B0702040204020203" pitchFamily="34" charset="0"/>
                        </a:rPr>
                      </a:br>
                      <a:r>
                        <a:rPr lang="en-AU" sz="1200" b="1" dirty="0">
                          <a:latin typeface="Segoe UI Semibold" panose="020B0702040204020203" pitchFamily="34" charset="0"/>
                          <a:cs typeface="Segoe UI Semibold" panose="020B0702040204020203" pitchFamily="34" charset="0"/>
                        </a:rPr>
                        <a:t>disillusionment</a:t>
                      </a:r>
                    </a:p>
                  </a:txBody>
                  <a:tcPr marL="36000" marR="36000" marT="54000" marB="0" anchor="b">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noFill/>
                      <a:prstDash val="solid"/>
                      <a:round/>
                      <a:headEnd type="none" w="med" len="med"/>
                      <a:tailEnd type="none" w="med" len="med"/>
                    </a:lnT>
                  </a:tcPr>
                </a:tc>
                <a:tc>
                  <a:txBody>
                    <a:bodyPr/>
                    <a:lstStyle/>
                    <a:p>
                      <a:pPr algn="ctr">
                        <a:lnSpc>
                          <a:spcPct val="85000"/>
                        </a:lnSpc>
                      </a:pPr>
                      <a:r>
                        <a:rPr lang="en-AU" sz="1200" b="1" dirty="0">
                          <a:latin typeface="Segoe UI Semibold" panose="020B0702040204020203" pitchFamily="34" charset="0"/>
                          <a:cs typeface="Segoe UI Semibold" panose="020B0702040204020203" pitchFamily="34" charset="0"/>
                        </a:rPr>
                        <a:t>Slope of</a:t>
                      </a:r>
                      <a:br>
                        <a:rPr lang="en-AU" sz="1200" b="1" dirty="0">
                          <a:latin typeface="Segoe UI Semibold" panose="020B0702040204020203" pitchFamily="34" charset="0"/>
                          <a:cs typeface="Segoe UI Semibold" panose="020B0702040204020203" pitchFamily="34" charset="0"/>
                        </a:rPr>
                      </a:br>
                      <a:r>
                        <a:rPr lang="en-AU" sz="1200" b="1" dirty="0">
                          <a:latin typeface="Segoe UI Semibold" panose="020B0702040204020203" pitchFamily="34" charset="0"/>
                          <a:cs typeface="Segoe UI Semibold" panose="020B0702040204020203" pitchFamily="34" charset="0"/>
                        </a:rPr>
                        <a:t>enlightenment</a:t>
                      </a:r>
                    </a:p>
                  </a:txBody>
                  <a:tcPr marL="36000" marR="36000" marT="54000" marB="0" anchor="b">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noFill/>
                      <a:prstDash val="solid"/>
                      <a:round/>
                      <a:headEnd type="none" w="med" len="med"/>
                      <a:tailEnd type="none" w="med" len="med"/>
                    </a:lnT>
                  </a:tcPr>
                </a:tc>
                <a:tc>
                  <a:txBody>
                    <a:bodyPr/>
                    <a:lstStyle/>
                    <a:p>
                      <a:pPr algn="ctr">
                        <a:lnSpc>
                          <a:spcPct val="85000"/>
                        </a:lnSpc>
                      </a:pPr>
                      <a:r>
                        <a:rPr lang="en-AU" sz="1200" b="1" dirty="0">
                          <a:latin typeface="Segoe UI Semibold" panose="020B0702040204020203" pitchFamily="34" charset="0"/>
                          <a:cs typeface="Segoe UI Semibold" panose="020B0702040204020203" pitchFamily="34" charset="0"/>
                        </a:rPr>
                        <a:t>Plateau of</a:t>
                      </a:r>
                      <a:br>
                        <a:rPr lang="en-AU" sz="1200" b="1" dirty="0">
                          <a:latin typeface="Segoe UI Semibold" panose="020B0702040204020203" pitchFamily="34" charset="0"/>
                          <a:cs typeface="Segoe UI Semibold" panose="020B0702040204020203" pitchFamily="34" charset="0"/>
                        </a:rPr>
                      </a:br>
                      <a:r>
                        <a:rPr lang="en-AU" sz="1200" b="1" dirty="0">
                          <a:latin typeface="Segoe UI Semibold" panose="020B0702040204020203" pitchFamily="34" charset="0"/>
                          <a:cs typeface="Segoe UI Semibold" panose="020B0702040204020203" pitchFamily="34" charset="0"/>
                        </a:rPr>
                        <a:t>productivity</a:t>
                      </a:r>
                    </a:p>
                  </a:txBody>
                  <a:tcPr marL="36000" marR="36000" marT="54000" marB="0" anchor="b">
                    <a:lnL w="9525" cap="flat" cmpd="sng" algn="ctr">
                      <a:solidFill>
                        <a:schemeClr val="accent5"/>
                      </a:solidFill>
                      <a:prstDash val="solid"/>
                      <a:round/>
                      <a:headEnd type="none" w="med" len="med"/>
                      <a:tailEnd type="none" w="med" len="med"/>
                    </a:lnL>
                    <a:lnT w="9525" cap="flat" cmpd="sng" algn="ctr">
                      <a:noFill/>
                      <a:prstDash val="solid"/>
                      <a:round/>
                      <a:headEnd type="none" w="med" len="med"/>
                      <a:tailEnd type="none" w="med" len="med"/>
                    </a:lnT>
                  </a:tcPr>
                </a:tc>
                <a:extLst>
                  <a:ext uri="{0D108BD9-81ED-4DB2-BD59-A6C34878D82A}">
                    <a16:rowId xmlns:a16="http://schemas.microsoft.com/office/drawing/2014/main" val="3038223005"/>
                  </a:ext>
                </a:extLst>
              </a:tr>
            </a:tbl>
          </a:graphicData>
        </a:graphic>
      </p:graphicFrame>
      <p:sp>
        <p:nvSpPr>
          <p:cNvPr id="4" name="Title 3">
            <a:extLst>
              <a:ext uri="{FF2B5EF4-FFF2-40B4-BE49-F238E27FC236}">
                <a16:creationId xmlns:a16="http://schemas.microsoft.com/office/drawing/2014/main" id="{9B03E6A0-608C-FD8A-EE2D-9FC4E8E29AC8}"/>
              </a:ext>
            </a:extLst>
          </p:cNvPr>
          <p:cNvSpPr>
            <a:spLocks noGrp="1"/>
          </p:cNvSpPr>
          <p:nvPr>
            <p:ph type="title"/>
          </p:nvPr>
        </p:nvSpPr>
        <p:spPr/>
        <p:txBody>
          <a:bodyPr/>
          <a:lstStyle/>
          <a:p>
            <a:r>
              <a:rPr lang="en-AU" dirty="0"/>
              <a:t>Beyond the hype</a:t>
            </a:r>
          </a:p>
        </p:txBody>
      </p:sp>
      <p:sp>
        <p:nvSpPr>
          <p:cNvPr id="7" name="Freeform: Shape 6">
            <a:extLst>
              <a:ext uri="{FF2B5EF4-FFF2-40B4-BE49-F238E27FC236}">
                <a16:creationId xmlns:a16="http://schemas.microsoft.com/office/drawing/2014/main" id="{5DD6A2ED-84E6-06C6-2FC7-5BAFFA65A788}"/>
              </a:ext>
            </a:extLst>
          </p:cNvPr>
          <p:cNvSpPr/>
          <p:nvPr/>
        </p:nvSpPr>
        <p:spPr>
          <a:xfrm>
            <a:off x="1956968" y="2133644"/>
            <a:ext cx="8280000" cy="3240000"/>
          </a:xfrm>
          <a:custGeom>
            <a:avLst/>
            <a:gdLst>
              <a:gd name="connsiteX0" fmla="*/ 0 w 6963032"/>
              <a:gd name="connsiteY0" fmla="*/ 1884405 h 1884405"/>
              <a:gd name="connsiteX1" fmla="*/ 2631989 w 6963032"/>
              <a:gd name="connsiteY1" fmla="*/ 117389 h 1884405"/>
              <a:gd name="connsiteX2" fmla="*/ 6963032 w 6963032"/>
              <a:gd name="connsiteY2" fmla="*/ 0 h 1884405"/>
              <a:gd name="connsiteX0" fmla="*/ 0 w 6963032"/>
              <a:gd name="connsiteY0" fmla="*/ 1884405 h 1884405"/>
              <a:gd name="connsiteX1" fmla="*/ 2631989 w 6963032"/>
              <a:gd name="connsiteY1" fmla="*/ 117389 h 1884405"/>
              <a:gd name="connsiteX2" fmla="*/ 6963032 w 6963032"/>
              <a:gd name="connsiteY2" fmla="*/ 0 h 1884405"/>
              <a:gd name="connsiteX0" fmla="*/ 0 w 6963032"/>
              <a:gd name="connsiteY0" fmla="*/ 1884405 h 1884405"/>
              <a:gd name="connsiteX1" fmla="*/ 2631989 w 6963032"/>
              <a:gd name="connsiteY1" fmla="*/ 117389 h 1884405"/>
              <a:gd name="connsiteX2" fmla="*/ 6963032 w 6963032"/>
              <a:gd name="connsiteY2" fmla="*/ 0 h 1884405"/>
              <a:gd name="connsiteX0" fmla="*/ 0 w 6963032"/>
              <a:gd name="connsiteY0" fmla="*/ 1956507 h 1956507"/>
              <a:gd name="connsiteX1" fmla="*/ 2631989 w 6963032"/>
              <a:gd name="connsiteY1" fmla="*/ 189491 h 1956507"/>
              <a:gd name="connsiteX2" fmla="*/ 6963032 w 6963032"/>
              <a:gd name="connsiteY2" fmla="*/ 72102 h 1956507"/>
              <a:gd name="connsiteX0" fmla="*/ 0 w 6963032"/>
              <a:gd name="connsiteY0" fmla="*/ 2158077 h 2158077"/>
              <a:gd name="connsiteX1" fmla="*/ 2631989 w 6963032"/>
              <a:gd name="connsiteY1" fmla="*/ 391061 h 2158077"/>
              <a:gd name="connsiteX2" fmla="*/ 6963032 w 6963032"/>
              <a:gd name="connsiteY2" fmla="*/ 273672 h 2158077"/>
              <a:gd name="connsiteX0" fmla="*/ 0 w 6963032"/>
              <a:gd name="connsiteY0" fmla="*/ 2653150 h 2653150"/>
              <a:gd name="connsiteX1" fmla="*/ 2631989 w 6963032"/>
              <a:gd name="connsiteY1" fmla="*/ 886134 h 2653150"/>
              <a:gd name="connsiteX2" fmla="*/ 6963032 w 6963032"/>
              <a:gd name="connsiteY2" fmla="*/ 768745 h 2653150"/>
              <a:gd name="connsiteX0" fmla="*/ 0 w 6963032"/>
              <a:gd name="connsiteY0" fmla="*/ 2048251 h 2048555"/>
              <a:gd name="connsiteX1" fmla="*/ 2631989 w 6963032"/>
              <a:gd name="connsiteY1" fmla="*/ 281235 h 2048555"/>
              <a:gd name="connsiteX2" fmla="*/ 6963032 w 6963032"/>
              <a:gd name="connsiteY2" fmla="*/ 163846 h 2048555"/>
              <a:gd name="connsiteX0" fmla="*/ 0 w 6963032"/>
              <a:gd name="connsiteY0" fmla="*/ 3376934 h 3377080"/>
              <a:gd name="connsiteX1" fmla="*/ 2631989 w 6963032"/>
              <a:gd name="connsiteY1" fmla="*/ 1609918 h 3377080"/>
              <a:gd name="connsiteX2" fmla="*/ 6963032 w 6963032"/>
              <a:gd name="connsiteY2" fmla="*/ 1492529 h 3377080"/>
              <a:gd name="connsiteX0" fmla="*/ 0 w 6963032"/>
              <a:gd name="connsiteY0" fmla="*/ 3377879 h 3377978"/>
              <a:gd name="connsiteX1" fmla="*/ 2631989 w 6963032"/>
              <a:gd name="connsiteY1" fmla="*/ 1610863 h 3377978"/>
              <a:gd name="connsiteX2" fmla="*/ 6963032 w 6963032"/>
              <a:gd name="connsiteY2" fmla="*/ 1493474 h 3377978"/>
              <a:gd name="connsiteX0" fmla="*/ 0 w 6963032"/>
              <a:gd name="connsiteY0" fmla="*/ 3324851 h 3324952"/>
              <a:gd name="connsiteX1" fmla="*/ 2631989 w 6963032"/>
              <a:gd name="connsiteY1" fmla="*/ 1557835 h 3324952"/>
              <a:gd name="connsiteX2" fmla="*/ 6963032 w 6963032"/>
              <a:gd name="connsiteY2" fmla="*/ 1440446 h 3324952"/>
              <a:gd name="connsiteX0" fmla="*/ 0 w 6963032"/>
              <a:gd name="connsiteY0" fmla="*/ 3361150 h 3361249"/>
              <a:gd name="connsiteX1" fmla="*/ 2631989 w 6963032"/>
              <a:gd name="connsiteY1" fmla="*/ 1594134 h 3361249"/>
              <a:gd name="connsiteX2" fmla="*/ 6963032 w 6963032"/>
              <a:gd name="connsiteY2" fmla="*/ 1476745 h 3361249"/>
              <a:gd name="connsiteX0" fmla="*/ 0 w 6963032"/>
              <a:gd name="connsiteY0" fmla="*/ 3361150 h 3361249"/>
              <a:gd name="connsiteX1" fmla="*/ 2631989 w 6963032"/>
              <a:gd name="connsiteY1" fmla="*/ 1594134 h 3361249"/>
              <a:gd name="connsiteX2" fmla="*/ 6963032 w 6963032"/>
              <a:gd name="connsiteY2" fmla="*/ 1476745 h 3361249"/>
              <a:gd name="connsiteX0" fmla="*/ 0 w 6963032"/>
              <a:gd name="connsiteY0" fmla="*/ 3325451 h 3325552"/>
              <a:gd name="connsiteX1" fmla="*/ 2631989 w 6963032"/>
              <a:gd name="connsiteY1" fmla="*/ 1558435 h 3325552"/>
              <a:gd name="connsiteX2" fmla="*/ 6963032 w 6963032"/>
              <a:gd name="connsiteY2" fmla="*/ 1441046 h 3325552"/>
              <a:gd name="connsiteX0" fmla="*/ 0 w 6963032"/>
              <a:gd name="connsiteY0" fmla="*/ 3484799 h 3484894"/>
              <a:gd name="connsiteX1" fmla="*/ 2631989 w 6963032"/>
              <a:gd name="connsiteY1" fmla="*/ 1717783 h 3484894"/>
              <a:gd name="connsiteX2" fmla="*/ 6963032 w 6963032"/>
              <a:gd name="connsiteY2" fmla="*/ 1600394 h 3484894"/>
            </a:gdLst>
            <a:ahLst/>
            <a:cxnLst>
              <a:cxn ang="0">
                <a:pos x="connsiteX0" y="connsiteY0"/>
              </a:cxn>
              <a:cxn ang="0">
                <a:pos x="connsiteX1" y="connsiteY1"/>
              </a:cxn>
              <a:cxn ang="0">
                <a:pos x="connsiteX2" y="connsiteY2"/>
              </a:cxn>
            </a:cxnLst>
            <a:rect l="l" t="t" r="r" b="b"/>
            <a:pathLst>
              <a:path w="6963032" h="3484894">
                <a:moveTo>
                  <a:pt x="0" y="3484799"/>
                </a:moveTo>
                <a:cubicBezTo>
                  <a:pt x="797012" y="3513632"/>
                  <a:pt x="1761506" y="-3005905"/>
                  <a:pt x="2631989" y="1717783"/>
                </a:cubicBezTo>
                <a:cubicBezTo>
                  <a:pt x="3238252" y="5007679"/>
                  <a:pt x="4462076" y="1401399"/>
                  <a:pt x="6963032" y="1600394"/>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Oval 10">
            <a:extLst>
              <a:ext uri="{FF2B5EF4-FFF2-40B4-BE49-F238E27FC236}">
                <a16:creationId xmlns:a16="http://schemas.microsoft.com/office/drawing/2014/main" id="{27F50E30-B47C-4322-A8AE-5DFA18BF9CCB}"/>
              </a:ext>
            </a:extLst>
          </p:cNvPr>
          <p:cNvSpPr/>
          <p:nvPr/>
        </p:nvSpPr>
        <p:spPr>
          <a:xfrm>
            <a:off x="3209505" y="3249768"/>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aphicFrame>
        <p:nvGraphicFramePr>
          <p:cNvPr id="21" name="Table 21">
            <a:extLst>
              <a:ext uri="{FF2B5EF4-FFF2-40B4-BE49-F238E27FC236}">
                <a16:creationId xmlns:a16="http://schemas.microsoft.com/office/drawing/2014/main" id="{7F630A9C-7BC9-6AD0-476B-75DC7E775E62}"/>
              </a:ext>
            </a:extLst>
          </p:cNvPr>
          <p:cNvGraphicFramePr>
            <a:graphicFrameLocks noGrp="1"/>
          </p:cNvGraphicFramePr>
          <p:nvPr>
            <p:extLst>
              <p:ext uri="{D42A27DB-BD31-4B8C-83A1-F6EECF244321}">
                <p14:modId xmlns:p14="http://schemas.microsoft.com/office/powerpoint/2010/main" val="246738971"/>
              </p:ext>
            </p:extLst>
          </p:nvPr>
        </p:nvGraphicFramePr>
        <p:xfrm>
          <a:off x="1343472" y="1737236"/>
          <a:ext cx="1224000" cy="576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577650724"/>
                    </a:ext>
                  </a:extLst>
                </a:gridCol>
                <a:gridCol w="252000">
                  <a:extLst>
                    <a:ext uri="{9D8B030D-6E8A-4147-A177-3AD203B41FA5}">
                      <a16:colId xmlns:a16="http://schemas.microsoft.com/office/drawing/2014/main" val="109739785"/>
                    </a:ext>
                  </a:extLst>
                </a:gridCol>
                <a:gridCol w="252000">
                  <a:extLst>
                    <a:ext uri="{9D8B030D-6E8A-4147-A177-3AD203B41FA5}">
                      <a16:colId xmlns:a16="http://schemas.microsoft.com/office/drawing/2014/main" val="2710608522"/>
                    </a:ext>
                  </a:extLst>
                </a:gridCol>
                <a:gridCol w="360000">
                  <a:extLst>
                    <a:ext uri="{9D8B030D-6E8A-4147-A177-3AD203B41FA5}">
                      <a16:colId xmlns:a16="http://schemas.microsoft.com/office/drawing/2014/main" val="2371295643"/>
                    </a:ext>
                  </a:extLst>
                </a:gridCol>
              </a:tblGrid>
              <a:tr h="576000">
                <a:tc>
                  <a:txBody>
                    <a:bodyPr/>
                    <a:lstStyle/>
                    <a:p>
                      <a:pPr algn="ctr">
                        <a:lnSpc>
                          <a:spcPct val="95000"/>
                        </a:lnSpc>
                      </a:pPr>
                      <a:r>
                        <a:rPr lang="en-AU" sz="3600" kern="0" baseline="0" dirty="0">
                          <a:solidFill>
                            <a:schemeClr val="bg1"/>
                          </a:solidFill>
                          <a:latin typeface="Bahnschrift Light" panose="020B0502040204020203" pitchFamily="34" charset="0"/>
                        </a:rPr>
                        <a:t>2</a:t>
                      </a:r>
                    </a:p>
                  </a:txBody>
                  <a:tcPr marL="10800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0</a:t>
                      </a:r>
                    </a:p>
                  </a:txBody>
                  <a:tcPr marL="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1</a:t>
                      </a:r>
                    </a:p>
                  </a:txBody>
                  <a:tcPr marL="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8</a:t>
                      </a:r>
                    </a:p>
                  </a:txBody>
                  <a:tcPr marL="0" marR="108000" marT="0" marB="0" anchor="ctr">
                    <a:solidFill>
                      <a:schemeClr val="tx1"/>
                    </a:solidFill>
                  </a:tcPr>
                </a:tc>
                <a:extLst>
                  <a:ext uri="{0D108BD9-81ED-4DB2-BD59-A6C34878D82A}">
                    <a16:rowId xmlns:a16="http://schemas.microsoft.com/office/drawing/2014/main" val="1673218074"/>
                  </a:ext>
                </a:extLst>
              </a:tr>
            </a:tbl>
          </a:graphicData>
        </a:graphic>
      </p:graphicFrame>
      <p:graphicFrame>
        <p:nvGraphicFramePr>
          <p:cNvPr id="22" name="Table 21">
            <a:extLst>
              <a:ext uri="{FF2B5EF4-FFF2-40B4-BE49-F238E27FC236}">
                <a16:creationId xmlns:a16="http://schemas.microsoft.com/office/drawing/2014/main" id="{8DE35AF2-A566-73B2-2C79-AF727381D1F1}"/>
              </a:ext>
            </a:extLst>
          </p:cNvPr>
          <p:cNvGraphicFramePr>
            <a:graphicFrameLocks noGrp="1"/>
          </p:cNvGraphicFramePr>
          <p:nvPr>
            <p:extLst>
              <p:ext uri="{D42A27DB-BD31-4B8C-83A1-F6EECF244321}">
                <p14:modId xmlns:p14="http://schemas.microsoft.com/office/powerpoint/2010/main" val="2029645965"/>
              </p:ext>
            </p:extLst>
          </p:nvPr>
        </p:nvGraphicFramePr>
        <p:xfrm>
          <a:off x="1343472" y="1737236"/>
          <a:ext cx="1224000" cy="576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577650724"/>
                    </a:ext>
                  </a:extLst>
                </a:gridCol>
                <a:gridCol w="252000">
                  <a:extLst>
                    <a:ext uri="{9D8B030D-6E8A-4147-A177-3AD203B41FA5}">
                      <a16:colId xmlns:a16="http://schemas.microsoft.com/office/drawing/2014/main" val="109739785"/>
                    </a:ext>
                  </a:extLst>
                </a:gridCol>
                <a:gridCol w="252000">
                  <a:extLst>
                    <a:ext uri="{9D8B030D-6E8A-4147-A177-3AD203B41FA5}">
                      <a16:colId xmlns:a16="http://schemas.microsoft.com/office/drawing/2014/main" val="2710608522"/>
                    </a:ext>
                  </a:extLst>
                </a:gridCol>
                <a:gridCol w="360000">
                  <a:extLst>
                    <a:ext uri="{9D8B030D-6E8A-4147-A177-3AD203B41FA5}">
                      <a16:colId xmlns:a16="http://schemas.microsoft.com/office/drawing/2014/main" val="2371295643"/>
                    </a:ext>
                  </a:extLst>
                </a:gridCol>
              </a:tblGrid>
              <a:tr h="576000">
                <a:tc>
                  <a:txBody>
                    <a:bodyPr/>
                    <a:lstStyle/>
                    <a:p>
                      <a:pPr algn="ctr">
                        <a:lnSpc>
                          <a:spcPct val="95000"/>
                        </a:lnSpc>
                      </a:pPr>
                      <a:r>
                        <a:rPr lang="en-AU" sz="3600" kern="0" baseline="0" dirty="0">
                          <a:solidFill>
                            <a:schemeClr val="bg1"/>
                          </a:solidFill>
                          <a:latin typeface="Bahnschrift Light" panose="020B0502040204020203" pitchFamily="34" charset="0"/>
                        </a:rPr>
                        <a:t>2</a:t>
                      </a:r>
                    </a:p>
                  </a:txBody>
                  <a:tcPr marL="10800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0</a:t>
                      </a:r>
                    </a:p>
                  </a:txBody>
                  <a:tcPr marL="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1</a:t>
                      </a:r>
                    </a:p>
                  </a:txBody>
                  <a:tcPr marL="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9</a:t>
                      </a:r>
                    </a:p>
                  </a:txBody>
                  <a:tcPr marL="0" marR="108000" marT="0" marB="0" anchor="ctr">
                    <a:solidFill>
                      <a:schemeClr val="tx1"/>
                    </a:solidFill>
                  </a:tcPr>
                </a:tc>
                <a:extLst>
                  <a:ext uri="{0D108BD9-81ED-4DB2-BD59-A6C34878D82A}">
                    <a16:rowId xmlns:a16="http://schemas.microsoft.com/office/drawing/2014/main" val="1673218074"/>
                  </a:ext>
                </a:extLst>
              </a:tr>
            </a:tbl>
          </a:graphicData>
        </a:graphic>
      </p:graphicFrame>
      <p:graphicFrame>
        <p:nvGraphicFramePr>
          <p:cNvPr id="23" name="Table 22">
            <a:extLst>
              <a:ext uri="{FF2B5EF4-FFF2-40B4-BE49-F238E27FC236}">
                <a16:creationId xmlns:a16="http://schemas.microsoft.com/office/drawing/2014/main" id="{C91AF6E8-1734-D4A6-A7C6-1E21B45B2649}"/>
              </a:ext>
            </a:extLst>
          </p:cNvPr>
          <p:cNvGraphicFramePr>
            <a:graphicFrameLocks noGrp="1"/>
          </p:cNvGraphicFramePr>
          <p:nvPr>
            <p:extLst>
              <p:ext uri="{D42A27DB-BD31-4B8C-83A1-F6EECF244321}">
                <p14:modId xmlns:p14="http://schemas.microsoft.com/office/powerpoint/2010/main" val="2144444272"/>
              </p:ext>
            </p:extLst>
          </p:nvPr>
        </p:nvGraphicFramePr>
        <p:xfrm>
          <a:off x="1343472" y="1737236"/>
          <a:ext cx="1224000" cy="576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577650724"/>
                    </a:ext>
                  </a:extLst>
                </a:gridCol>
                <a:gridCol w="252000">
                  <a:extLst>
                    <a:ext uri="{9D8B030D-6E8A-4147-A177-3AD203B41FA5}">
                      <a16:colId xmlns:a16="http://schemas.microsoft.com/office/drawing/2014/main" val="109739785"/>
                    </a:ext>
                  </a:extLst>
                </a:gridCol>
                <a:gridCol w="252000">
                  <a:extLst>
                    <a:ext uri="{9D8B030D-6E8A-4147-A177-3AD203B41FA5}">
                      <a16:colId xmlns:a16="http://schemas.microsoft.com/office/drawing/2014/main" val="2710608522"/>
                    </a:ext>
                  </a:extLst>
                </a:gridCol>
                <a:gridCol w="360000">
                  <a:extLst>
                    <a:ext uri="{9D8B030D-6E8A-4147-A177-3AD203B41FA5}">
                      <a16:colId xmlns:a16="http://schemas.microsoft.com/office/drawing/2014/main" val="2371295643"/>
                    </a:ext>
                  </a:extLst>
                </a:gridCol>
              </a:tblGrid>
              <a:tr h="576000">
                <a:tc>
                  <a:txBody>
                    <a:bodyPr/>
                    <a:lstStyle/>
                    <a:p>
                      <a:pPr algn="ctr">
                        <a:lnSpc>
                          <a:spcPct val="95000"/>
                        </a:lnSpc>
                      </a:pPr>
                      <a:r>
                        <a:rPr lang="en-AU" sz="3600" kern="0" baseline="0" dirty="0">
                          <a:solidFill>
                            <a:schemeClr val="bg1"/>
                          </a:solidFill>
                          <a:latin typeface="Bahnschrift Light" panose="020B0502040204020203" pitchFamily="34" charset="0"/>
                        </a:rPr>
                        <a:t>2</a:t>
                      </a:r>
                    </a:p>
                  </a:txBody>
                  <a:tcPr marL="10800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0</a:t>
                      </a:r>
                    </a:p>
                  </a:txBody>
                  <a:tcPr marL="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2</a:t>
                      </a:r>
                    </a:p>
                  </a:txBody>
                  <a:tcPr marL="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0</a:t>
                      </a:r>
                    </a:p>
                  </a:txBody>
                  <a:tcPr marL="0" marR="108000" marT="0" marB="0" anchor="ctr">
                    <a:solidFill>
                      <a:schemeClr val="tx1"/>
                    </a:solidFill>
                  </a:tcPr>
                </a:tc>
                <a:extLst>
                  <a:ext uri="{0D108BD9-81ED-4DB2-BD59-A6C34878D82A}">
                    <a16:rowId xmlns:a16="http://schemas.microsoft.com/office/drawing/2014/main" val="1673218074"/>
                  </a:ext>
                </a:extLst>
              </a:tr>
            </a:tbl>
          </a:graphicData>
        </a:graphic>
      </p:graphicFrame>
      <p:graphicFrame>
        <p:nvGraphicFramePr>
          <p:cNvPr id="24" name="Table 23">
            <a:extLst>
              <a:ext uri="{FF2B5EF4-FFF2-40B4-BE49-F238E27FC236}">
                <a16:creationId xmlns:a16="http://schemas.microsoft.com/office/drawing/2014/main" id="{81023086-35A5-63CB-435F-7402E223A238}"/>
              </a:ext>
            </a:extLst>
          </p:cNvPr>
          <p:cNvGraphicFramePr>
            <a:graphicFrameLocks noGrp="1"/>
          </p:cNvGraphicFramePr>
          <p:nvPr>
            <p:extLst>
              <p:ext uri="{D42A27DB-BD31-4B8C-83A1-F6EECF244321}">
                <p14:modId xmlns:p14="http://schemas.microsoft.com/office/powerpoint/2010/main" val="2675513292"/>
              </p:ext>
            </p:extLst>
          </p:nvPr>
        </p:nvGraphicFramePr>
        <p:xfrm>
          <a:off x="1343472" y="1737236"/>
          <a:ext cx="1224000" cy="576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577650724"/>
                    </a:ext>
                  </a:extLst>
                </a:gridCol>
                <a:gridCol w="252000">
                  <a:extLst>
                    <a:ext uri="{9D8B030D-6E8A-4147-A177-3AD203B41FA5}">
                      <a16:colId xmlns:a16="http://schemas.microsoft.com/office/drawing/2014/main" val="109739785"/>
                    </a:ext>
                  </a:extLst>
                </a:gridCol>
                <a:gridCol w="252000">
                  <a:extLst>
                    <a:ext uri="{9D8B030D-6E8A-4147-A177-3AD203B41FA5}">
                      <a16:colId xmlns:a16="http://schemas.microsoft.com/office/drawing/2014/main" val="2710608522"/>
                    </a:ext>
                  </a:extLst>
                </a:gridCol>
                <a:gridCol w="360000">
                  <a:extLst>
                    <a:ext uri="{9D8B030D-6E8A-4147-A177-3AD203B41FA5}">
                      <a16:colId xmlns:a16="http://schemas.microsoft.com/office/drawing/2014/main" val="2371295643"/>
                    </a:ext>
                  </a:extLst>
                </a:gridCol>
              </a:tblGrid>
              <a:tr h="576000">
                <a:tc>
                  <a:txBody>
                    <a:bodyPr/>
                    <a:lstStyle/>
                    <a:p>
                      <a:pPr algn="ctr">
                        <a:lnSpc>
                          <a:spcPct val="95000"/>
                        </a:lnSpc>
                      </a:pPr>
                      <a:r>
                        <a:rPr lang="en-AU" sz="3600" kern="0" baseline="0" dirty="0">
                          <a:solidFill>
                            <a:schemeClr val="bg1"/>
                          </a:solidFill>
                          <a:latin typeface="Bahnschrift Light" panose="020B0502040204020203" pitchFamily="34" charset="0"/>
                        </a:rPr>
                        <a:t>2</a:t>
                      </a:r>
                    </a:p>
                  </a:txBody>
                  <a:tcPr marL="10800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0</a:t>
                      </a:r>
                    </a:p>
                  </a:txBody>
                  <a:tcPr marL="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2</a:t>
                      </a:r>
                    </a:p>
                  </a:txBody>
                  <a:tcPr marL="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1</a:t>
                      </a:r>
                    </a:p>
                  </a:txBody>
                  <a:tcPr marL="0" marR="108000" marT="0" marB="0" anchor="ctr">
                    <a:solidFill>
                      <a:schemeClr val="tx1"/>
                    </a:solidFill>
                  </a:tcPr>
                </a:tc>
                <a:extLst>
                  <a:ext uri="{0D108BD9-81ED-4DB2-BD59-A6C34878D82A}">
                    <a16:rowId xmlns:a16="http://schemas.microsoft.com/office/drawing/2014/main" val="1673218074"/>
                  </a:ext>
                </a:extLst>
              </a:tr>
            </a:tbl>
          </a:graphicData>
        </a:graphic>
      </p:graphicFrame>
      <p:graphicFrame>
        <p:nvGraphicFramePr>
          <p:cNvPr id="25" name="Table 24">
            <a:extLst>
              <a:ext uri="{FF2B5EF4-FFF2-40B4-BE49-F238E27FC236}">
                <a16:creationId xmlns:a16="http://schemas.microsoft.com/office/drawing/2014/main" id="{40D24A73-6EF1-C79F-1A09-2982C39716F7}"/>
              </a:ext>
            </a:extLst>
          </p:cNvPr>
          <p:cNvGraphicFramePr>
            <a:graphicFrameLocks noGrp="1"/>
          </p:cNvGraphicFramePr>
          <p:nvPr>
            <p:extLst>
              <p:ext uri="{D42A27DB-BD31-4B8C-83A1-F6EECF244321}">
                <p14:modId xmlns:p14="http://schemas.microsoft.com/office/powerpoint/2010/main" val="1374747393"/>
              </p:ext>
            </p:extLst>
          </p:nvPr>
        </p:nvGraphicFramePr>
        <p:xfrm>
          <a:off x="1343472" y="1737236"/>
          <a:ext cx="1224000" cy="576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577650724"/>
                    </a:ext>
                  </a:extLst>
                </a:gridCol>
                <a:gridCol w="252000">
                  <a:extLst>
                    <a:ext uri="{9D8B030D-6E8A-4147-A177-3AD203B41FA5}">
                      <a16:colId xmlns:a16="http://schemas.microsoft.com/office/drawing/2014/main" val="109739785"/>
                    </a:ext>
                  </a:extLst>
                </a:gridCol>
                <a:gridCol w="252000">
                  <a:extLst>
                    <a:ext uri="{9D8B030D-6E8A-4147-A177-3AD203B41FA5}">
                      <a16:colId xmlns:a16="http://schemas.microsoft.com/office/drawing/2014/main" val="2710608522"/>
                    </a:ext>
                  </a:extLst>
                </a:gridCol>
                <a:gridCol w="360000">
                  <a:extLst>
                    <a:ext uri="{9D8B030D-6E8A-4147-A177-3AD203B41FA5}">
                      <a16:colId xmlns:a16="http://schemas.microsoft.com/office/drawing/2014/main" val="2371295643"/>
                    </a:ext>
                  </a:extLst>
                </a:gridCol>
              </a:tblGrid>
              <a:tr h="576000">
                <a:tc>
                  <a:txBody>
                    <a:bodyPr/>
                    <a:lstStyle/>
                    <a:p>
                      <a:pPr algn="ctr">
                        <a:lnSpc>
                          <a:spcPct val="95000"/>
                        </a:lnSpc>
                      </a:pPr>
                      <a:r>
                        <a:rPr lang="en-AU" sz="3600" kern="0" baseline="0" dirty="0">
                          <a:solidFill>
                            <a:schemeClr val="bg1"/>
                          </a:solidFill>
                          <a:latin typeface="Bahnschrift Light" panose="020B0502040204020203" pitchFamily="34" charset="0"/>
                        </a:rPr>
                        <a:t>2</a:t>
                      </a:r>
                    </a:p>
                  </a:txBody>
                  <a:tcPr marL="10800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0</a:t>
                      </a:r>
                    </a:p>
                  </a:txBody>
                  <a:tcPr marL="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2</a:t>
                      </a:r>
                    </a:p>
                  </a:txBody>
                  <a:tcPr marL="0" marR="0" marT="0" marB="0" anchor="ctr">
                    <a:solidFill>
                      <a:schemeClr val="tx1"/>
                    </a:solidFill>
                  </a:tcPr>
                </a:tc>
                <a:tc>
                  <a:txBody>
                    <a:bodyPr/>
                    <a:lstStyle/>
                    <a:p>
                      <a:pPr algn="ctr">
                        <a:lnSpc>
                          <a:spcPct val="95000"/>
                        </a:lnSpc>
                      </a:pPr>
                      <a:r>
                        <a:rPr lang="en-AU" sz="3600" kern="0" baseline="0" dirty="0">
                          <a:solidFill>
                            <a:schemeClr val="bg1"/>
                          </a:solidFill>
                          <a:latin typeface="Bahnschrift Light" panose="020B0502040204020203" pitchFamily="34" charset="0"/>
                        </a:rPr>
                        <a:t>2</a:t>
                      </a:r>
                    </a:p>
                  </a:txBody>
                  <a:tcPr marL="0" marR="108000" marT="0" marB="0" anchor="ctr">
                    <a:solidFill>
                      <a:schemeClr val="tx1"/>
                    </a:solidFill>
                  </a:tcPr>
                </a:tc>
                <a:extLst>
                  <a:ext uri="{0D108BD9-81ED-4DB2-BD59-A6C34878D82A}">
                    <a16:rowId xmlns:a16="http://schemas.microsoft.com/office/drawing/2014/main" val="1673218074"/>
                  </a:ext>
                </a:extLst>
              </a:tr>
            </a:tbl>
          </a:graphicData>
        </a:graphic>
      </p:graphicFrame>
      <p:sp>
        <p:nvSpPr>
          <p:cNvPr id="5" name="TextBox 4">
            <a:extLst>
              <a:ext uri="{FF2B5EF4-FFF2-40B4-BE49-F238E27FC236}">
                <a16:creationId xmlns:a16="http://schemas.microsoft.com/office/drawing/2014/main" id="{BD53269C-E9BD-33B6-2598-D0483DD93A57}"/>
              </a:ext>
            </a:extLst>
          </p:cNvPr>
          <p:cNvSpPr txBox="1"/>
          <p:nvPr/>
        </p:nvSpPr>
        <p:spPr>
          <a:xfrm>
            <a:off x="515938" y="6227961"/>
            <a:ext cx="5184000" cy="307777"/>
          </a:xfrm>
          <a:prstGeom prst="rect">
            <a:avLst/>
          </a:prstGeom>
          <a:noFill/>
        </p:spPr>
        <p:txBody>
          <a:bodyPr wrap="square" lIns="0" tIns="0" rIns="0" bIns="0">
            <a:spAutoFit/>
          </a:bodyPr>
          <a:lstStyle/>
          <a:p>
            <a:pPr algn="just">
              <a:tabLst>
                <a:tab pos="228600" algn="l"/>
              </a:tabLst>
            </a:pPr>
            <a:r>
              <a:rPr lang="en-GB" sz="1000" dirty="0">
                <a:solidFill>
                  <a:schemeClr val="bg1">
                    <a:lumMod val="65000"/>
                  </a:schemeClr>
                </a:solidFill>
                <a:effectLst/>
                <a:latin typeface="+mj-lt"/>
                <a:ea typeface="Calibri" panose="020F0502020204030204" pitchFamily="34" charset="0"/>
              </a:rPr>
              <a:t>Gartner, 2018. </a:t>
            </a:r>
            <a:r>
              <a:rPr lang="en-GB" sz="1000" dirty="0">
                <a:solidFill>
                  <a:schemeClr val="bg1">
                    <a:lumMod val="65000"/>
                  </a:schemeClr>
                </a:solidFill>
                <a:effectLst/>
                <a:latin typeface="+mj-lt"/>
                <a:ea typeface="Calibri" panose="020F0502020204030204" pitchFamily="34" charset="0"/>
                <a:hlinkClick r:id="rId3">
                  <a:extLst>
                    <a:ext uri="{A12FA001-AC4F-418D-AE19-62706E023703}">
                      <ahyp:hlinkClr xmlns:ahyp="http://schemas.microsoft.com/office/drawing/2018/hyperlinkcolor" val="tx"/>
                    </a:ext>
                  </a:extLst>
                </a:hlinkClick>
              </a:rPr>
              <a:t>Hype Cycle for Manufacturing Operations Strategy, 2018.</a:t>
            </a:r>
            <a:endParaRPr lang="en-GB" sz="1000" dirty="0">
              <a:solidFill>
                <a:schemeClr val="bg1">
                  <a:lumMod val="65000"/>
                </a:schemeClr>
              </a:solidFill>
              <a:effectLst/>
              <a:latin typeface="+mj-lt"/>
              <a:ea typeface="Calibri" panose="020F0502020204030204" pitchFamily="34" charset="0"/>
            </a:endParaRPr>
          </a:p>
          <a:p>
            <a:pPr algn="just">
              <a:tabLst>
                <a:tab pos="228600" algn="l"/>
              </a:tabLst>
            </a:pPr>
            <a:r>
              <a:rPr lang="en-GB" sz="1000" dirty="0">
                <a:solidFill>
                  <a:schemeClr val="bg1">
                    <a:lumMod val="65000"/>
                  </a:schemeClr>
                </a:solidFill>
                <a:effectLst/>
                <a:latin typeface="+mj-lt"/>
                <a:ea typeface="Calibri" panose="020F0502020204030204" pitchFamily="34" charset="0"/>
              </a:rPr>
              <a:t>Gartner, 2022. </a:t>
            </a:r>
            <a:r>
              <a:rPr lang="en-GB" sz="1000" dirty="0">
                <a:solidFill>
                  <a:schemeClr val="bg1">
                    <a:lumMod val="65000"/>
                  </a:schemeClr>
                </a:solidFill>
                <a:effectLst/>
                <a:latin typeface="+mj-lt"/>
                <a:ea typeface="Calibri" panose="020F0502020204030204" pitchFamily="34" charset="0"/>
                <a:hlinkClick r:id="rId4">
                  <a:extLst>
                    <a:ext uri="{A12FA001-AC4F-418D-AE19-62706E023703}">
                      <ahyp:hlinkClr xmlns:ahyp="http://schemas.microsoft.com/office/drawing/2018/hyperlinkcolor" val="tx"/>
                    </a:ext>
                  </a:extLst>
                </a:hlinkClick>
              </a:rPr>
              <a:t>Hype Cycle for Manufacturing Digital Transformation and Innovation, 2022.</a:t>
            </a:r>
            <a:endParaRPr lang="en-AU" sz="1000" dirty="0">
              <a:solidFill>
                <a:schemeClr val="bg1">
                  <a:lumMod val="65000"/>
                </a:schemeClr>
              </a:solidFill>
              <a:effectLst/>
              <a:latin typeface="+mj-lt"/>
              <a:ea typeface="Calibri" panose="020F0502020204030204" pitchFamily="34" charset="0"/>
            </a:endParaRPr>
          </a:p>
        </p:txBody>
      </p:sp>
    </p:spTree>
    <p:extLst>
      <p:ext uri="{BB962C8B-B14F-4D97-AF65-F5344CB8AC3E}">
        <p14:creationId xmlns:p14="http://schemas.microsoft.com/office/powerpoint/2010/main" val="27140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par>
                          <p:cTn id="11" fill="hold">
                            <p:stCondLst>
                              <p:cond delay="1000"/>
                            </p:stCondLst>
                            <p:childTnLst>
                              <p:par>
                                <p:cTn id="12" presetID="0" presetClass="path" presetSubtype="0" accel="50000" decel="50000" fill="hold" grpId="0" nodeType="afterEffect">
                                  <p:stCondLst>
                                    <p:cond delay="5000"/>
                                  </p:stCondLst>
                                  <p:childTnLst>
                                    <p:animMotion origin="layout" path="M -6.25E-7 -0.00046 C 0.03737 -0.13102 0.0944 -0.33657 0.14727 0.05162 C 0.15703 0.12593 0.16953 0.19074 0.18685 0.21736 " pathEditMode="relative" rAng="0" ptsTypes="AAA">
                                      <p:cBhvr>
                                        <p:cTn id="13" dur="7500" fill="hold"/>
                                        <p:tgtEl>
                                          <p:spTgt spid="11"/>
                                        </p:tgtEl>
                                        <p:attrNameLst>
                                          <p:attrName>ppt_x</p:attrName>
                                          <p:attrName>ppt_y</p:attrName>
                                        </p:attrNameLst>
                                      </p:cBhvr>
                                      <p:rCtr x="9336" y="2245"/>
                                    </p:animMotion>
                                  </p:childTnLst>
                                </p:cTn>
                              </p:par>
                              <p:par>
                                <p:cTn id="14" presetID="1" presetClass="entr" presetSubtype="0" fill="hold" nodeType="withEffect">
                                  <p:stCondLst>
                                    <p:cond delay="600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nodeType="withEffect">
                                  <p:stCondLst>
                                    <p:cond delay="750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nodeType="withEffect">
                                  <p:stCondLst>
                                    <p:cond delay="900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105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13500"/>
                            </p:stCondLst>
                            <p:childTnLst>
                              <p:par>
                                <p:cTn id="23" presetID="10" presetClass="entr" presetSubtype="0" fill="hold" grpId="0" nodeType="afterEffect">
                                  <p:stCondLst>
                                    <p:cond delay="2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8D53BCC-98C9-DAE8-7ACB-9AB75F95F0D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 b="-281"/>
          <a:stretch/>
        </p:blipFill>
        <p:spPr>
          <a:xfrm>
            <a:off x="4007928" y="2708920"/>
            <a:ext cx="2880000" cy="2088000"/>
          </a:xfrm>
          <a:prstGeom prst="rect">
            <a:avLst/>
          </a:prstGeom>
        </p:spPr>
      </p:pic>
      <p:grpSp>
        <p:nvGrpSpPr>
          <p:cNvPr id="7" name="Group 6">
            <a:extLst>
              <a:ext uri="{FF2B5EF4-FFF2-40B4-BE49-F238E27FC236}">
                <a16:creationId xmlns:a16="http://schemas.microsoft.com/office/drawing/2014/main" id="{8459E404-F87B-358F-32FB-66D1340E0F91}"/>
              </a:ext>
            </a:extLst>
          </p:cNvPr>
          <p:cNvGrpSpPr/>
          <p:nvPr/>
        </p:nvGrpSpPr>
        <p:grpSpPr>
          <a:xfrm>
            <a:off x="6887928" y="3321084"/>
            <a:ext cx="1980380" cy="1152032"/>
            <a:chOff x="6887928" y="3321084"/>
            <a:chExt cx="1980380" cy="1152032"/>
          </a:xfrm>
        </p:grpSpPr>
        <p:grpSp>
          <p:nvGrpSpPr>
            <p:cNvPr id="4872" name="Group 4871">
              <a:extLst>
                <a:ext uri="{FF2B5EF4-FFF2-40B4-BE49-F238E27FC236}">
                  <a16:creationId xmlns:a16="http://schemas.microsoft.com/office/drawing/2014/main" id="{E97DA338-C3A0-CC09-E8B4-E79508083765}"/>
                </a:ext>
              </a:extLst>
            </p:cNvPr>
            <p:cNvGrpSpPr/>
            <p:nvPr/>
          </p:nvGrpSpPr>
          <p:grpSpPr>
            <a:xfrm>
              <a:off x="8004308" y="3321084"/>
              <a:ext cx="864000" cy="1152032"/>
              <a:chOff x="8364252" y="3753132"/>
              <a:chExt cx="864000" cy="1152032"/>
            </a:xfrm>
          </p:grpSpPr>
          <p:sp>
            <p:nvSpPr>
              <p:cNvPr id="4832" name="Rectangle 4831">
                <a:extLst>
                  <a:ext uri="{FF2B5EF4-FFF2-40B4-BE49-F238E27FC236}">
                    <a16:creationId xmlns:a16="http://schemas.microsoft.com/office/drawing/2014/main" id="{A55EBF3F-318F-D2F3-4A8D-29A84C1DBC21}"/>
                  </a:ext>
                </a:extLst>
              </p:cNvPr>
              <p:cNvSpPr/>
              <p:nvPr/>
            </p:nvSpPr>
            <p:spPr>
              <a:xfrm>
                <a:off x="8364252" y="4545164"/>
                <a:ext cx="864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b="1" dirty="0">
                    <a:solidFill>
                      <a:schemeClr val="accent2">
                        <a:lumMod val="75000"/>
                      </a:schemeClr>
                    </a:solidFill>
                  </a:rPr>
                  <a:t>Product</a:t>
                </a:r>
              </a:p>
            </p:txBody>
          </p:sp>
          <p:pic>
            <p:nvPicPr>
              <p:cNvPr id="4835" name="Graphic 4834" descr="Oil Barrel outline">
                <a:extLst>
                  <a:ext uri="{FF2B5EF4-FFF2-40B4-BE49-F238E27FC236}">
                    <a16:creationId xmlns:a16="http://schemas.microsoft.com/office/drawing/2014/main" id="{E8CB4265-2E3D-7073-641E-CA08D87D2C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64252" y="3753132"/>
                <a:ext cx="864000" cy="864000"/>
              </a:xfrm>
              <a:prstGeom prst="rect">
                <a:avLst/>
              </a:prstGeom>
            </p:spPr>
          </p:pic>
        </p:grpSp>
        <p:cxnSp>
          <p:nvCxnSpPr>
            <p:cNvPr id="4836" name="Connector: Elbow 4835">
              <a:extLst>
                <a:ext uri="{FF2B5EF4-FFF2-40B4-BE49-F238E27FC236}">
                  <a16:creationId xmlns:a16="http://schemas.microsoft.com/office/drawing/2014/main" id="{9E1E904B-B982-B05C-9F6D-E7DA72003433}"/>
                </a:ext>
              </a:extLst>
            </p:cNvPr>
            <p:cNvCxnSpPr>
              <a:cxnSpLocks/>
              <a:stCxn id="11" idx="3"/>
              <a:endCxn id="4835" idx="1"/>
            </p:cNvCxnSpPr>
            <p:nvPr/>
          </p:nvCxnSpPr>
          <p:spPr>
            <a:xfrm>
              <a:off x="6887928" y="3752920"/>
              <a:ext cx="1116380" cy="164"/>
            </a:xfrm>
            <a:prstGeom prst="bentConnector3">
              <a:avLst>
                <a:gd name="adj1" fmla="val 50000"/>
              </a:avLst>
            </a:prstGeom>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6D16470-9543-2667-A9BB-F9237D3D96B1}"/>
              </a:ext>
            </a:extLst>
          </p:cNvPr>
          <p:cNvGrpSpPr/>
          <p:nvPr/>
        </p:nvGrpSpPr>
        <p:grpSpPr>
          <a:xfrm>
            <a:off x="587360" y="1952916"/>
            <a:ext cx="3420568" cy="3600320"/>
            <a:chOff x="587360" y="1952916"/>
            <a:chExt cx="3420568" cy="3600320"/>
          </a:xfrm>
        </p:grpSpPr>
        <p:grpSp>
          <p:nvGrpSpPr>
            <p:cNvPr id="24" name="Group 23">
              <a:extLst>
                <a:ext uri="{FF2B5EF4-FFF2-40B4-BE49-F238E27FC236}">
                  <a16:creationId xmlns:a16="http://schemas.microsoft.com/office/drawing/2014/main" id="{0FCED0BC-EA08-5195-7A71-89F940D941B2}"/>
                </a:ext>
              </a:extLst>
            </p:cNvPr>
            <p:cNvGrpSpPr/>
            <p:nvPr/>
          </p:nvGrpSpPr>
          <p:grpSpPr>
            <a:xfrm>
              <a:off x="587388" y="4833236"/>
              <a:ext cx="1908240" cy="720000"/>
              <a:chOff x="587388" y="4725144"/>
              <a:chExt cx="1908240" cy="720000"/>
            </a:xfrm>
          </p:grpSpPr>
          <p:sp>
            <p:nvSpPr>
              <p:cNvPr id="15" name="Rectangle 14">
                <a:extLst>
                  <a:ext uri="{FF2B5EF4-FFF2-40B4-BE49-F238E27FC236}">
                    <a16:creationId xmlns:a16="http://schemas.microsoft.com/office/drawing/2014/main" id="{50AAEAEE-502C-FD05-A4CD-B064EB373CB3}"/>
                  </a:ext>
                </a:extLst>
              </p:cNvPr>
              <p:cNvSpPr/>
              <p:nvPr/>
            </p:nvSpPr>
            <p:spPr>
              <a:xfrm>
                <a:off x="1019628" y="4725144"/>
                <a:ext cx="1476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Electricity</a:t>
                </a:r>
              </a:p>
            </p:txBody>
          </p:sp>
          <p:sp>
            <p:nvSpPr>
              <p:cNvPr id="16" name="Rectangle 15">
                <a:extLst>
                  <a:ext uri="{FF2B5EF4-FFF2-40B4-BE49-F238E27FC236}">
                    <a16:creationId xmlns:a16="http://schemas.microsoft.com/office/drawing/2014/main" id="{51EA351A-4CF1-D786-AD75-DA7BDA6CAC5E}"/>
                  </a:ext>
                </a:extLst>
              </p:cNvPr>
              <p:cNvSpPr/>
              <p:nvPr/>
            </p:nvSpPr>
            <p:spPr>
              <a:xfrm>
                <a:off x="587388" y="4725144"/>
                <a:ext cx="43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p:txBody>
          </p:sp>
        </p:grpSp>
        <p:grpSp>
          <p:nvGrpSpPr>
            <p:cNvPr id="27" name="Group 26">
              <a:extLst>
                <a:ext uri="{FF2B5EF4-FFF2-40B4-BE49-F238E27FC236}">
                  <a16:creationId xmlns:a16="http://schemas.microsoft.com/office/drawing/2014/main" id="{59112F13-8089-BD13-1E86-53AA19D621DC}"/>
                </a:ext>
              </a:extLst>
            </p:cNvPr>
            <p:cNvGrpSpPr/>
            <p:nvPr/>
          </p:nvGrpSpPr>
          <p:grpSpPr>
            <a:xfrm>
              <a:off x="587360" y="1952916"/>
              <a:ext cx="1908240" cy="720000"/>
              <a:chOff x="587360" y="4473276"/>
              <a:chExt cx="1908240" cy="720000"/>
            </a:xfrm>
          </p:grpSpPr>
          <p:sp>
            <p:nvSpPr>
              <p:cNvPr id="8" name="Rectangle 7">
                <a:extLst>
                  <a:ext uri="{FF2B5EF4-FFF2-40B4-BE49-F238E27FC236}">
                    <a16:creationId xmlns:a16="http://schemas.microsoft.com/office/drawing/2014/main" id="{119C5107-3D60-D46A-BE25-D9E549C8FD28}"/>
                  </a:ext>
                </a:extLst>
              </p:cNvPr>
              <p:cNvSpPr/>
              <p:nvPr/>
            </p:nvSpPr>
            <p:spPr>
              <a:xfrm>
                <a:off x="1019600" y="4473276"/>
                <a:ext cx="1476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Feedstock</a:t>
                </a:r>
              </a:p>
            </p:txBody>
          </p:sp>
          <p:sp>
            <p:nvSpPr>
              <p:cNvPr id="9" name="Rectangle 8">
                <a:extLst>
                  <a:ext uri="{FF2B5EF4-FFF2-40B4-BE49-F238E27FC236}">
                    <a16:creationId xmlns:a16="http://schemas.microsoft.com/office/drawing/2014/main" id="{52B0FA7C-CC9D-0B57-E4F2-950E064AB196}"/>
                  </a:ext>
                </a:extLst>
              </p:cNvPr>
              <p:cNvSpPr/>
              <p:nvPr/>
            </p:nvSpPr>
            <p:spPr>
              <a:xfrm>
                <a:off x="587360" y="4473276"/>
                <a:ext cx="43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p:txBody>
          </p:sp>
        </p:grpSp>
        <p:cxnSp>
          <p:nvCxnSpPr>
            <p:cNvPr id="4809" name="Connector: Elbow 4808">
              <a:extLst>
                <a:ext uri="{FF2B5EF4-FFF2-40B4-BE49-F238E27FC236}">
                  <a16:creationId xmlns:a16="http://schemas.microsoft.com/office/drawing/2014/main" id="{78C6BBD5-434A-4758-67B2-F77A2F5DD3E3}"/>
                </a:ext>
              </a:extLst>
            </p:cNvPr>
            <p:cNvCxnSpPr>
              <a:cxnSpLocks/>
              <a:stCxn id="8" idx="3"/>
              <a:endCxn id="11" idx="1"/>
            </p:cNvCxnSpPr>
            <p:nvPr/>
          </p:nvCxnSpPr>
          <p:spPr>
            <a:xfrm>
              <a:off x="2495600" y="2312916"/>
              <a:ext cx="1512328" cy="1440004"/>
            </a:xfrm>
            <a:prstGeom prst="bentConnector3">
              <a:avLst>
                <a:gd name="adj1" fmla="val 50000"/>
              </a:avLst>
            </a:prstGeom>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815" name="Connector: Elbow 4814">
              <a:extLst>
                <a:ext uri="{FF2B5EF4-FFF2-40B4-BE49-F238E27FC236}">
                  <a16:creationId xmlns:a16="http://schemas.microsoft.com/office/drawing/2014/main" id="{ECF7C93D-F105-6D26-5D07-5E1CED768223}"/>
                </a:ext>
              </a:extLst>
            </p:cNvPr>
            <p:cNvCxnSpPr>
              <a:cxnSpLocks/>
              <a:stCxn id="15" idx="3"/>
              <a:endCxn id="11" idx="1"/>
            </p:cNvCxnSpPr>
            <p:nvPr/>
          </p:nvCxnSpPr>
          <p:spPr>
            <a:xfrm flipV="1">
              <a:off x="2495628" y="3752920"/>
              <a:ext cx="1512300" cy="1440316"/>
            </a:xfrm>
            <a:prstGeom prst="bentConnector3">
              <a:avLst>
                <a:gd name="adj1" fmla="val 50000"/>
              </a:avLst>
            </a:prstGeom>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4769" name="Group 4768">
              <a:extLst>
                <a:ext uri="{FF2B5EF4-FFF2-40B4-BE49-F238E27FC236}">
                  <a16:creationId xmlns:a16="http://schemas.microsoft.com/office/drawing/2014/main" id="{E8356484-A9EA-D926-9DE9-2544BBEDDEEB}"/>
                </a:ext>
              </a:extLst>
            </p:cNvPr>
            <p:cNvGrpSpPr/>
            <p:nvPr/>
          </p:nvGrpSpPr>
          <p:grpSpPr>
            <a:xfrm>
              <a:off x="587388" y="3392996"/>
              <a:ext cx="1908240" cy="720000"/>
              <a:chOff x="587388" y="4725144"/>
              <a:chExt cx="1908240" cy="720000"/>
            </a:xfrm>
          </p:grpSpPr>
          <p:sp>
            <p:nvSpPr>
              <p:cNvPr id="4770" name="Rectangle 4769">
                <a:extLst>
                  <a:ext uri="{FF2B5EF4-FFF2-40B4-BE49-F238E27FC236}">
                    <a16:creationId xmlns:a16="http://schemas.microsoft.com/office/drawing/2014/main" id="{FA837F1D-1983-E0AF-A88C-EF7EB6CC481C}"/>
                  </a:ext>
                </a:extLst>
              </p:cNvPr>
              <p:cNvSpPr/>
              <p:nvPr/>
            </p:nvSpPr>
            <p:spPr>
              <a:xfrm>
                <a:off x="1019628" y="4725144"/>
                <a:ext cx="1476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Natural</a:t>
                </a:r>
                <a:br>
                  <a:rPr lang="en-AU" sz="1600" dirty="0">
                    <a:solidFill>
                      <a:schemeClr val="tx1"/>
                    </a:solidFill>
                  </a:rPr>
                </a:br>
                <a:r>
                  <a:rPr lang="en-AU" sz="1600" dirty="0">
                    <a:solidFill>
                      <a:schemeClr val="tx1"/>
                    </a:solidFill>
                  </a:rPr>
                  <a:t>gas</a:t>
                </a:r>
              </a:p>
            </p:txBody>
          </p:sp>
          <p:sp>
            <p:nvSpPr>
              <p:cNvPr id="4771" name="Rectangle 4770">
                <a:extLst>
                  <a:ext uri="{FF2B5EF4-FFF2-40B4-BE49-F238E27FC236}">
                    <a16:creationId xmlns:a16="http://schemas.microsoft.com/office/drawing/2014/main" id="{835D014D-7923-A36E-02DE-4280D39EAC60}"/>
                  </a:ext>
                </a:extLst>
              </p:cNvPr>
              <p:cNvSpPr/>
              <p:nvPr/>
            </p:nvSpPr>
            <p:spPr>
              <a:xfrm>
                <a:off x="587388" y="4725144"/>
                <a:ext cx="43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p:txBody>
          </p:sp>
        </p:grpSp>
        <p:cxnSp>
          <p:nvCxnSpPr>
            <p:cNvPr id="4772" name="Connector: Elbow 4771">
              <a:extLst>
                <a:ext uri="{FF2B5EF4-FFF2-40B4-BE49-F238E27FC236}">
                  <a16:creationId xmlns:a16="http://schemas.microsoft.com/office/drawing/2014/main" id="{C67C9EDB-D559-33B1-87EC-AAE2868D801D}"/>
                </a:ext>
              </a:extLst>
            </p:cNvPr>
            <p:cNvCxnSpPr>
              <a:cxnSpLocks/>
              <a:stCxn id="4770" idx="3"/>
              <a:endCxn id="11" idx="1"/>
            </p:cNvCxnSpPr>
            <p:nvPr/>
          </p:nvCxnSpPr>
          <p:spPr>
            <a:xfrm flipV="1">
              <a:off x="2495628" y="3752920"/>
              <a:ext cx="1512300" cy="76"/>
            </a:xfrm>
            <a:prstGeom prst="bentConnector3">
              <a:avLst>
                <a:gd name="adj1" fmla="val 50000"/>
              </a:avLst>
            </a:prstGeom>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D94AA25-29FF-ED9D-76F8-FE52E7117F69}"/>
              </a:ext>
            </a:extLst>
          </p:cNvPr>
          <p:cNvGrpSpPr/>
          <p:nvPr/>
        </p:nvGrpSpPr>
        <p:grpSpPr>
          <a:xfrm>
            <a:off x="4187788" y="4796920"/>
            <a:ext cx="2088240" cy="1476316"/>
            <a:chOff x="4187788" y="4796920"/>
            <a:chExt cx="2088240" cy="1476316"/>
          </a:xfrm>
        </p:grpSpPr>
        <p:cxnSp>
          <p:nvCxnSpPr>
            <p:cNvPr id="4791" name="Connector: Elbow 4790">
              <a:extLst>
                <a:ext uri="{FF2B5EF4-FFF2-40B4-BE49-F238E27FC236}">
                  <a16:creationId xmlns:a16="http://schemas.microsoft.com/office/drawing/2014/main" id="{B7B7222D-61C6-3488-9A7E-BACAFFD67B62}"/>
                </a:ext>
              </a:extLst>
            </p:cNvPr>
            <p:cNvCxnSpPr>
              <a:cxnSpLocks/>
              <a:endCxn id="11" idx="2"/>
            </p:cNvCxnSpPr>
            <p:nvPr/>
          </p:nvCxnSpPr>
          <p:spPr>
            <a:xfrm rot="16200000" flipV="1">
              <a:off x="5069820" y="5175028"/>
              <a:ext cx="756316" cy="100"/>
            </a:xfrm>
            <a:prstGeom prst="bentConnector3">
              <a:avLst>
                <a:gd name="adj1" fmla="val 50000"/>
              </a:avLst>
            </a:prstGeom>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790" name="Rectangle 4789">
              <a:extLst>
                <a:ext uri="{FF2B5EF4-FFF2-40B4-BE49-F238E27FC236}">
                  <a16:creationId xmlns:a16="http://schemas.microsoft.com/office/drawing/2014/main" id="{9ECA14FA-08E2-3FDD-380C-58EADF207F3A}"/>
                </a:ext>
              </a:extLst>
            </p:cNvPr>
            <p:cNvSpPr/>
            <p:nvPr/>
          </p:nvSpPr>
          <p:spPr>
            <a:xfrm>
              <a:off x="4620028" y="5553236"/>
              <a:ext cx="1656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Asset design, construction &amp; maintenance</a:t>
              </a:r>
            </a:p>
          </p:txBody>
        </p:sp>
        <p:sp>
          <p:nvSpPr>
            <p:cNvPr id="4792" name="Rectangle 4791">
              <a:extLst>
                <a:ext uri="{FF2B5EF4-FFF2-40B4-BE49-F238E27FC236}">
                  <a16:creationId xmlns:a16="http://schemas.microsoft.com/office/drawing/2014/main" id="{F5BFE552-44A9-A92F-5179-0D58DEB331D0}"/>
                </a:ext>
              </a:extLst>
            </p:cNvPr>
            <p:cNvSpPr/>
            <p:nvPr/>
          </p:nvSpPr>
          <p:spPr>
            <a:xfrm>
              <a:off x="4187788" y="5553236"/>
              <a:ext cx="43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p:txBody>
        </p:sp>
      </p:grpSp>
      <p:sp>
        <p:nvSpPr>
          <p:cNvPr id="2" name="Title 1">
            <a:extLst>
              <a:ext uri="{FF2B5EF4-FFF2-40B4-BE49-F238E27FC236}">
                <a16:creationId xmlns:a16="http://schemas.microsoft.com/office/drawing/2014/main" id="{83C7AF5F-01FB-916A-E6DD-FEF9DEC69738}"/>
              </a:ext>
            </a:extLst>
          </p:cNvPr>
          <p:cNvSpPr>
            <a:spLocks noGrp="1"/>
          </p:cNvSpPr>
          <p:nvPr>
            <p:ph type="title"/>
          </p:nvPr>
        </p:nvSpPr>
        <p:spPr>
          <a:xfrm>
            <a:off x="517254" y="540001"/>
            <a:ext cx="11160000" cy="504000"/>
          </a:xfrm>
        </p:spPr>
        <p:txBody>
          <a:bodyPr/>
          <a:lstStyle/>
          <a:p>
            <a:r>
              <a:rPr lang="en-AU" dirty="0"/>
              <a:t>It’s about to get much more complex…</a:t>
            </a:r>
          </a:p>
        </p:txBody>
      </p:sp>
      <p:grpSp>
        <p:nvGrpSpPr>
          <p:cNvPr id="3" name="Group 2">
            <a:extLst>
              <a:ext uri="{FF2B5EF4-FFF2-40B4-BE49-F238E27FC236}">
                <a16:creationId xmlns:a16="http://schemas.microsoft.com/office/drawing/2014/main" id="{BAD953F8-73B5-8645-DA92-269E9EBB0BD7}"/>
              </a:ext>
            </a:extLst>
          </p:cNvPr>
          <p:cNvGrpSpPr/>
          <p:nvPr/>
        </p:nvGrpSpPr>
        <p:grpSpPr>
          <a:xfrm>
            <a:off x="9336600" y="3027896"/>
            <a:ext cx="2160000" cy="1440000"/>
            <a:chOff x="9336600" y="3027896"/>
            <a:chExt cx="2160000" cy="1440000"/>
          </a:xfrm>
        </p:grpSpPr>
        <p:sp>
          <p:nvSpPr>
            <p:cNvPr id="4854" name="Rectangle 4853">
              <a:extLst>
                <a:ext uri="{FF2B5EF4-FFF2-40B4-BE49-F238E27FC236}">
                  <a16:creationId xmlns:a16="http://schemas.microsoft.com/office/drawing/2014/main" id="{4D486DE1-6FD5-E520-C871-D10299AEC941}"/>
                </a:ext>
              </a:extLst>
            </p:cNvPr>
            <p:cNvSpPr/>
            <p:nvPr/>
          </p:nvSpPr>
          <p:spPr>
            <a:xfrm>
              <a:off x="9336600" y="3027896"/>
              <a:ext cx="2160000" cy="14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4866" name="Group 4865">
              <a:extLst>
                <a:ext uri="{FF2B5EF4-FFF2-40B4-BE49-F238E27FC236}">
                  <a16:creationId xmlns:a16="http://schemas.microsoft.com/office/drawing/2014/main" id="{9AF94CF4-299F-5CE2-1E17-4DFEC26C64E5}"/>
                </a:ext>
              </a:extLst>
            </p:cNvPr>
            <p:cNvGrpSpPr/>
            <p:nvPr/>
          </p:nvGrpSpPr>
          <p:grpSpPr>
            <a:xfrm>
              <a:off x="9413717" y="3107869"/>
              <a:ext cx="2005774" cy="1280036"/>
              <a:chOff x="9516540" y="4077176"/>
              <a:chExt cx="1440008" cy="936008"/>
            </a:xfrm>
          </p:grpSpPr>
          <p:sp>
            <p:nvSpPr>
              <p:cNvPr id="4855" name="Rectangle 4854">
                <a:extLst>
                  <a:ext uri="{FF2B5EF4-FFF2-40B4-BE49-F238E27FC236}">
                    <a16:creationId xmlns:a16="http://schemas.microsoft.com/office/drawing/2014/main" id="{ECF41367-18C0-F1B1-785D-113E742C9F3A}"/>
                  </a:ext>
                </a:extLst>
              </p:cNvPr>
              <p:cNvSpPr/>
              <p:nvPr/>
            </p:nvSpPr>
            <p:spPr>
              <a:xfrm>
                <a:off x="9516548" y="4077184"/>
                <a:ext cx="144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4856" name="Group 4855">
                <a:extLst>
                  <a:ext uri="{FF2B5EF4-FFF2-40B4-BE49-F238E27FC236}">
                    <a16:creationId xmlns:a16="http://schemas.microsoft.com/office/drawing/2014/main" id="{B6595E30-00FD-54A4-7B41-6324D5810551}"/>
                  </a:ext>
                </a:extLst>
              </p:cNvPr>
              <p:cNvGrpSpPr/>
              <p:nvPr/>
            </p:nvGrpSpPr>
            <p:grpSpPr>
              <a:xfrm>
                <a:off x="9516540" y="4077176"/>
                <a:ext cx="1440000" cy="936000"/>
                <a:chOff x="9264352" y="2564904"/>
                <a:chExt cx="1368000" cy="864096"/>
              </a:xfrm>
            </p:grpSpPr>
            <p:cxnSp>
              <p:nvCxnSpPr>
                <p:cNvPr id="4850" name="Straight Connector 4849">
                  <a:extLst>
                    <a:ext uri="{FF2B5EF4-FFF2-40B4-BE49-F238E27FC236}">
                      <a16:creationId xmlns:a16="http://schemas.microsoft.com/office/drawing/2014/main" id="{435FAE06-802F-1197-1390-E10FC1547043}"/>
                    </a:ext>
                  </a:extLst>
                </p:cNvPr>
                <p:cNvCxnSpPr/>
                <p:nvPr/>
              </p:nvCxnSpPr>
              <p:spPr>
                <a:xfrm>
                  <a:off x="9264352" y="2564904"/>
                  <a:ext cx="0" cy="86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1" name="Straight Connector 4850">
                  <a:extLst>
                    <a:ext uri="{FF2B5EF4-FFF2-40B4-BE49-F238E27FC236}">
                      <a16:creationId xmlns:a16="http://schemas.microsoft.com/office/drawing/2014/main" id="{57235F87-EC18-E4B4-EF63-EAD3E11E2A5A}"/>
                    </a:ext>
                  </a:extLst>
                </p:cNvPr>
                <p:cNvCxnSpPr>
                  <a:cxnSpLocks/>
                </p:cNvCxnSpPr>
                <p:nvPr/>
              </p:nvCxnSpPr>
              <p:spPr>
                <a:xfrm flipH="1">
                  <a:off x="9264352" y="3429000"/>
                  <a:ext cx="136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859" name="Freeform: Shape 4858">
              <a:extLst>
                <a:ext uri="{FF2B5EF4-FFF2-40B4-BE49-F238E27FC236}">
                  <a16:creationId xmlns:a16="http://schemas.microsoft.com/office/drawing/2014/main" id="{AF6F26A6-F945-1859-D356-D88A0844BC1E}"/>
                </a:ext>
              </a:extLst>
            </p:cNvPr>
            <p:cNvSpPr/>
            <p:nvPr/>
          </p:nvSpPr>
          <p:spPr>
            <a:xfrm>
              <a:off x="9415313" y="3307785"/>
              <a:ext cx="1915381" cy="695572"/>
            </a:xfrm>
            <a:custGeom>
              <a:avLst/>
              <a:gdLst>
                <a:gd name="connsiteX0" fmla="*/ 0 w 1371600"/>
                <a:gd name="connsiteY0" fmla="*/ 441960 h 441960"/>
                <a:gd name="connsiteX1" fmla="*/ 0 w 1371600"/>
                <a:gd name="connsiteY1" fmla="*/ 441960 h 441960"/>
                <a:gd name="connsiteX2" fmla="*/ 68580 w 1371600"/>
                <a:gd name="connsiteY2" fmla="*/ 365760 h 441960"/>
                <a:gd name="connsiteX3" fmla="*/ 106680 w 1371600"/>
                <a:gd name="connsiteY3" fmla="*/ 297180 h 441960"/>
                <a:gd name="connsiteX4" fmla="*/ 137160 w 1371600"/>
                <a:gd name="connsiteY4" fmla="*/ 266700 h 441960"/>
                <a:gd name="connsiteX5" fmla="*/ 160020 w 1371600"/>
                <a:gd name="connsiteY5" fmla="*/ 220980 h 441960"/>
                <a:gd name="connsiteX6" fmla="*/ 213360 w 1371600"/>
                <a:gd name="connsiteY6" fmla="*/ 175260 h 441960"/>
                <a:gd name="connsiteX7" fmla="*/ 274320 w 1371600"/>
                <a:gd name="connsiteY7" fmla="*/ 144780 h 441960"/>
                <a:gd name="connsiteX8" fmla="*/ 411480 w 1371600"/>
                <a:gd name="connsiteY8" fmla="*/ 160020 h 441960"/>
                <a:gd name="connsiteX9" fmla="*/ 472440 w 1371600"/>
                <a:gd name="connsiteY9" fmla="*/ 190500 h 441960"/>
                <a:gd name="connsiteX10" fmla="*/ 502920 w 1371600"/>
                <a:gd name="connsiteY10" fmla="*/ 198120 h 441960"/>
                <a:gd name="connsiteX11" fmla="*/ 525780 w 1371600"/>
                <a:gd name="connsiteY11" fmla="*/ 213360 h 441960"/>
                <a:gd name="connsiteX12" fmla="*/ 708660 w 1371600"/>
                <a:gd name="connsiteY12" fmla="*/ 213360 h 441960"/>
                <a:gd name="connsiteX13" fmla="*/ 746760 w 1371600"/>
                <a:gd name="connsiteY13" fmla="*/ 182880 h 441960"/>
                <a:gd name="connsiteX14" fmla="*/ 769620 w 1371600"/>
                <a:gd name="connsiteY14" fmla="*/ 167640 h 441960"/>
                <a:gd name="connsiteX15" fmla="*/ 807720 w 1371600"/>
                <a:gd name="connsiteY15" fmla="*/ 137160 h 441960"/>
                <a:gd name="connsiteX16" fmla="*/ 822960 w 1371600"/>
                <a:gd name="connsiteY16" fmla="*/ 114300 h 441960"/>
                <a:gd name="connsiteX17" fmla="*/ 861060 w 1371600"/>
                <a:gd name="connsiteY17" fmla="*/ 99060 h 441960"/>
                <a:gd name="connsiteX18" fmla="*/ 952500 w 1371600"/>
                <a:gd name="connsiteY18" fmla="*/ 45720 h 441960"/>
                <a:gd name="connsiteX19" fmla="*/ 975360 w 1371600"/>
                <a:gd name="connsiteY19" fmla="*/ 30480 h 441960"/>
                <a:gd name="connsiteX20" fmla="*/ 1036320 w 1371600"/>
                <a:gd name="connsiteY20" fmla="*/ 22860 h 441960"/>
                <a:gd name="connsiteX21" fmla="*/ 1348740 w 1371600"/>
                <a:gd name="connsiteY21" fmla="*/ 15240 h 441960"/>
                <a:gd name="connsiteX22" fmla="*/ 1371600 w 1371600"/>
                <a:gd name="connsiteY22" fmla="*/ 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600" h="441960">
                  <a:moveTo>
                    <a:pt x="0" y="441960"/>
                  </a:moveTo>
                  <a:lnTo>
                    <a:pt x="0" y="441960"/>
                  </a:lnTo>
                  <a:cubicBezTo>
                    <a:pt x="22860" y="416560"/>
                    <a:pt x="46507" y="391847"/>
                    <a:pt x="68580" y="365760"/>
                  </a:cubicBezTo>
                  <a:cubicBezTo>
                    <a:pt x="94984" y="334555"/>
                    <a:pt x="76538" y="340240"/>
                    <a:pt x="106680" y="297180"/>
                  </a:cubicBezTo>
                  <a:cubicBezTo>
                    <a:pt x="114920" y="285409"/>
                    <a:pt x="127809" y="277609"/>
                    <a:pt x="137160" y="266700"/>
                  </a:cubicBezTo>
                  <a:cubicBezTo>
                    <a:pt x="171294" y="226877"/>
                    <a:pt x="136840" y="261544"/>
                    <a:pt x="160020" y="220980"/>
                  </a:cubicBezTo>
                  <a:cubicBezTo>
                    <a:pt x="187435" y="173003"/>
                    <a:pt x="173542" y="203701"/>
                    <a:pt x="213360" y="175260"/>
                  </a:cubicBezTo>
                  <a:cubicBezTo>
                    <a:pt x="263166" y="139684"/>
                    <a:pt x="204275" y="158789"/>
                    <a:pt x="274320" y="144780"/>
                  </a:cubicBezTo>
                  <a:cubicBezTo>
                    <a:pt x="320040" y="149860"/>
                    <a:pt x="366159" y="152138"/>
                    <a:pt x="411480" y="160020"/>
                  </a:cubicBezTo>
                  <a:cubicBezTo>
                    <a:pt x="464524" y="169245"/>
                    <a:pt x="433887" y="173977"/>
                    <a:pt x="472440" y="190500"/>
                  </a:cubicBezTo>
                  <a:cubicBezTo>
                    <a:pt x="482066" y="194625"/>
                    <a:pt x="492760" y="195580"/>
                    <a:pt x="502920" y="198120"/>
                  </a:cubicBezTo>
                  <a:cubicBezTo>
                    <a:pt x="510540" y="203200"/>
                    <a:pt x="517829" y="208816"/>
                    <a:pt x="525780" y="213360"/>
                  </a:cubicBezTo>
                  <a:cubicBezTo>
                    <a:pt x="593823" y="252242"/>
                    <a:pt x="581364" y="226090"/>
                    <a:pt x="708660" y="213360"/>
                  </a:cubicBezTo>
                  <a:cubicBezTo>
                    <a:pt x="753164" y="198525"/>
                    <a:pt x="712293" y="217347"/>
                    <a:pt x="746760" y="182880"/>
                  </a:cubicBezTo>
                  <a:cubicBezTo>
                    <a:pt x="753236" y="176404"/>
                    <a:pt x="762294" y="173135"/>
                    <a:pt x="769620" y="167640"/>
                  </a:cubicBezTo>
                  <a:cubicBezTo>
                    <a:pt x="782631" y="157882"/>
                    <a:pt x="796220" y="148660"/>
                    <a:pt x="807720" y="137160"/>
                  </a:cubicBezTo>
                  <a:cubicBezTo>
                    <a:pt x="814196" y="130684"/>
                    <a:pt x="815508" y="119623"/>
                    <a:pt x="822960" y="114300"/>
                  </a:cubicBezTo>
                  <a:cubicBezTo>
                    <a:pt x="834091" y="106350"/>
                    <a:pt x="848971" y="105460"/>
                    <a:pt x="861060" y="99060"/>
                  </a:cubicBezTo>
                  <a:cubicBezTo>
                    <a:pt x="892246" y="82550"/>
                    <a:pt x="923140" y="65294"/>
                    <a:pt x="952500" y="45720"/>
                  </a:cubicBezTo>
                  <a:cubicBezTo>
                    <a:pt x="960120" y="40640"/>
                    <a:pt x="966525" y="32890"/>
                    <a:pt x="975360" y="30480"/>
                  </a:cubicBezTo>
                  <a:cubicBezTo>
                    <a:pt x="995117" y="25092"/>
                    <a:pt x="1016000" y="25400"/>
                    <a:pt x="1036320" y="22860"/>
                  </a:cubicBezTo>
                  <a:cubicBezTo>
                    <a:pt x="1158177" y="27062"/>
                    <a:pt x="1239104" y="44476"/>
                    <a:pt x="1348740" y="15240"/>
                  </a:cubicBezTo>
                  <a:cubicBezTo>
                    <a:pt x="1357589" y="12880"/>
                    <a:pt x="1363980" y="5080"/>
                    <a:pt x="1371600" y="0"/>
                  </a:cubicBez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869" name="TextBox 4868">
              <a:extLst>
                <a:ext uri="{FF2B5EF4-FFF2-40B4-BE49-F238E27FC236}">
                  <a16:creationId xmlns:a16="http://schemas.microsoft.com/office/drawing/2014/main" id="{16ACA524-EAFB-9AA7-F6F6-90C077FBC745}"/>
                </a:ext>
              </a:extLst>
            </p:cNvPr>
            <p:cNvSpPr txBox="1"/>
            <p:nvPr/>
          </p:nvSpPr>
          <p:spPr>
            <a:xfrm>
              <a:off x="11033734" y="3347834"/>
              <a:ext cx="385714" cy="364202"/>
            </a:xfrm>
            <a:prstGeom prst="rect">
              <a:avLst/>
            </a:prstGeom>
            <a:noFill/>
          </p:spPr>
          <p:txBody>
            <a:bodyPr wrap="square">
              <a:spAutoFit/>
            </a:bodyPr>
            <a:lstStyle/>
            <a:p>
              <a:pPr algn="ctr">
                <a:lnSpc>
                  <a:spcPct val="85000"/>
                </a:lnSpc>
              </a:pPr>
              <a:r>
                <a:rPr lang="en-AU" dirty="0">
                  <a:solidFill>
                    <a:schemeClr val="accent2"/>
                  </a:solidFill>
                  <a:latin typeface="Segoe UI Semibold" panose="020B0702040204020203" pitchFamily="34" charset="0"/>
                  <a:cs typeface="Segoe UI Semibold" panose="020B0702040204020203" pitchFamily="34" charset="0"/>
                </a:rPr>
                <a:t>$</a:t>
              </a:r>
            </a:p>
          </p:txBody>
        </p:sp>
      </p:grpSp>
    </p:spTree>
    <p:extLst>
      <p:ext uri="{BB962C8B-B14F-4D97-AF65-F5344CB8AC3E}">
        <p14:creationId xmlns:p14="http://schemas.microsoft.com/office/powerpoint/2010/main" val="1694703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3500"/>
                            </p:stCondLst>
                            <p:childTnLst>
                              <p:par>
                                <p:cTn id="17" presetID="10" presetClass="entr" presetSubtype="0" fill="hold" nodeType="after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6CB5883-2A70-F50C-CB69-688BC74E353D}"/>
              </a:ext>
            </a:extLst>
          </p:cNvPr>
          <p:cNvGrpSpPr/>
          <p:nvPr/>
        </p:nvGrpSpPr>
        <p:grpSpPr>
          <a:xfrm>
            <a:off x="3287688" y="1443720"/>
            <a:ext cx="3492388" cy="1265200"/>
            <a:chOff x="3287688" y="1443720"/>
            <a:chExt cx="3492388" cy="1265200"/>
          </a:xfrm>
        </p:grpSpPr>
        <p:grpSp>
          <p:nvGrpSpPr>
            <p:cNvPr id="4825" name="Group 4824">
              <a:extLst>
                <a:ext uri="{FF2B5EF4-FFF2-40B4-BE49-F238E27FC236}">
                  <a16:creationId xmlns:a16="http://schemas.microsoft.com/office/drawing/2014/main" id="{1DC0C948-B315-88E7-1C6D-402278EB5A90}"/>
                </a:ext>
              </a:extLst>
            </p:cNvPr>
            <p:cNvGrpSpPr/>
            <p:nvPr/>
          </p:nvGrpSpPr>
          <p:grpSpPr>
            <a:xfrm>
              <a:off x="3287688" y="1443720"/>
              <a:ext cx="2160240" cy="720000"/>
              <a:chOff x="2423504" y="1557246"/>
              <a:chExt cx="2160240" cy="720000"/>
            </a:xfrm>
            <a:solidFill>
              <a:schemeClr val="bg1"/>
            </a:solidFill>
          </p:grpSpPr>
          <p:sp>
            <p:nvSpPr>
              <p:cNvPr id="4826" name="Rectangle 4825">
                <a:extLst>
                  <a:ext uri="{FF2B5EF4-FFF2-40B4-BE49-F238E27FC236}">
                    <a16:creationId xmlns:a16="http://schemas.microsoft.com/office/drawing/2014/main" id="{CDFDCDEC-F7DB-2310-B8AA-471C73C3C859}"/>
                  </a:ext>
                </a:extLst>
              </p:cNvPr>
              <p:cNvSpPr/>
              <p:nvPr/>
            </p:nvSpPr>
            <p:spPr>
              <a:xfrm>
                <a:off x="2855744" y="1557246"/>
                <a:ext cx="1728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Carbon capture &amp; storage</a:t>
                </a:r>
              </a:p>
            </p:txBody>
          </p:sp>
          <p:sp>
            <p:nvSpPr>
              <p:cNvPr id="4827" name="Rectangle 4826">
                <a:extLst>
                  <a:ext uri="{FF2B5EF4-FFF2-40B4-BE49-F238E27FC236}">
                    <a16:creationId xmlns:a16="http://schemas.microsoft.com/office/drawing/2014/main" id="{86DEA209-B8FB-3935-90AD-4F26F6994099}"/>
                  </a:ext>
                </a:extLst>
              </p:cNvPr>
              <p:cNvSpPr/>
              <p:nvPr/>
            </p:nvSpPr>
            <p:spPr>
              <a:xfrm>
                <a:off x="2423504" y="1557246"/>
                <a:ext cx="43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b="1"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a:p>
                <a:pPr marL="0" marR="0" lvl="0" indent="0" algn="ctr" defTabSz="914377" rtl="0" eaLnBrk="1" fontAlgn="auto" latinLnBrk="0" hangingPunct="1">
                  <a:lnSpc>
                    <a:spcPct val="85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85E5A7">
                        <a:lumMod val="50000"/>
                      </a:srgbClr>
                    </a:solidFill>
                    <a:effectLst/>
                    <a:uLnTx/>
                    <a:uFillTx/>
                    <a:latin typeface="Segoe UI"/>
                    <a:ea typeface="+mn-ea"/>
                    <a:cs typeface="+mn-cs"/>
                  </a:rPr>
                  <a:t>↓</a:t>
                </a:r>
                <a:r>
                  <a:rPr kumimoji="0" lang="en-AU" sz="1400" b="1" i="0" u="none" strike="noStrike" kern="1200" cap="none" spc="0" normalizeH="0" baseline="0" noProof="0" dirty="0">
                    <a:ln>
                      <a:noFill/>
                    </a:ln>
                    <a:solidFill>
                      <a:srgbClr val="85E5A7">
                        <a:lumMod val="50000"/>
                      </a:srgbClr>
                    </a:solidFill>
                    <a:effectLst/>
                    <a:uLnTx/>
                    <a:uFillTx/>
                    <a:latin typeface="Segoe UI"/>
                    <a:ea typeface="+mn-ea"/>
                    <a:cs typeface="+mn-cs"/>
                  </a:rPr>
                  <a:t>CO</a:t>
                </a:r>
                <a:r>
                  <a:rPr kumimoji="0" lang="en-AU" sz="1400" b="1" i="0" u="none" strike="noStrike" kern="1200" cap="none" spc="0" normalizeH="0" baseline="-25000" noProof="0" dirty="0">
                    <a:ln>
                      <a:noFill/>
                    </a:ln>
                    <a:solidFill>
                      <a:srgbClr val="85E5A7">
                        <a:lumMod val="50000"/>
                      </a:srgbClr>
                    </a:solidFill>
                    <a:effectLst/>
                    <a:uLnTx/>
                    <a:uFillTx/>
                    <a:latin typeface="Segoe UI"/>
                    <a:ea typeface="+mn-ea"/>
                    <a:cs typeface="+mn-cs"/>
                  </a:rPr>
                  <a:t>2</a:t>
                </a:r>
                <a:endParaRPr kumimoji="0" lang="en-AU" sz="1800" b="1" i="0" u="none" strike="noStrike" kern="1200" cap="none" spc="0" normalizeH="0" baseline="0" noProof="0" dirty="0">
                  <a:ln>
                    <a:noFill/>
                  </a:ln>
                  <a:solidFill>
                    <a:srgbClr val="85E5A7">
                      <a:lumMod val="50000"/>
                    </a:srgbClr>
                  </a:solidFill>
                  <a:effectLst/>
                  <a:uLnTx/>
                  <a:uFillTx/>
                  <a:latin typeface="Segoe UI"/>
                  <a:ea typeface="+mn-ea"/>
                  <a:cs typeface="+mn-cs"/>
                </a:endParaRPr>
              </a:p>
            </p:txBody>
          </p:sp>
        </p:grpSp>
        <p:cxnSp>
          <p:nvCxnSpPr>
            <p:cNvPr id="4828" name="Connector: Elbow 4827">
              <a:extLst>
                <a:ext uri="{FF2B5EF4-FFF2-40B4-BE49-F238E27FC236}">
                  <a16:creationId xmlns:a16="http://schemas.microsoft.com/office/drawing/2014/main" id="{A33CEC92-446B-D27E-D4E4-5519D5640992}"/>
                </a:ext>
              </a:extLst>
            </p:cNvPr>
            <p:cNvCxnSpPr>
              <a:cxnSpLocks/>
              <a:stCxn id="11" idx="0"/>
              <a:endCxn id="4826" idx="2"/>
            </p:cNvCxnSpPr>
            <p:nvPr/>
          </p:nvCxnSpPr>
          <p:spPr>
            <a:xfrm rot="16200000" flipV="1">
              <a:off x="4743328" y="2004320"/>
              <a:ext cx="545200" cy="864000"/>
            </a:xfrm>
            <a:prstGeom prst="bentConnector3">
              <a:avLst>
                <a:gd name="adj1" fmla="val 50000"/>
              </a:avLst>
            </a:prstGeom>
            <a:solidFill>
              <a:schemeClr val="bg1"/>
            </a:solidFill>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4875" name="Group 4874">
              <a:extLst>
                <a:ext uri="{FF2B5EF4-FFF2-40B4-BE49-F238E27FC236}">
                  <a16:creationId xmlns:a16="http://schemas.microsoft.com/office/drawing/2014/main" id="{33187B71-D77A-4840-B842-4CF9C7780633}"/>
                </a:ext>
              </a:extLst>
            </p:cNvPr>
            <p:cNvGrpSpPr/>
            <p:nvPr/>
          </p:nvGrpSpPr>
          <p:grpSpPr>
            <a:xfrm>
              <a:off x="5411924" y="1443720"/>
              <a:ext cx="1368152" cy="720000"/>
              <a:chOff x="2117184" y="1557246"/>
              <a:chExt cx="1368152" cy="720000"/>
            </a:xfrm>
            <a:solidFill>
              <a:schemeClr val="bg1"/>
            </a:solidFill>
          </p:grpSpPr>
          <p:sp>
            <p:nvSpPr>
              <p:cNvPr id="4876" name="Rectangle 4875">
                <a:extLst>
                  <a:ext uri="{FF2B5EF4-FFF2-40B4-BE49-F238E27FC236}">
                    <a16:creationId xmlns:a16="http://schemas.microsoft.com/office/drawing/2014/main" id="{E4D3B656-A34D-FB44-219B-F312C1DF3997}"/>
                  </a:ext>
                </a:extLst>
              </p:cNvPr>
              <p:cNvSpPr/>
              <p:nvPr/>
            </p:nvSpPr>
            <p:spPr>
              <a:xfrm>
                <a:off x="2549336" y="1557246"/>
                <a:ext cx="936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Carbon</a:t>
                </a:r>
                <a:br>
                  <a:rPr lang="en-AU" sz="1600" dirty="0">
                    <a:solidFill>
                      <a:schemeClr val="tx1"/>
                    </a:solidFill>
                  </a:rPr>
                </a:br>
                <a:r>
                  <a:rPr lang="en-AU" sz="1600" dirty="0">
                    <a:solidFill>
                      <a:schemeClr val="tx1"/>
                    </a:solidFill>
                  </a:rPr>
                  <a:t>credits</a:t>
                </a:r>
              </a:p>
            </p:txBody>
          </p:sp>
          <p:sp>
            <p:nvSpPr>
              <p:cNvPr id="4877" name="Rectangle 4876">
                <a:extLst>
                  <a:ext uri="{FF2B5EF4-FFF2-40B4-BE49-F238E27FC236}">
                    <a16:creationId xmlns:a16="http://schemas.microsoft.com/office/drawing/2014/main" id="{68CF2A7C-2218-8E99-CAAE-38164612FB55}"/>
                  </a:ext>
                </a:extLst>
              </p:cNvPr>
              <p:cNvSpPr/>
              <p:nvPr/>
            </p:nvSpPr>
            <p:spPr>
              <a:xfrm>
                <a:off x="2117184" y="1557246"/>
                <a:ext cx="43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b="1"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a:p>
                <a:pPr marL="0" marR="0" lvl="0" indent="0" algn="ctr" defTabSz="914377" rtl="0" eaLnBrk="1" fontAlgn="auto" latinLnBrk="0" hangingPunct="1">
                  <a:lnSpc>
                    <a:spcPct val="85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85E5A7">
                        <a:lumMod val="50000"/>
                      </a:srgbClr>
                    </a:solidFill>
                    <a:effectLst/>
                    <a:uLnTx/>
                    <a:uFillTx/>
                    <a:latin typeface="Segoe UI"/>
                    <a:ea typeface="+mn-ea"/>
                    <a:cs typeface="+mn-cs"/>
                  </a:rPr>
                  <a:t>↓</a:t>
                </a:r>
                <a:r>
                  <a:rPr kumimoji="0" lang="en-AU" sz="1400" b="1" i="0" u="none" strike="noStrike" kern="1200" cap="none" spc="0" normalizeH="0" baseline="0" noProof="0" dirty="0">
                    <a:ln>
                      <a:noFill/>
                    </a:ln>
                    <a:solidFill>
                      <a:srgbClr val="85E5A7">
                        <a:lumMod val="50000"/>
                      </a:srgbClr>
                    </a:solidFill>
                    <a:effectLst/>
                    <a:uLnTx/>
                    <a:uFillTx/>
                    <a:latin typeface="Segoe UI"/>
                    <a:ea typeface="+mn-ea"/>
                    <a:cs typeface="+mn-cs"/>
                  </a:rPr>
                  <a:t>CO</a:t>
                </a:r>
                <a:r>
                  <a:rPr kumimoji="0" lang="en-AU" sz="1400" b="1" i="0" u="none" strike="noStrike" kern="1200" cap="none" spc="0" normalizeH="0" baseline="-25000" noProof="0" dirty="0">
                    <a:ln>
                      <a:noFill/>
                    </a:ln>
                    <a:solidFill>
                      <a:srgbClr val="85E5A7">
                        <a:lumMod val="50000"/>
                      </a:srgbClr>
                    </a:solidFill>
                    <a:effectLst/>
                    <a:uLnTx/>
                    <a:uFillTx/>
                    <a:latin typeface="Segoe UI"/>
                    <a:ea typeface="+mn-ea"/>
                    <a:cs typeface="+mn-cs"/>
                  </a:rPr>
                  <a:t>2</a:t>
                </a:r>
                <a:endParaRPr kumimoji="0" lang="en-AU" sz="1800" b="1" i="0" u="none" strike="noStrike" kern="1200" cap="none" spc="0" normalizeH="0" baseline="0" noProof="0" dirty="0">
                  <a:ln>
                    <a:noFill/>
                  </a:ln>
                  <a:solidFill>
                    <a:srgbClr val="85E5A7">
                      <a:lumMod val="50000"/>
                    </a:srgbClr>
                  </a:solidFill>
                  <a:effectLst/>
                  <a:uLnTx/>
                  <a:uFillTx/>
                  <a:latin typeface="Segoe UI"/>
                  <a:ea typeface="+mn-ea"/>
                  <a:cs typeface="+mn-cs"/>
                </a:endParaRPr>
              </a:p>
            </p:txBody>
          </p:sp>
        </p:grpSp>
        <p:cxnSp>
          <p:nvCxnSpPr>
            <p:cNvPr id="4878" name="Connector: Elbow 4877">
              <a:extLst>
                <a:ext uri="{FF2B5EF4-FFF2-40B4-BE49-F238E27FC236}">
                  <a16:creationId xmlns:a16="http://schemas.microsoft.com/office/drawing/2014/main" id="{8003CE61-8546-82E6-5F2D-562875E80B33}"/>
                </a:ext>
              </a:extLst>
            </p:cNvPr>
            <p:cNvCxnSpPr>
              <a:cxnSpLocks/>
              <a:stCxn id="11" idx="0"/>
              <a:endCxn id="4876" idx="2"/>
            </p:cNvCxnSpPr>
            <p:nvPr/>
          </p:nvCxnSpPr>
          <p:spPr>
            <a:xfrm rot="5400000" flipH="1" flipV="1">
              <a:off x="5607402" y="2004246"/>
              <a:ext cx="545200" cy="864148"/>
            </a:xfrm>
            <a:prstGeom prst="bentConnector3">
              <a:avLst>
                <a:gd name="adj1" fmla="val 50000"/>
              </a:avLst>
            </a:prstGeom>
            <a:solidFill>
              <a:schemeClr val="bg1"/>
            </a:solidFill>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BCFB076-B8E9-6ACE-802F-CD4E8880BE6A}"/>
              </a:ext>
            </a:extLst>
          </p:cNvPr>
          <p:cNvGrpSpPr/>
          <p:nvPr/>
        </p:nvGrpSpPr>
        <p:grpSpPr>
          <a:xfrm>
            <a:off x="6887928" y="1859160"/>
            <a:ext cx="1116196" cy="1893760"/>
            <a:chOff x="6887928" y="1859160"/>
            <a:chExt cx="1116196" cy="1893760"/>
          </a:xfrm>
        </p:grpSpPr>
        <p:pic>
          <p:nvPicPr>
            <p:cNvPr id="10" name="Picture 2" descr="1,200+ Green Hydrogen Icon Illustrations, Royalty-Free Vector Graphics &amp;  Clip Art - iStock">
              <a:extLst>
                <a:ext uri="{FF2B5EF4-FFF2-40B4-BE49-F238E27FC236}">
                  <a16:creationId xmlns:a16="http://schemas.microsoft.com/office/drawing/2014/main" id="{1578B4CC-6318-6B91-A501-CF5CCA0A70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78" t="15808" r="19252" b="9494"/>
            <a:stretch/>
          </p:blipFill>
          <p:spPr bwMode="auto">
            <a:xfrm>
              <a:off x="7212124" y="1859160"/>
              <a:ext cx="792000" cy="957772"/>
            </a:xfrm>
            <a:prstGeom prst="rect">
              <a:avLst/>
            </a:prstGeom>
            <a:solidFill>
              <a:schemeClr val="bg1"/>
            </a:solidFill>
          </p:spPr>
        </p:pic>
        <p:cxnSp>
          <p:nvCxnSpPr>
            <p:cNvPr id="12" name="Connector: Elbow 11">
              <a:extLst>
                <a:ext uri="{FF2B5EF4-FFF2-40B4-BE49-F238E27FC236}">
                  <a16:creationId xmlns:a16="http://schemas.microsoft.com/office/drawing/2014/main" id="{582C6B65-26FD-5B33-BF20-31DF2623B78B}"/>
                </a:ext>
              </a:extLst>
            </p:cNvPr>
            <p:cNvCxnSpPr>
              <a:cxnSpLocks/>
              <a:stCxn id="11" idx="3"/>
              <a:endCxn id="10" idx="2"/>
            </p:cNvCxnSpPr>
            <p:nvPr/>
          </p:nvCxnSpPr>
          <p:spPr>
            <a:xfrm flipV="1">
              <a:off x="6887928" y="2816932"/>
              <a:ext cx="720196" cy="935988"/>
            </a:xfrm>
            <a:prstGeom prst="bentConnector2">
              <a:avLst/>
            </a:prstGeom>
            <a:solidFill>
              <a:schemeClr val="bg1"/>
            </a:solidFill>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grpSp>
      <p:pic>
        <p:nvPicPr>
          <p:cNvPr id="11" name="Graphic 10">
            <a:extLst>
              <a:ext uri="{FF2B5EF4-FFF2-40B4-BE49-F238E27FC236}">
                <a16:creationId xmlns:a16="http://schemas.microsoft.com/office/drawing/2014/main" id="{78D53BCC-98C9-DAE8-7ACB-9AB75F95F0D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 b="-281"/>
          <a:stretch/>
        </p:blipFill>
        <p:spPr>
          <a:xfrm>
            <a:off x="4007928" y="2708920"/>
            <a:ext cx="2880000" cy="2088000"/>
          </a:xfrm>
          <a:prstGeom prst="rect">
            <a:avLst/>
          </a:prstGeom>
        </p:spPr>
      </p:pic>
      <p:grpSp>
        <p:nvGrpSpPr>
          <p:cNvPr id="7" name="Group 6">
            <a:extLst>
              <a:ext uri="{FF2B5EF4-FFF2-40B4-BE49-F238E27FC236}">
                <a16:creationId xmlns:a16="http://schemas.microsoft.com/office/drawing/2014/main" id="{2E6960C2-A169-676A-9D49-7B6AD109967A}"/>
              </a:ext>
            </a:extLst>
          </p:cNvPr>
          <p:cNvGrpSpPr/>
          <p:nvPr/>
        </p:nvGrpSpPr>
        <p:grpSpPr>
          <a:xfrm>
            <a:off x="4187876" y="4796920"/>
            <a:ext cx="2088240" cy="1476396"/>
            <a:chOff x="4187876" y="4796920"/>
            <a:chExt cx="2088240" cy="1476396"/>
          </a:xfrm>
        </p:grpSpPr>
        <p:grpSp>
          <p:nvGrpSpPr>
            <p:cNvPr id="21" name="Group 20">
              <a:extLst>
                <a:ext uri="{FF2B5EF4-FFF2-40B4-BE49-F238E27FC236}">
                  <a16:creationId xmlns:a16="http://schemas.microsoft.com/office/drawing/2014/main" id="{951554D7-C102-3D28-ED9A-BF6D3DD9D25F}"/>
                </a:ext>
              </a:extLst>
            </p:cNvPr>
            <p:cNvGrpSpPr/>
            <p:nvPr/>
          </p:nvGrpSpPr>
          <p:grpSpPr>
            <a:xfrm>
              <a:off x="4187876" y="5553316"/>
              <a:ext cx="2088240" cy="720000"/>
              <a:chOff x="1271464" y="1413310"/>
              <a:chExt cx="2088240" cy="720000"/>
            </a:xfrm>
            <a:solidFill>
              <a:schemeClr val="bg1"/>
            </a:solidFill>
          </p:grpSpPr>
          <p:sp>
            <p:nvSpPr>
              <p:cNvPr id="22" name="Rectangle 21">
                <a:extLst>
                  <a:ext uri="{FF2B5EF4-FFF2-40B4-BE49-F238E27FC236}">
                    <a16:creationId xmlns:a16="http://schemas.microsoft.com/office/drawing/2014/main" id="{451C479D-0470-0DEC-A43C-ECDEEE72A269}"/>
                  </a:ext>
                </a:extLst>
              </p:cNvPr>
              <p:cNvSpPr/>
              <p:nvPr/>
            </p:nvSpPr>
            <p:spPr>
              <a:xfrm>
                <a:off x="1703704" y="1413310"/>
                <a:ext cx="1656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Asset design, construction &amp; maintenance</a:t>
                </a:r>
              </a:p>
            </p:txBody>
          </p:sp>
          <p:sp>
            <p:nvSpPr>
              <p:cNvPr id="23" name="Rectangle 22">
                <a:extLst>
                  <a:ext uri="{FF2B5EF4-FFF2-40B4-BE49-F238E27FC236}">
                    <a16:creationId xmlns:a16="http://schemas.microsoft.com/office/drawing/2014/main" id="{A71E5193-5308-78EC-03A4-BF0F3B4DB25E}"/>
                  </a:ext>
                </a:extLst>
              </p:cNvPr>
              <p:cNvSpPr/>
              <p:nvPr/>
            </p:nvSpPr>
            <p:spPr>
              <a:xfrm>
                <a:off x="1271464" y="1413310"/>
                <a:ext cx="43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a:p>
                <a:pPr algn="ctr">
                  <a:lnSpc>
                    <a:spcPct val="85000"/>
                  </a:lnSpc>
                </a:pPr>
                <a:r>
                  <a:rPr lang="en-AU" b="1" dirty="0">
                    <a:solidFill>
                      <a:schemeClr val="accent1">
                        <a:lumMod val="50000"/>
                      </a:schemeClr>
                    </a:solidFill>
                  </a:rPr>
                  <a:t>↑</a:t>
                </a:r>
                <a:r>
                  <a:rPr lang="en-AU" sz="1400" b="1" dirty="0">
                    <a:solidFill>
                      <a:schemeClr val="accent1">
                        <a:lumMod val="50000"/>
                      </a:schemeClr>
                    </a:solidFill>
                  </a:rPr>
                  <a:t>CO</a:t>
                </a:r>
                <a:r>
                  <a:rPr lang="en-AU" sz="1400" b="1" baseline="-25000" dirty="0">
                    <a:solidFill>
                      <a:schemeClr val="accent1">
                        <a:lumMod val="50000"/>
                      </a:schemeClr>
                    </a:solidFill>
                  </a:rPr>
                  <a:t>2</a:t>
                </a:r>
                <a:endParaRPr lang="en-AU" b="1" dirty="0">
                  <a:solidFill>
                    <a:schemeClr val="accent1">
                      <a:lumMod val="50000"/>
                    </a:schemeClr>
                  </a:solidFill>
                </a:endParaRPr>
              </a:p>
            </p:txBody>
          </p:sp>
        </p:grpSp>
        <p:cxnSp>
          <p:nvCxnSpPr>
            <p:cNvPr id="4791" name="Connector: Elbow 4790">
              <a:extLst>
                <a:ext uri="{FF2B5EF4-FFF2-40B4-BE49-F238E27FC236}">
                  <a16:creationId xmlns:a16="http://schemas.microsoft.com/office/drawing/2014/main" id="{B7B7222D-61C6-3488-9A7E-BACAFFD67B62}"/>
                </a:ext>
              </a:extLst>
            </p:cNvPr>
            <p:cNvCxnSpPr>
              <a:cxnSpLocks/>
              <a:endCxn id="11" idx="2"/>
            </p:cNvCxnSpPr>
            <p:nvPr/>
          </p:nvCxnSpPr>
          <p:spPr>
            <a:xfrm rot="16200000" flipV="1">
              <a:off x="5069820" y="5175028"/>
              <a:ext cx="756316" cy="100"/>
            </a:xfrm>
            <a:prstGeom prst="bentConnector3">
              <a:avLst>
                <a:gd name="adj1" fmla="val 50000"/>
              </a:avLst>
            </a:prstGeom>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8265FB9-BC5E-9B14-72C0-9BB846F3CF97}"/>
              </a:ext>
            </a:extLst>
          </p:cNvPr>
          <p:cNvGrpSpPr/>
          <p:nvPr/>
        </p:nvGrpSpPr>
        <p:grpSpPr>
          <a:xfrm>
            <a:off x="6887928" y="3321084"/>
            <a:ext cx="1980380" cy="1152032"/>
            <a:chOff x="6887928" y="3321084"/>
            <a:chExt cx="1980380" cy="1152032"/>
          </a:xfrm>
        </p:grpSpPr>
        <p:grpSp>
          <p:nvGrpSpPr>
            <p:cNvPr id="4872" name="Group 4871">
              <a:extLst>
                <a:ext uri="{FF2B5EF4-FFF2-40B4-BE49-F238E27FC236}">
                  <a16:creationId xmlns:a16="http://schemas.microsoft.com/office/drawing/2014/main" id="{E97DA338-C3A0-CC09-E8B4-E79508083765}"/>
                </a:ext>
              </a:extLst>
            </p:cNvPr>
            <p:cNvGrpSpPr/>
            <p:nvPr/>
          </p:nvGrpSpPr>
          <p:grpSpPr>
            <a:xfrm>
              <a:off x="8004308" y="3321084"/>
              <a:ext cx="864000" cy="1152032"/>
              <a:chOff x="8364252" y="3753132"/>
              <a:chExt cx="864000" cy="1152032"/>
            </a:xfrm>
          </p:grpSpPr>
          <p:sp>
            <p:nvSpPr>
              <p:cNvPr id="4832" name="Rectangle 4831">
                <a:extLst>
                  <a:ext uri="{FF2B5EF4-FFF2-40B4-BE49-F238E27FC236}">
                    <a16:creationId xmlns:a16="http://schemas.microsoft.com/office/drawing/2014/main" id="{A55EBF3F-318F-D2F3-4A8D-29A84C1DBC21}"/>
                  </a:ext>
                </a:extLst>
              </p:cNvPr>
              <p:cNvSpPr/>
              <p:nvPr/>
            </p:nvSpPr>
            <p:spPr>
              <a:xfrm>
                <a:off x="8364252" y="4545164"/>
                <a:ext cx="864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b="1" dirty="0">
                    <a:solidFill>
                      <a:schemeClr val="accent2">
                        <a:lumMod val="75000"/>
                      </a:schemeClr>
                    </a:solidFill>
                  </a:rPr>
                  <a:t>Product</a:t>
                </a:r>
              </a:p>
            </p:txBody>
          </p:sp>
          <p:pic>
            <p:nvPicPr>
              <p:cNvPr id="4835" name="Graphic 4834" descr="Oil Barrel outline">
                <a:extLst>
                  <a:ext uri="{FF2B5EF4-FFF2-40B4-BE49-F238E27FC236}">
                    <a16:creationId xmlns:a16="http://schemas.microsoft.com/office/drawing/2014/main" id="{E8CB4265-2E3D-7073-641E-CA08D87D2C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64252" y="3753132"/>
                <a:ext cx="864000" cy="864000"/>
              </a:xfrm>
              <a:prstGeom prst="rect">
                <a:avLst/>
              </a:prstGeom>
            </p:spPr>
          </p:pic>
        </p:grpSp>
        <p:cxnSp>
          <p:nvCxnSpPr>
            <p:cNvPr id="4836" name="Connector: Elbow 4835">
              <a:extLst>
                <a:ext uri="{FF2B5EF4-FFF2-40B4-BE49-F238E27FC236}">
                  <a16:creationId xmlns:a16="http://schemas.microsoft.com/office/drawing/2014/main" id="{9E1E904B-B982-B05C-9F6D-E7DA72003433}"/>
                </a:ext>
              </a:extLst>
            </p:cNvPr>
            <p:cNvCxnSpPr>
              <a:cxnSpLocks/>
              <a:stCxn id="11" idx="3"/>
              <a:endCxn id="4835" idx="1"/>
            </p:cNvCxnSpPr>
            <p:nvPr/>
          </p:nvCxnSpPr>
          <p:spPr>
            <a:xfrm>
              <a:off x="6887928" y="3752920"/>
              <a:ext cx="1116380" cy="164"/>
            </a:xfrm>
            <a:prstGeom prst="bentConnector3">
              <a:avLst>
                <a:gd name="adj1" fmla="val 50000"/>
              </a:avLst>
            </a:prstGeom>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E94CF564-A69E-442A-89C1-5C18E6138056}"/>
              </a:ext>
            </a:extLst>
          </p:cNvPr>
          <p:cNvGrpSpPr/>
          <p:nvPr/>
        </p:nvGrpSpPr>
        <p:grpSpPr>
          <a:xfrm>
            <a:off x="587196" y="1952836"/>
            <a:ext cx="3420732" cy="4320400"/>
            <a:chOff x="587196" y="1952836"/>
            <a:chExt cx="3420732" cy="4320400"/>
          </a:xfrm>
        </p:grpSpPr>
        <p:grpSp>
          <p:nvGrpSpPr>
            <p:cNvPr id="25" name="Group 24">
              <a:extLst>
                <a:ext uri="{FF2B5EF4-FFF2-40B4-BE49-F238E27FC236}">
                  <a16:creationId xmlns:a16="http://schemas.microsoft.com/office/drawing/2014/main" id="{5D4291A9-B0F8-03E2-C338-290F6E5E76BB}"/>
                </a:ext>
              </a:extLst>
            </p:cNvPr>
            <p:cNvGrpSpPr/>
            <p:nvPr/>
          </p:nvGrpSpPr>
          <p:grpSpPr>
            <a:xfrm>
              <a:off x="587476" y="5553236"/>
              <a:ext cx="1908240" cy="720000"/>
              <a:chOff x="587388" y="5553236"/>
              <a:chExt cx="1908240" cy="720000"/>
            </a:xfrm>
            <a:solidFill>
              <a:schemeClr val="bg1"/>
            </a:solidFill>
          </p:grpSpPr>
          <p:sp>
            <p:nvSpPr>
              <p:cNvPr id="4802" name="Rectangle 4801">
                <a:extLst>
                  <a:ext uri="{FF2B5EF4-FFF2-40B4-BE49-F238E27FC236}">
                    <a16:creationId xmlns:a16="http://schemas.microsoft.com/office/drawing/2014/main" id="{DC3BD0B5-43E7-355E-20A7-656D923D3D7A}"/>
                  </a:ext>
                </a:extLst>
              </p:cNvPr>
              <p:cNvSpPr/>
              <p:nvPr/>
            </p:nvSpPr>
            <p:spPr>
              <a:xfrm>
                <a:off x="1019628" y="5553236"/>
                <a:ext cx="1476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Renewable electricity</a:t>
                </a:r>
              </a:p>
            </p:txBody>
          </p:sp>
          <p:sp>
            <p:nvSpPr>
              <p:cNvPr id="4803" name="Rectangle 4802">
                <a:extLst>
                  <a:ext uri="{FF2B5EF4-FFF2-40B4-BE49-F238E27FC236}">
                    <a16:creationId xmlns:a16="http://schemas.microsoft.com/office/drawing/2014/main" id="{9380EC7B-9A7E-B19B-445E-2C5B33677AE8}"/>
                  </a:ext>
                </a:extLst>
              </p:cNvPr>
              <p:cNvSpPr/>
              <p:nvPr/>
            </p:nvSpPr>
            <p:spPr>
              <a:xfrm>
                <a:off x="587388" y="5553236"/>
                <a:ext cx="43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a:p>
                <a:pPr algn="ctr">
                  <a:lnSpc>
                    <a:spcPct val="85000"/>
                  </a:lnSpc>
                </a:pPr>
                <a:r>
                  <a:rPr lang="en-AU" dirty="0">
                    <a:solidFill>
                      <a:schemeClr val="accent4">
                        <a:lumMod val="50000"/>
                      </a:schemeClr>
                    </a:solidFill>
                  </a:rPr>
                  <a:t>↓</a:t>
                </a:r>
                <a:r>
                  <a:rPr lang="en-AU" sz="1400" b="1" dirty="0">
                    <a:solidFill>
                      <a:schemeClr val="accent4">
                        <a:lumMod val="50000"/>
                      </a:schemeClr>
                    </a:solidFill>
                  </a:rPr>
                  <a:t>CO</a:t>
                </a:r>
                <a:r>
                  <a:rPr lang="en-AU" sz="1400" b="1" baseline="-25000" dirty="0">
                    <a:solidFill>
                      <a:schemeClr val="accent4">
                        <a:lumMod val="50000"/>
                      </a:schemeClr>
                    </a:solidFill>
                  </a:rPr>
                  <a:t>2</a:t>
                </a:r>
                <a:endParaRPr lang="en-AU" b="1" dirty="0">
                  <a:solidFill>
                    <a:schemeClr val="accent4">
                      <a:lumMod val="50000"/>
                    </a:schemeClr>
                  </a:solidFill>
                </a:endParaRPr>
              </a:p>
            </p:txBody>
          </p:sp>
        </p:grpSp>
        <p:grpSp>
          <p:nvGrpSpPr>
            <p:cNvPr id="28" name="Group 27">
              <a:extLst>
                <a:ext uri="{FF2B5EF4-FFF2-40B4-BE49-F238E27FC236}">
                  <a16:creationId xmlns:a16="http://schemas.microsoft.com/office/drawing/2014/main" id="{564181F4-4F7F-04FF-E00D-6E39618CFF13}"/>
                </a:ext>
              </a:extLst>
            </p:cNvPr>
            <p:cNvGrpSpPr/>
            <p:nvPr/>
          </p:nvGrpSpPr>
          <p:grpSpPr>
            <a:xfrm>
              <a:off x="587476" y="1952836"/>
              <a:ext cx="1908240" cy="2160240"/>
              <a:chOff x="587388" y="1952836"/>
              <a:chExt cx="1908240" cy="2160240"/>
            </a:xfrm>
            <a:solidFill>
              <a:schemeClr val="bg1"/>
            </a:solidFill>
          </p:grpSpPr>
          <p:sp>
            <p:nvSpPr>
              <p:cNvPr id="4796" name="Rectangle 4795">
                <a:extLst>
                  <a:ext uri="{FF2B5EF4-FFF2-40B4-BE49-F238E27FC236}">
                    <a16:creationId xmlns:a16="http://schemas.microsoft.com/office/drawing/2014/main" id="{8C3D7360-6195-126B-F102-4C73825D62BF}"/>
                  </a:ext>
                </a:extLst>
              </p:cNvPr>
              <p:cNvSpPr/>
              <p:nvPr/>
            </p:nvSpPr>
            <p:spPr>
              <a:xfrm>
                <a:off x="1019628" y="1952836"/>
                <a:ext cx="1476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Conventional feedstock</a:t>
                </a:r>
              </a:p>
            </p:txBody>
          </p:sp>
          <p:sp>
            <p:nvSpPr>
              <p:cNvPr id="4797" name="Rectangle 4796">
                <a:extLst>
                  <a:ext uri="{FF2B5EF4-FFF2-40B4-BE49-F238E27FC236}">
                    <a16:creationId xmlns:a16="http://schemas.microsoft.com/office/drawing/2014/main" id="{1A4CC9EF-431B-3EA5-C5DA-3B5424ACE414}"/>
                  </a:ext>
                </a:extLst>
              </p:cNvPr>
              <p:cNvSpPr/>
              <p:nvPr/>
            </p:nvSpPr>
            <p:spPr>
              <a:xfrm>
                <a:off x="587388" y="1952836"/>
                <a:ext cx="43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a:p>
                <a:pPr algn="ctr">
                  <a:lnSpc>
                    <a:spcPct val="85000"/>
                  </a:lnSpc>
                </a:pPr>
                <a:r>
                  <a:rPr lang="en-AU" b="1" dirty="0">
                    <a:solidFill>
                      <a:schemeClr val="accent1">
                        <a:lumMod val="50000"/>
                      </a:schemeClr>
                    </a:solidFill>
                  </a:rPr>
                  <a:t>↑</a:t>
                </a:r>
                <a:r>
                  <a:rPr lang="en-AU" sz="1400" b="1" dirty="0">
                    <a:solidFill>
                      <a:schemeClr val="accent1">
                        <a:lumMod val="50000"/>
                      </a:schemeClr>
                    </a:solidFill>
                  </a:rPr>
                  <a:t>CO</a:t>
                </a:r>
                <a:r>
                  <a:rPr lang="en-AU" sz="1400" b="1" baseline="-25000" dirty="0">
                    <a:solidFill>
                      <a:schemeClr val="accent1">
                        <a:lumMod val="50000"/>
                      </a:schemeClr>
                    </a:solidFill>
                  </a:rPr>
                  <a:t>2</a:t>
                </a:r>
                <a:endParaRPr lang="en-AU" b="1" dirty="0">
                  <a:solidFill>
                    <a:schemeClr val="accent1">
                      <a:lumMod val="50000"/>
                    </a:schemeClr>
                  </a:solidFill>
                </a:endParaRPr>
              </a:p>
            </p:txBody>
          </p:sp>
          <p:sp>
            <p:nvSpPr>
              <p:cNvPr id="4780" name="Rectangle 4779">
                <a:extLst>
                  <a:ext uri="{FF2B5EF4-FFF2-40B4-BE49-F238E27FC236}">
                    <a16:creationId xmlns:a16="http://schemas.microsoft.com/office/drawing/2014/main" id="{503F3823-5011-A9C6-9B1B-654AB98D0BAB}"/>
                  </a:ext>
                </a:extLst>
              </p:cNvPr>
              <p:cNvSpPr/>
              <p:nvPr/>
            </p:nvSpPr>
            <p:spPr>
              <a:xfrm>
                <a:off x="1019628" y="3393076"/>
                <a:ext cx="1476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Natural</a:t>
                </a:r>
                <a:br>
                  <a:rPr lang="en-AU" sz="1600" dirty="0">
                    <a:solidFill>
                      <a:schemeClr val="tx1"/>
                    </a:solidFill>
                  </a:rPr>
                </a:br>
                <a:r>
                  <a:rPr lang="en-AU" sz="1600" dirty="0">
                    <a:solidFill>
                      <a:schemeClr val="tx1"/>
                    </a:solidFill>
                  </a:rPr>
                  <a:t>gas</a:t>
                </a:r>
              </a:p>
            </p:txBody>
          </p:sp>
          <p:sp>
            <p:nvSpPr>
              <p:cNvPr id="4781" name="Rectangle 4780">
                <a:extLst>
                  <a:ext uri="{FF2B5EF4-FFF2-40B4-BE49-F238E27FC236}">
                    <a16:creationId xmlns:a16="http://schemas.microsoft.com/office/drawing/2014/main" id="{A8DFFDFD-C190-B8AB-23F9-7E17E8C7D6FC}"/>
                  </a:ext>
                </a:extLst>
              </p:cNvPr>
              <p:cNvSpPr/>
              <p:nvPr/>
            </p:nvSpPr>
            <p:spPr>
              <a:xfrm>
                <a:off x="587388" y="3393076"/>
                <a:ext cx="43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a:p>
                <a:pPr algn="ctr">
                  <a:lnSpc>
                    <a:spcPct val="85000"/>
                  </a:lnSpc>
                </a:pPr>
                <a:r>
                  <a:rPr lang="en-AU" b="1" dirty="0">
                    <a:solidFill>
                      <a:schemeClr val="accent1">
                        <a:lumMod val="50000"/>
                      </a:schemeClr>
                    </a:solidFill>
                  </a:rPr>
                  <a:t>↑</a:t>
                </a:r>
                <a:r>
                  <a:rPr lang="en-AU" sz="1400" b="1" dirty="0">
                    <a:solidFill>
                      <a:schemeClr val="accent1">
                        <a:lumMod val="50000"/>
                      </a:schemeClr>
                    </a:solidFill>
                  </a:rPr>
                  <a:t>CO</a:t>
                </a:r>
                <a:r>
                  <a:rPr lang="en-AU" sz="1400" b="1" baseline="-25000" dirty="0">
                    <a:solidFill>
                      <a:schemeClr val="accent1">
                        <a:lumMod val="50000"/>
                      </a:schemeClr>
                    </a:solidFill>
                  </a:rPr>
                  <a:t>2</a:t>
                </a:r>
                <a:endParaRPr lang="en-AU" b="1" dirty="0">
                  <a:solidFill>
                    <a:schemeClr val="accent1">
                      <a:lumMod val="50000"/>
                    </a:schemeClr>
                  </a:solidFill>
                </a:endParaRPr>
              </a:p>
            </p:txBody>
          </p:sp>
        </p:grpSp>
        <p:grpSp>
          <p:nvGrpSpPr>
            <p:cNvPr id="29" name="Group 28">
              <a:extLst>
                <a:ext uri="{FF2B5EF4-FFF2-40B4-BE49-F238E27FC236}">
                  <a16:creationId xmlns:a16="http://schemas.microsoft.com/office/drawing/2014/main" id="{E3239032-6A1B-34CC-7BCB-19DBA795CC39}"/>
                </a:ext>
              </a:extLst>
            </p:cNvPr>
            <p:cNvGrpSpPr/>
            <p:nvPr/>
          </p:nvGrpSpPr>
          <p:grpSpPr>
            <a:xfrm>
              <a:off x="587476" y="4833236"/>
              <a:ext cx="1908240" cy="720000"/>
              <a:chOff x="587388" y="4833236"/>
              <a:chExt cx="1908240" cy="720000"/>
            </a:xfrm>
            <a:solidFill>
              <a:schemeClr val="bg1"/>
            </a:solidFill>
          </p:grpSpPr>
          <p:sp>
            <p:nvSpPr>
              <p:cNvPr id="4805" name="Rectangle 4804">
                <a:extLst>
                  <a:ext uri="{FF2B5EF4-FFF2-40B4-BE49-F238E27FC236}">
                    <a16:creationId xmlns:a16="http://schemas.microsoft.com/office/drawing/2014/main" id="{02365C52-5F53-0468-7900-7BA5D563DA07}"/>
                  </a:ext>
                </a:extLst>
              </p:cNvPr>
              <p:cNvSpPr/>
              <p:nvPr/>
            </p:nvSpPr>
            <p:spPr>
              <a:xfrm>
                <a:off x="1019628" y="4833236"/>
                <a:ext cx="1476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Conventional electricity</a:t>
                </a:r>
              </a:p>
            </p:txBody>
          </p:sp>
          <p:sp>
            <p:nvSpPr>
              <p:cNvPr id="4806" name="Rectangle 4805">
                <a:extLst>
                  <a:ext uri="{FF2B5EF4-FFF2-40B4-BE49-F238E27FC236}">
                    <a16:creationId xmlns:a16="http://schemas.microsoft.com/office/drawing/2014/main" id="{80164163-CFAF-3D5E-9F11-43401374FB50}"/>
                  </a:ext>
                </a:extLst>
              </p:cNvPr>
              <p:cNvSpPr/>
              <p:nvPr/>
            </p:nvSpPr>
            <p:spPr>
              <a:xfrm>
                <a:off x="587388" y="4833236"/>
                <a:ext cx="43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a:p>
                <a:pPr algn="ctr">
                  <a:lnSpc>
                    <a:spcPct val="85000"/>
                  </a:lnSpc>
                </a:pPr>
                <a:r>
                  <a:rPr lang="en-AU" b="1" dirty="0">
                    <a:solidFill>
                      <a:schemeClr val="accent1">
                        <a:lumMod val="50000"/>
                      </a:schemeClr>
                    </a:solidFill>
                  </a:rPr>
                  <a:t>↑</a:t>
                </a:r>
                <a:r>
                  <a:rPr lang="en-AU" sz="1400" b="1" dirty="0">
                    <a:solidFill>
                      <a:schemeClr val="accent1">
                        <a:lumMod val="50000"/>
                      </a:schemeClr>
                    </a:solidFill>
                  </a:rPr>
                  <a:t>CO</a:t>
                </a:r>
                <a:r>
                  <a:rPr lang="en-AU" sz="1400" b="1" baseline="-25000" dirty="0">
                    <a:solidFill>
                      <a:schemeClr val="accent1">
                        <a:lumMod val="50000"/>
                      </a:schemeClr>
                    </a:solidFill>
                  </a:rPr>
                  <a:t>2</a:t>
                </a:r>
                <a:endParaRPr lang="en-AU" b="1" dirty="0">
                  <a:solidFill>
                    <a:schemeClr val="accent1">
                      <a:lumMod val="50000"/>
                    </a:schemeClr>
                  </a:solidFill>
                </a:endParaRPr>
              </a:p>
            </p:txBody>
          </p:sp>
        </p:grpSp>
        <p:grpSp>
          <p:nvGrpSpPr>
            <p:cNvPr id="26" name="Group 25">
              <a:extLst>
                <a:ext uri="{FF2B5EF4-FFF2-40B4-BE49-F238E27FC236}">
                  <a16:creationId xmlns:a16="http://schemas.microsoft.com/office/drawing/2014/main" id="{2822033B-3125-365E-EA84-600C74A94898}"/>
                </a:ext>
              </a:extLst>
            </p:cNvPr>
            <p:cNvGrpSpPr/>
            <p:nvPr/>
          </p:nvGrpSpPr>
          <p:grpSpPr>
            <a:xfrm>
              <a:off x="587476" y="2673713"/>
              <a:ext cx="1908240" cy="720000"/>
              <a:chOff x="587388" y="2673713"/>
              <a:chExt cx="1908240" cy="720000"/>
            </a:xfrm>
            <a:solidFill>
              <a:schemeClr val="bg1"/>
            </a:solidFill>
          </p:grpSpPr>
          <p:sp>
            <p:nvSpPr>
              <p:cNvPr id="4799" name="Rectangle 4798">
                <a:extLst>
                  <a:ext uri="{FF2B5EF4-FFF2-40B4-BE49-F238E27FC236}">
                    <a16:creationId xmlns:a16="http://schemas.microsoft.com/office/drawing/2014/main" id="{0D6E05CA-F03E-0B6D-8A9D-CDB0724F28DD}"/>
                  </a:ext>
                </a:extLst>
              </p:cNvPr>
              <p:cNvSpPr/>
              <p:nvPr/>
            </p:nvSpPr>
            <p:spPr>
              <a:xfrm>
                <a:off x="1019628" y="2673713"/>
                <a:ext cx="1476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Bio-</a:t>
                </a:r>
                <a:br>
                  <a:rPr lang="en-AU" sz="1600" dirty="0">
                    <a:solidFill>
                      <a:schemeClr val="tx1"/>
                    </a:solidFill>
                  </a:rPr>
                </a:br>
                <a:r>
                  <a:rPr lang="en-AU" sz="1600" dirty="0">
                    <a:solidFill>
                      <a:schemeClr val="tx1"/>
                    </a:solidFill>
                  </a:rPr>
                  <a:t>feedstock</a:t>
                </a:r>
              </a:p>
            </p:txBody>
          </p:sp>
          <p:sp>
            <p:nvSpPr>
              <p:cNvPr id="4800" name="Rectangle 4799">
                <a:extLst>
                  <a:ext uri="{FF2B5EF4-FFF2-40B4-BE49-F238E27FC236}">
                    <a16:creationId xmlns:a16="http://schemas.microsoft.com/office/drawing/2014/main" id="{2171F0E5-08D3-8579-205B-5DE4BD765A09}"/>
                  </a:ext>
                </a:extLst>
              </p:cNvPr>
              <p:cNvSpPr/>
              <p:nvPr/>
            </p:nvSpPr>
            <p:spPr>
              <a:xfrm>
                <a:off x="587388" y="2673713"/>
                <a:ext cx="43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a:p>
                <a:pPr algn="ctr">
                  <a:lnSpc>
                    <a:spcPct val="85000"/>
                  </a:lnSpc>
                </a:pPr>
                <a:r>
                  <a:rPr lang="en-AU" dirty="0">
                    <a:solidFill>
                      <a:schemeClr val="accent4">
                        <a:lumMod val="50000"/>
                      </a:schemeClr>
                    </a:solidFill>
                  </a:rPr>
                  <a:t>↓</a:t>
                </a:r>
                <a:r>
                  <a:rPr lang="en-AU" sz="1400" b="1" dirty="0">
                    <a:solidFill>
                      <a:schemeClr val="accent4">
                        <a:lumMod val="50000"/>
                      </a:schemeClr>
                    </a:solidFill>
                  </a:rPr>
                  <a:t>CO</a:t>
                </a:r>
                <a:r>
                  <a:rPr lang="en-AU" sz="1400" b="1" baseline="-25000" dirty="0">
                    <a:solidFill>
                      <a:schemeClr val="accent4">
                        <a:lumMod val="50000"/>
                      </a:schemeClr>
                    </a:solidFill>
                  </a:rPr>
                  <a:t>2</a:t>
                </a:r>
                <a:endParaRPr lang="en-AU" b="1" dirty="0">
                  <a:solidFill>
                    <a:schemeClr val="accent4">
                      <a:lumMod val="50000"/>
                    </a:schemeClr>
                  </a:solidFill>
                </a:endParaRPr>
              </a:p>
            </p:txBody>
          </p:sp>
        </p:grpSp>
        <p:cxnSp>
          <p:nvCxnSpPr>
            <p:cNvPr id="4812" name="Connector: Elbow 4811">
              <a:extLst>
                <a:ext uri="{FF2B5EF4-FFF2-40B4-BE49-F238E27FC236}">
                  <a16:creationId xmlns:a16="http://schemas.microsoft.com/office/drawing/2014/main" id="{B22850FF-9A85-3388-D1F1-2B9202C3072F}"/>
                </a:ext>
              </a:extLst>
            </p:cNvPr>
            <p:cNvCxnSpPr>
              <a:cxnSpLocks/>
              <a:stCxn id="4799" idx="3"/>
              <a:endCxn id="11" idx="1"/>
            </p:cNvCxnSpPr>
            <p:nvPr/>
          </p:nvCxnSpPr>
          <p:spPr>
            <a:xfrm>
              <a:off x="2495716" y="3033713"/>
              <a:ext cx="1512212" cy="719207"/>
            </a:xfrm>
            <a:prstGeom prst="bentConnector3">
              <a:avLst>
                <a:gd name="adj1" fmla="val 50000"/>
              </a:avLst>
            </a:prstGeom>
            <a:solidFill>
              <a:schemeClr val="bg1"/>
            </a:solidFill>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818" name="Connector: Elbow 4817">
              <a:extLst>
                <a:ext uri="{FF2B5EF4-FFF2-40B4-BE49-F238E27FC236}">
                  <a16:creationId xmlns:a16="http://schemas.microsoft.com/office/drawing/2014/main" id="{A8ED6FAB-9224-C635-5F5F-196658AACE7B}"/>
                </a:ext>
              </a:extLst>
            </p:cNvPr>
            <p:cNvCxnSpPr>
              <a:cxnSpLocks/>
              <a:stCxn id="4802" idx="3"/>
              <a:endCxn id="11" idx="1"/>
            </p:cNvCxnSpPr>
            <p:nvPr/>
          </p:nvCxnSpPr>
          <p:spPr>
            <a:xfrm flipV="1">
              <a:off x="2495716" y="3752920"/>
              <a:ext cx="1512212" cy="2160316"/>
            </a:xfrm>
            <a:prstGeom prst="bentConnector3">
              <a:avLst>
                <a:gd name="adj1" fmla="val 50000"/>
              </a:avLst>
            </a:prstGeom>
            <a:solidFill>
              <a:schemeClr val="bg1"/>
            </a:solidFill>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778" name="Rectangle 4777">
              <a:extLst>
                <a:ext uri="{FF2B5EF4-FFF2-40B4-BE49-F238E27FC236}">
                  <a16:creationId xmlns:a16="http://schemas.microsoft.com/office/drawing/2014/main" id="{B88BE565-4D9B-660E-E41B-967A5B3F4C2E}"/>
                </a:ext>
              </a:extLst>
            </p:cNvPr>
            <p:cNvSpPr/>
            <p:nvPr/>
          </p:nvSpPr>
          <p:spPr>
            <a:xfrm>
              <a:off x="1019436" y="4113076"/>
              <a:ext cx="1476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ctr"/>
            <a:lstStyle/>
            <a:p>
              <a:pPr>
                <a:lnSpc>
                  <a:spcPct val="85000"/>
                </a:lnSpc>
              </a:pPr>
              <a:r>
                <a:rPr lang="en-AU" sz="1600" dirty="0">
                  <a:solidFill>
                    <a:schemeClr val="tx1"/>
                  </a:solidFill>
                </a:rPr>
                <a:t>Hydrogen</a:t>
              </a:r>
            </a:p>
          </p:txBody>
        </p:sp>
        <p:sp>
          <p:nvSpPr>
            <p:cNvPr id="4779" name="Rectangle 4778">
              <a:extLst>
                <a:ext uri="{FF2B5EF4-FFF2-40B4-BE49-F238E27FC236}">
                  <a16:creationId xmlns:a16="http://schemas.microsoft.com/office/drawing/2014/main" id="{F16D7193-2CA0-3991-A313-45D137D49F50}"/>
                </a:ext>
              </a:extLst>
            </p:cNvPr>
            <p:cNvSpPr/>
            <p:nvPr/>
          </p:nvSpPr>
          <p:spPr>
            <a:xfrm>
              <a:off x="587196" y="4113076"/>
              <a:ext cx="43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5000"/>
                </a:lnSpc>
              </a:pPr>
              <a:r>
                <a:rPr lang="en-AU" dirty="0">
                  <a:solidFill>
                    <a:schemeClr val="accent1">
                      <a:lumMod val="50000"/>
                    </a:schemeClr>
                  </a:solidFill>
                </a:rPr>
                <a:t>↓</a:t>
              </a:r>
              <a:r>
                <a:rPr lang="en-AU" dirty="0">
                  <a:solidFill>
                    <a:schemeClr val="accent1">
                      <a:lumMod val="50000"/>
                    </a:schemeClr>
                  </a:solidFill>
                  <a:latin typeface="Segoe UI Semibold" panose="020B0702040204020203" pitchFamily="34" charset="0"/>
                  <a:cs typeface="Segoe UI Semibold" panose="020B0702040204020203" pitchFamily="34" charset="0"/>
                </a:rPr>
                <a:t>$</a:t>
              </a:r>
            </a:p>
            <a:p>
              <a:pPr algn="ctr">
                <a:lnSpc>
                  <a:spcPct val="85000"/>
                </a:lnSpc>
              </a:pPr>
              <a:r>
                <a:rPr lang="en-AU" dirty="0">
                  <a:solidFill>
                    <a:schemeClr val="accent4">
                      <a:lumMod val="50000"/>
                    </a:schemeClr>
                  </a:solidFill>
                </a:rPr>
                <a:t>↓</a:t>
              </a:r>
              <a:r>
                <a:rPr lang="en-AU" sz="1400" b="1" dirty="0">
                  <a:solidFill>
                    <a:schemeClr val="accent4">
                      <a:lumMod val="50000"/>
                    </a:schemeClr>
                  </a:solidFill>
                </a:rPr>
                <a:t>CO</a:t>
              </a:r>
              <a:r>
                <a:rPr lang="en-AU" sz="1400" b="1" baseline="-25000" dirty="0">
                  <a:solidFill>
                    <a:schemeClr val="accent4">
                      <a:lumMod val="50000"/>
                    </a:schemeClr>
                  </a:solidFill>
                </a:rPr>
                <a:t>2</a:t>
              </a:r>
              <a:endParaRPr lang="en-AU" b="1" dirty="0">
                <a:solidFill>
                  <a:schemeClr val="accent4">
                    <a:lumMod val="50000"/>
                  </a:schemeClr>
                </a:solidFill>
              </a:endParaRPr>
            </a:p>
          </p:txBody>
        </p:sp>
        <p:cxnSp>
          <p:nvCxnSpPr>
            <p:cNvPr id="4782" name="Connector: Elbow 4781">
              <a:extLst>
                <a:ext uri="{FF2B5EF4-FFF2-40B4-BE49-F238E27FC236}">
                  <a16:creationId xmlns:a16="http://schemas.microsoft.com/office/drawing/2014/main" id="{65D2FB84-DEB2-082F-3B0B-2269DCE7D20B}"/>
                </a:ext>
              </a:extLst>
            </p:cNvPr>
            <p:cNvCxnSpPr>
              <a:cxnSpLocks/>
              <a:stCxn id="4778" idx="3"/>
              <a:endCxn id="11" idx="1"/>
            </p:cNvCxnSpPr>
            <p:nvPr/>
          </p:nvCxnSpPr>
          <p:spPr>
            <a:xfrm flipV="1">
              <a:off x="2495436" y="3752920"/>
              <a:ext cx="1512492" cy="720156"/>
            </a:xfrm>
            <a:prstGeom prst="bentConnector3">
              <a:avLst>
                <a:gd name="adj1" fmla="val 50000"/>
              </a:avLst>
            </a:prstGeom>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809" name="Connector: Elbow 4808">
              <a:extLst>
                <a:ext uri="{FF2B5EF4-FFF2-40B4-BE49-F238E27FC236}">
                  <a16:creationId xmlns:a16="http://schemas.microsoft.com/office/drawing/2014/main" id="{78C6BBD5-434A-4758-67B2-F77A2F5DD3E3}"/>
                </a:ext>
              </a:extLst>
            </p:cNvPr>
            <p:cNvCxnSpPr>
              <a:cxnSpLocks/>
              <a:stCxn id="4796" idx="3"/>
              <a:endCxn id="11" idx="1"/>
            </p:cNvCxnSpPr>
            <p:nvPr/>
          </p:nvCxnSpPr>
          <p:spPr>
            <a:xfrm>
              <a:off x="2495716" y="2312836"/>
              <a:ext cx="1512212" cy="1440084"/>
            </a:xfrm>
            <a:prstGeom prst="bentConnector3">
              <a:avLst>
                <a:gd name="adj1" fmla="val 50000"/>
              </a:avLst>
            </a:prstGeom>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815" name="Connector: Elbow 4814">
              <a:extLst>
                <a:ext uri="{FF2B5EF4-FFF2-40B4-BE49-F238E27FC236}">
                  <a16:creationId xmlns:a16="http://schemas.microsoft.com/office/drawing/2014/main" id="{ECF7C93D-F105-6D26-5D07-5E1CED768223}"/>
                </a:ext>
              </a:extLst>
            </p:cNvPr>
            <p:cNvCxnSpPr>
              <a:cxnSpLocks/>
              <a:stCxn id="4805" idx="3"/>
              <a:endCxn id="11" idx="1"/>
            </p:cNvCxnSpPr>
            <p:nvPr/>
          </p:nvCxnSpPr>
          <p:spPr>
            <a:xfrm flipV="1">
              <a:off x="2495716" y="3752920"/>
              <a:ext cx="1512212" cy="1440316"/>
            </a:xfrm>
            <a:prstGeom prst="bentConnector3">
              <a:avLst>
                <a:gd name="adj1" fmla="val 50000"/>
              </a:avLst>
            </a:prstGeom>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772" name="Connector: Elbow 4771">
              <a:extLst>
                <a:ext uri="{FF2B5EF4-FFF2-40B4-BE49-F238E27FC236}">
                  <a16:creationId xmlns:a16="http://schemas.microsoft.com/office/drawing/2014/main" id="{C67C9EDB-D559-33B1-87EC-AAE2868D801D}"/>
                </a:ext>
              </a:extLst>
            </p:cNvPr>
            <p:cNvCxnSpPr>
              <a:cxnSpLocks/>
              <a:stCxn id="4780" idx="3"/>
              <a:endCxn id="11" idx="1"/>
            </p:cNvCxnSpPr>
            <p:nvPr/>
          </p:nvCxnSpPr>
          <p:spPr>
            <a:xfrm flipV="1">
              <a:off x="2495716" y="3752920"/>
              <a:ext cx="1512212" cy="156"/>
            </a:xfrm>
            <a:prstGeom prst="bentConnector3">
              <a:avLst>
                <a:gd name="adj1" fmla="val 50000"/>
              </a:avLst>
            </a:prstGeom>
            <a:ln w="6350" cap="rnd">
              <a:solidFill>
                <a:schemeClr val="accent3"/>
              </a:solidFill>
              <a:round/>
              <a:headEnd type="none"/>
              <a:tailEnd type="triangle" w="lg"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3C7AF5F-01FB-916A-E6DD-FEF9DEC69738}"/>
              </a:ext>
            </a:extLst>
          </p:cNvPr>
          <p:cNvSpPr>
            <a:spLocks noGrp="1"/>
          </p:cNvSpPr>
          <p:nvPr>
            <p:ph type="title"/>
          </p:nvPr>
        </p:nvSpPr>
        <p:spPr>
          <a:xfrm>
            <a:off x="517254" y="540001"/>
            <a:ext cx="11160000" cy="504000"/>
          </a:xfrm>
        </p:spPr>
        <p:txBody>
          <a:bodyPr/>
          <a:lstStyle/>
          <a:p>
            <a:r>
              <a:rPr lang="en-AU" dirty="0"/>
              <a:t>It’s about to get much more complex…</a:t>
            </a:r>
          </a:p>
        </p:txBody>
      </p:sp>
      <p:grpSp>
        <p:nvGrpSpPr>
          <p:cNvPr id="3" name="Group 2">
            <a:extLst>
              <a:ext uri="{FF2B5EF4-FFF2-40B4-BE49-F238E27FC236}">
                <a16:creationId xmlns:a16="http://schemas.microsoft.com/office/drawing/2014/main" id="{BAD953F8-73B5-8645-DA92-269E9EBB0BD7}"/>
              </a:ext>
            </a:extLst>
          </p:cNvPr>
          <p:cNvGrpSpPr/>
          <p:nvPr/>
        </p:nvGrpSpPr>
        <p:grpSpPr>
          <a:xfrm>
            <a:off x="9336600" y="3027896"/>
            <a:ext cx="2160000" cy="1440000"/>
            <a:chOff x="9336600" y="3027896"/>
            <a:chExt cx="2160000" cy="1440000"/>
          </a:xfrm>
        </p:grpSpPr>
        <p:sp>
          <p:nvSpPr>
            <p:cNvPr id="4854" name="Rectangle 4853">
              <a:extLst>
                <a:ext uri="{FF2B5EF4-FFF2-40B4-BE49-F238E27FC236}">
                  <a16:creationId xmlns:a16="http://schemas.microsoft.com/office/drawing/2014/main" id="{4D486DE1-6FD5-E520-C871-D10299AEC941}"/>
                </a:ext>
              </a:extLst>
            </p:cNvPr>
            <p:cNvSpPr/>
            <p:nvPr/>
          </p:nvSpPr>
          <p:spPr>
            <a:xfrm>
              <a:off x="9336600" y="3027896"/>
              <a:ext cx="2160000" cy="14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4866" name="Group 4865">
              <a:extLst>
                <a:ext uri="{FF2B5EF4-FFF2-40B4-BE49-F238E27FC236}">
                  <a16:creationId xmlns:a16="http://schemas.microsoft.com/office/drawing/2014/main" id="{9AF94CF4-299F-5CE2-1E17-4DFEC26C64E5}"/>
                </a:ext>
              </a:extLst>
            </p:cNvPr>
            <p:cNvGrpSpPr/>
            <p:nvPr/>
          </p:nvGrpSpPr>
          <p:grpSpPr>
            <a:xfrm>
              <a:off x="9413717" y="3107869"/>
              <a:ext cx="2005774" cy="1280036"/>
              <a:chOff x="9516540" y="4077176"/>
              <a:chExt cx="1440008" cy="936008"/>
            </a:xfrm>
          </p:grpSpPr>
          <p:sp>
            <p:nvSpPr>
              <p:cNvPr id="4855" name="Rectangle 4854">
                <a:extLst>
                  <a:ext uri="{FF2B5EF4-FFF2-40B4-BE49-F238E27FC236}">
                    <a16:creationId xmlns:a16="http://schemas.microsoft.com/office/drawing/2014/main" id="{ECF41367-18C0-F1B1-785D-113E742C9F3A}"/>
                  </a:ext>
                </a:extLst>
              </p:cNvPr>
              <p:cNvSpPr/>
              <p:nvPr/>
            </p:nvSpPr>
            <p:spPr>
              <a:xfrm>
                <a:off x="9516548" y="4077184"/>
                <a:ext cx="144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4856" name="Group 4855">
                <a:extLst>
                  <a:ext uri="{FF2B5EF4-FFF2-40B4-BE49-F238E27FC236}">
                    <a16:creationId xmlns:a16="http://schemas.microsoft.com/office/drawing/2014/main" id="{B6595E30-00FD-54A4-7B41-6324D5810551}"/>
                  </a:ext>
                </a:extLst>
              </p:cNvPr>
              <p:cNvGrpSpPr/>
              <p:nvPr/>
            </p:nvGrpSpPr>
            <p:grpSpPr>
              <a:xfrm>
                <a:off x="9516540" y="4077176"/>
                <a:ext cx="1440000" cy="936000"/>
                <a:chOff x="9264352" y="2564904"/>
                <a:chExt cx="1368000" cy="864096"/>
              </a:xfrm>
            </p:grpSpPr>
            <p:cxnSp>
              <p:nvCxnSpPr>
                <p:cNvPr id="4850" name="Straight Connector 4849">
                  <a:extLst>
                    <a:ext uri="{FF2B5EF4-FFF2-40B4-BE49-F238E27FC236}">
                      <a16:creationId xmlns:a16="http://schemas.microsoft.com/office/drawing/2014/main" id="{435FAE06-802F-1197-1390-E10FC1547043}"/>
                    </a:ext>
                  </a:extLst>
                </p:cNvPr>
                <p:cNvCxnSpPr/>
                <p:nvPr/>
              </p:nvCxnSpPr>
              <p:spPr>
                <a:xfrm>
                  <a:off x="9264352" y="2564904"/>
                  <a:ext cx="0" cy="86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1" name="Straight Connector 4850">
                  <a:extLst>
                    <a:ext uri="{FF2B5EF4-FFF2-40B4-BE49-F238E27FC236}">
                      <a16:creationId xmlns:a16="http://schemas.microsoft.com/office/drawing/2014/main" id="{57235F87-EC18-E4B4-EF63-EAD3E11E2A5A}"/>
                    </a:ext>
                  </a:extLst>
                </p:cNvPr>
                <p:cNvCxnSpPr>
                  <a:cxnSpLocks/>
                </p:cNvCxnSpPr>
                <p:nvPr/>
              </p:nvCxnSpPr>
              <p:spPr>
                <a:xfrm flipH="1">
                  <a:off x="9264352" y="3429000"/>
                  <a:ext cx="136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859" name="Freeform: Shape 4858">
              <a:extLst>
                <a:ext uri="{FF2B5EF4-FFF2-40B4-BE49-F238E27FC236}">
                  <a16:creationId xmlns:a16="http://schemas.microsoft.com/office/drawing/2014/main" id="{AF6F26A6-F945-1859-D356-D88A0844BC1E}"/>
                </a:ext>
              </a:extLst>
            </p:cNvPr>
            <p:cNvSpPr/>
            <p:nvPr/>
          </p:nvSpPr>
          <p:spPr>
            <a:xfrm>
              <a:off x="9415313" y="3307785"/>
              <a:ext cx="1915381" cy="695572"/>
            </a:xfrm>
            <a:custGeom>
              <a:avLst/>
              <a:gdLst>
                <a:gd name="connsiteX0" fmla="*/ 0 w 1371600"/>
                <a:gd name="connsiteY0" fmla="*/ 441960 h 441960"/>
                <a:gd name="connsiteX1" fmla="*/ 0 w 1371600"/>
                <a:gd name="connsiteY1" fmla="*/ 441960 h 441960"/>
                <a:gd name="connsiteX2" fmla="*/ 68580 w 1371600"/>
                <a:gd name="connsiteY2" fmla="*/ 365760 h 441960"/>
                <a:gd name="connsiteX3" fmla="*/ 106680 w 1371600"/>
                <a:gd name="connsiteY3" fmla="*/ 297180 h 441960"/>
                <a:gd name="connsiteX4" fmla="*/ 137160 w 1371600"/>
                <a:gd name="connsiteY4" fmla="*/ 266700 h 441960"/>
                <a:gd name="connsiteX5" fmla="*/ 160020 w 1371600"/>
                <a:gd name="connsiteY5" fmla="*/ 220980 h 441960"/>
                <a:gd name="connsiteX6" fmla="*/ 213360 w 1371600"/>
                <a:gd name="connsiteY6" fmla="*/ 175260 h 441960"/>
                <a:gd name="connsiteX7" fmla="*/ 274320 w 1371600"/>
                <a:gd name="connsiteY7" fmla="*/ 144780 h 441960"/>
                <a:gd name="connsiteX8" fmla="*/ 411480 w 1371600"/>
                <a:gd name="connsiteY8" fmla="*/ 160020 h 441960"/>
                <a:gd name="connsiteX9" fmla="*/ 472440 w 1371600"/>
                <a:gd name="connsiteY9" fmla="*/ 190500 h 441960"/>
                <a:gd name="connsiteX10" fmla="*/ 502920 w 1371600"/>
                <a:gd name="connsiteY10" fmla="*/ 198120 h 441960"/>
                <a:gd name="connsiteX11" fmla="*/ 525780 w 1371600"/>
                <a:gd name="connsiteY11" fmla="*/ 213360 h 441960"/>
                <a:gd name="connsiteX12" fmla="*/ 708660 w 1371600"/>
                <a:gd name="connsiteY12" fmla="*/ 213360 h 441960"/>
                <a:gd name="connsiteX13" fmla="*/ 746760 w 1371600"/>
                <a:gd name="connsiteY13" fmla="*/ 182880 h 441960"/>
                <a:gd name="connsiteX14" fmla="*/ 769620 w 1371600"/>
                <a:gd name="connsiteY14" fmla="*/ 167640 h 441960"/>
                <a:gd name="connsiteX15" fmla="*/ 807720 w 1371600"/>
                <a:gd name="connsiteY15" fmla="*/ 137160 h 441960"/>
                <a:gd name="connsiteX16" fmla="*/ 822960 w 1371600"/>
                <a:gd name="connsiteY16" fmla="*/ 114300 h 441960"/>
                <a:gd name="connsiteX17" fmla="*/ 861060 w 1371600"/>
                <a:gd name="connsiteY17" fmla="*/ 99060 h 441960"/>
                <a:gd name="connsiteX18" fmla="*/ 952500 w 1371600"/>
                <a:gd name="connsiteY18" fmla="*/ 45720 h 441960"/>
                <a:gd name="connsiteX19" fmla="*/ 975360 w 1371600"/>
                <a:gd name="connsiteY19" fmla="*/ 30480 h 441960"/>
                <a:gd name="connsiteX20" fmla="*/ 1036320 w 1371600"/>
                <a:gd name="connsiteY20" fmla="*/ 22860 h 441960"/>
                <a:gd name="connsiteX21" fmla="*/ 1348740 w 1371600"/>
                <a:gd name="connsiteY21" fmla="*/ 15240 h 441960"/>
                <a:gd name="connsiteX22" fmla="*/ 1371600 w 1371600"/>
                <a:gd name="connsiteY22" fmla="*/ 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600" h="441960">
                  <a:moveTo>
                    <a:pt x="0" y="441960"/>
                  </a:moveTo>
                  <a:lnTo>
                    <a:pt x="0" y="441960"/>
                  </a:lnTo>
                  <a:cubicBezTo>
                    <a:pt x="22860" y="416560"/>
                    <a:pt x="46507" y="391847"/>
                    <a:pt x="68580" y="365760"/>
                  </a:cubicBezTo>
                  <a:cubicBezTo>
                    <a:pt x="94984" y="334555"/>
                    <a:pt x="76538" y="340240"/>
                    <a:pt x="106680" y="297180"/>
                  </a:cubicBezTo>
                  <a:cubicBezTo>
                    <a:pt x="114920" y="285409"/>
                    <a:pt x="127809" y="277609"/>
                    <a:pt x="137160" y="266700"/>
                  </a:cubicBezTo>
                  <a:cubicBezTo>
                    <a:pt x="171294" y="226877"/>
                    <a:pt x="136840" y="261544"/>
                    <a:pt x="160020" y="220980"/>
                  </a:cubicBezTo>
                  <a:cubicBezTo>
                    <a:pt x="187435" y="173003"/>
                    <a:pt x="173542" y="203701"/>
                    <a:pt x="213360" y="175260"/>
                  </a:cubicBezTo>
                  <a:cubicBezTo>
                    <a:pt x="263166" y="139684"/>
                    <a:pt x="204275" y="158789"/>
                    <a:pt x="274320" y="144780"/>
                  </a:cubicBezTo>
                  <a:cubicBezTo>
                    <a:pt x="320040" y="149860"/>
                    <a:pt x="366159" y="152138"/>
                    <a:pt x="411480" y="160020"/>
                  </a:cubicBezTo>
                  <a:cubicBezTo>
                    <a:pt x="464524" y="169245"/>
                    <a:pt x="433887" y="173977"/>
                    <a:pt x="472440" y="190500"/>
                  </a:cubicBezTo>
                  <a:cubicBezTo>
                    <a:pt x="482066" y="194625"/>
                    <a:pt x="492760" y="195580"/>
                    <a:pt x="502920" y="198120"/>
                  </a:cubicBezTo>
                  <a:cubicBezTo>
                    <a:pt x="510540" y="203200"/>
                    <a:pt x="517829" y="208816"/>
                    <a:pt x="525780" y="213360"/>
                  </a:cubicBezTo>
                  <a:cubicBezTo>
                    <a:pt x="593823" y="252242"/>
                    <a:pt x="581364" y="226090"/>
                    <a:pt x="708660" y="213360"/>
                  </a:cubicBezTo>
                  <a:cubicBezTo>
                    <a:pt x="753164" y="198525"/>
                    <a:pt x="712293" y="217347"/>
                    <a:pt x="746760" y="182880"/>
                  </a:cubicBezTo>
                  <a:cubicBezTo>
                    <a:pt x="753236" y="176404"/>
                    <a:pt x="762294" y="173135"/>
                    <a:pt x="769620" y="167640"/>
                  </a:cubicBezTo>
                  <a:cubicBezTo>
                    <a:pt x="782631" y="157882"/>
                    <a:pt x="796220" y="148660"/>
                    <a:pt x="807720" y="137160"/>
                  </a:cubicBezTo>
                  <a:cubicBezTo>
                    <a:pt x="814196" y="130684"/>
                    <a:pt x="815508" y="119623"/>
                    <a:pt x="822960" y="114300"/>
                  </a:cubicBezTo>
                  <a:cubicBezTo>
                    <a:pt x="834091" y="106350"/>
                    <a:pt x="848971" y="105460"/>
                    <a:pt x="861060" y="99060"/>
                  </a:cubicBezTo>
                  <a:cubicBezTo>
                    <a:pt x="892246" y="82550"/>
                    <a:pt x="923140" y="65294"/>
                    <a:pt x="952500" y="45720"/>
                  </a:cubicBezTo>
                  <a:cubicBezTo>
                    <a:pt x="960120" y="40640"/>
                    <a:pt x="966525" y="32890"/>
                    <a:pt x="975360" y="30480"/>
                  </a:cubicBezTo>
                  <a:cubicBezTo>
                    <a:pt x="995117" y="25092"/>
                    <a:pt x="1016000" y="25400"/>
                    <a:pt x="1036320" y="22860"/>
                  </a:cubicBezTo>
                  <a:cubicBezTo>
                    <a:pt x="1158177" y="27062"/>
                    <a:pt x="1239104" y="44476"/>
                    <a:pt x="1348740" y="15240"/>
                  </a:cubicBezTo>
                  <a:cubicBezTo>
                    <a:pt x="1357589" y="12880"/>
                    <a:pt x="1363980" y="5080"/>
                    <a:pt x="1371600" y="0"/>
                  </a:cubicBez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869" name="TextBox 4868">
              <a:extLst>
                <a:ext uri="{FF2B5EF4-FFF2-40B4-BE49-F238E27FC236}">
                  <a16:creationId xmlns:a16="http://schemas.microsoft.com/office/drawing/2014/main" id="{16ACA524-EAFB-9AA7-F6F6-90C077FBC745}"/>
                </a:ext>
              </a:extLst>
            </p:cNvPr>
            <p:cNvSpPr txBox="1"/>
            <p:nvPr/>
          </p:nvSpPr>
          <p:spPr>
            <a:xfrm>
              <a:off x="11033734" y="3347834"/>
              <a:ext cx="385714" cy="364202"/>
            </a:xfrm>
            <a:prstGeom prst="rect">
              <a:avLst/>
            </a:prstGeom>
            <a:noFill/>
          </p:spPr>
          <p:txBody>
            <a:bodyPr wrap="square">
              <a:spAutoFit/>
            </a:bodyPr>
            <a:lstStyle/>
            <a:p>
              <a:pPr algn="ctr">
                <a:lnSpc>
                  <a:spcPct val="85000"/>
                </a:lnSpc>
              </a:pPr>
              <a:r>
                <a:rPr lang="en-AU" dirty="0">
                  <a:solidFill>
                    <a:schemeClr val="accent2"/>
                  </a:solidFill>
                  <a:latin typeface="Segoe UI Semibold" panose="020B0702040204020203" pitchFamily="34" charset="0"/>
                  <a:cs typeface="Segoe UI Semibold" panose="020B0702040204020203" pitchFamily="34" charset="0"/>
                </a:rPr>
                <a:t>$</a:t>
              </a:r>
            </a:p>
          </p:txBody>
        </p:sp>
      </p:grpSp>
      <p:grpSp>
        <p:nvGrpSpPr>
          <p:cNvPr id="4" name="Group 3">
            <a:extLst>
              <a:ext uri="{FF2B5EF4-FFF2-40B4-BE49-F238E27FC236}">
                <a16:creationId xmlns:a16="http://schemas.microsoft.com/office/drawing/2014/main" id="{EAFFA54E-AF20-A79F-60A9-B26D9B6927FE}"/>
              </a:ext>
            </a:extLst>
          </p:cNvPr>
          <p:cNvGrpSpPr/>
          <p:nvPr/>
        </p:nvGrpSpPr>
        <p:grpSpPr>
          <a:xfrm>
            <a:off x="9408954" y="3655571"/>
            <a:ext cx="2016000" cy="1316381"/>
            <a:chOff x="9408954" y="3655571"/>
            <a:chExt cx="2016000" cy="1316381"/>
          </a:xfrm>
        </p:grpSpPr>
        <p:sp>
          <p:nvSpPr>
            <p:cNvPr id="4861" name="Freeform: Shape 4860">
              <a:extLst>
                <a:ext uri="{FF2B5EF4-FFF2-40B4-BE49-F238E27FC236}">
                  <a16:creationId xmlns:a16="http://schemas.microsoft.com/office/drawing/2014/main" id="{260357E1-0203-4430-6F9F-475373DC1F47}"/>
                </a:ext>
              </a:extLst>
            </p:cNvPr>
            <p:cNvSpPr/>
            <p:nvPr/>
          </p:nvSpPr>
          <p:spPr>
            <a:xfrm flipV="1">
              <a:off x="9413554" y="3655571"/>
              <a:ext cx="1928571" cy="652214"/>
            </a:xfrm>
            <a:custGeom>
              <a:avLst/>
              <a:gdLst>
                <a:gd name="connsiteX0" fmla="*/ 0 w 1304925"/>
                <a:gd name="connsiteY0" fmla="*/ 350043 h 422975"/>
                <a:gd name="connsiteX1" fmla="*/ 78581 w 1304925"/>
                <a:gd name="connsiteY1" fmla="*/ 347662 h 422975"/>
                <a:gd name="connsiteX2" fmla="*/ 133350 w 1304925"/>
                <a:gd name="connsiteY2" fmla="*/ 364331 h 422975"/>
                <a:gd name="connsiteX3" fmla="*/ 161925 w 1304925"/>
                <a:gd name="connsiteY3" fmla="*/ 373856 h 422975"/>
                <a:gd name="connsiteX4" fmla="*/ 185737 w 1304925"/>
                <a:gd name="connsiteY4" fmla="*/ 388143 h 422975"/>
                <a:gd name="connsiteX5" fmla="*/ 204787 w 1304925"/>
                <a:gd name="connsiteY5" fmla="*/ 397668 h 422975"/>
                <a:gd name="connsiteX6" fmla="*/ 238125 w 1304925"/>
                <a:gd name="connsiteY6" fmla="*/ 414337 h 422975"/>
                <a:gd name="connsiteX7" fmla="*/ 304800 w 1304925"/>
                <a:gd name="connsiteY7" fmla="*/ 419100 h 422975"/>
                <a:gd name="connsiteX8" fmla="*/ 395287 w 1304925"/>
                <a:gd name="connsiteY8" fmla="*/ 419100 h 422975"/>
                <a:gd name="connsiteX9" fmla="*/ 433387 w 1304925"/>
                <a:gd name="connsiteY9" fmla="*/ 402431 h 422975"/>
                <a:gd name="connsiteX10" fmla="*/ 447675 w 1304925"/>
                <a:gd name="connsiteY10" fmla="*/ 395287 h 422975"/>
                <a:gd name="connsiteX11" fmla="*/ 459581 w 1304925"/>
                <a:gd name="connsiteY11" fmla="*/ 390525 h 422975"/>
                <a:gd name="connsiteX12" fmla="*/ 492919 w 1304925"/>
                <a:gd name="connsiteY12" fmla="*/ 373856 h 422975"/>
                <a:gd name="connsiteX13" fmla="*/ 521494 w 1304925"/>
                <a:gd name="connsiteY13" fmla="*/ 359568 h 422975"/>
                <a:gd name="connsiteX14" fmla="*/ 647700 w 1304925"/>
                <a:gd name="connsiteY14" fmla="*/ 309562 h 422975"/>
                <a:gd name="connsiteX15" fmla="*/ 788194 w 1304925"/>
                <a:gd name="connsiteY15" fmla="*/ 311943 h 422975"/>
                <a:gd name="connsiteX16" fmla="*/ 821531 w 1304925"/>
                <a:gd name="connsiteY16" fmla="*/ 321468 h 422975"/>
                <a:gd name="connsiteX17" fmla="*/ 838200 w 1304925"/>
                <a:gd name="connsiteY17" fmla="*/ 323850 h 422975"/>
                <a:gd name="connsiteX18" fmla="*/ 850106 w 1304925"/>
                <a:gd name="connsiteY18" fmla="*/ 326231 h 422975"/>
                <a:gd name="connsiteX19" fmla="*/ 909637 w 1304925"/>
                <a:gd name="connsiteY19" fmla="*/ 297656 h 422975"/>
                <a:gd name="connsiteX20" fmla="*/ 942975 w 1304925"/>
                <a:gd name="connsiteY20" fmla="*/ 252412 h 422975"/>
                <a:gd name="connsiteX21" fmla="*/ 957262 w 1304925"/>
                <a:gd name="connsiteY21" fmla="*/ 233362 h 422975"/>
                <a:gd name="connsiteX22" fmla="*/ 981075 w 1304925"/>
                <a:gd name="connsiteY22" fmla="*/ 188118 h 422975"/>
                <a:gd name="connsiteX23" fmla="*/ 1042987 w 1304925"/>
                <a:gd name="connsiteY23" fmla="*/ 116681 h 422975"/>
                <a:gd name="connsiteX24" fmla="*/ 1054894 w 1304925"/>
                <a:gd name="connsiteY24" fmla="*/ 104775 h 422975"/>
                <a:gd name="connsiteX25" fmla="*/ 1081087 w 1304925"/>
                <a:gd name="connsiteY25" fmla="*/ 83343 h 422975"/>
                <a:gd name="connsiteX26" fmla="*/ 1100137 w 1304925"/>
                <a:gd name="connsiteY26" fmla="*/ 59531 h 422975"/>
                <a:gd name="connsiteX27" fmla="*/ 1107281 w 1304925"/>
                <a:gd name="connsiteY27" fmla="*/ 50006 h 422975"/>
                <a:gd name="connsiteX28" fmla="*/ 1138237 w 1304925"/>
                <a:gd name="connsiteY28" fmla="*/ 26193 h 422975"/>
                <a:gd name="connsiteX29" fmla="*/ 1150144 w 1304925"/>
                <a:gd name="connsiteY29" fmla="*/ 21431 h 422975"/>
                <a:gd name="connsiteX30" fmla="*/ 1159669 w 1304925"/>
                <a:gd name="connsiteY30" fmla="*/ 16668 h 422975"/>
                <a:gd name="connsiteX31" fmla="*/ 1176337 w 1304925"/>
                <a:gd name="connsiteY31" fmla="*/ 9525 h 422975"/>
                <a:gd name="connsiteX32" fmla="*/ 1193006 w 1304925"/>
                <a:gd name="connsiteY32" fmla="*/ 2381 h 422975"/>
                <a:gd name="connsiteX33" fmla="*/ 1209675 w 1304925"/>
                <a:gd name="connsiteY33" fmla="*/ 0 h 422975"/>
                <a:gd name="connsiteX34" fmla="*/ 1233487 w 1304925"/>
                <a:gd name="connsiteY34" fmla="*/ 4762 h 422975"/>
                <a:gd name="connsiteX35" fmla="*/ 1243012 w 1304925"/>
                <a:gd name="connsiteY35" fmla="*/ 7143 h 422975"/>
                <a:gd name="connsiteX36" fmla="*/ 1250156 w 1304925"/>
                <a:gd name="connsiteY36" fmla="*/ 9525 h 422975"/>
                <a:gd name="connsiteX37" fmla="*/ 1264444 w 1304925"/>
                <a:gd name="connsiteY37" fmla="*/ 11906 h 422975"/>
                <a:gd name="connsiteX38" fmla="*/ 1278731 w 1304925"/>
                <a:gd name="connsiteY38" fmla="*/ 26193 h 422975"/>
                <a:gd name="connsiteX39" fmla="*/ 1293019 w 1304925"/>
                <a:gd name="connsiteY39" fmla="*/ 30956 h 422975"/>
                <a:gd name="connsiteX40" fmla="*/ 1300162 w 1304925"/>
                <a:gd name="connsiteY40" fmla="*/ 33337 h 422975"/>
                <a:gd name="connsiteX41" fmla="*/ 1304925 w 1304925"/>
                <a:gd name="connsiteY41" fmla="*/ 33337 h 42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04925" h="422975">
                  <a:moveTo>
                    <a:pt x="0" y="350043"/>
                  </a:moveTo>
                  <a:cubicBezTo>
                    <a:pt x="31403" y="345212"/>
                    <a:pt x="43767" y="341185"/>
                    <a:pt x="78581" y="347662"/>
                  </a:cubicBezTo>
                  <a:cubicBezTo>
                    <a:pt x="97342" y="351152"/>
                    <a:pt x="115145" y="358609"/>
                    <a:pt x="133350" y="364331"/>
                  </a:cubicBezTo>
                  <a:cubicBezTo>
                    <a:pt x="142928" y="367341"/>
                    <a:pt x="152945" y="369366"/>
                    <a:pt x="161925" y="373856"/>
                  </a:cubicBezTo>
                  <a:cubicBezTo>
                    <a:pt x="216766" y="401279"/>
                    <a:pt x="144371" y="364014"/>
                    <a:pt x="185737" y="388143"/>
                  </a:cubicBezTo>
                  <a:cubicBezTo>
                    <a:pt x="191869" y="391720"/>
                    <a:pt x="198513" y="394346"/>
                    <a:pt x="204787" y="397668"/>
                  </a:cubicBezTo>
                  <a:cubicBezTo>
                    <a:pt x="211042" y="400979"/>
                    <a:pt x="228523" y="412121"/>
                    <a:pt x="238125" y="414337"/>
                  </a:cubicBezTo>
                  <a:cubicBezTo>
                    <a:pt x="252570" y="417670"/>
                    <a:pt x="301396" y="418930"/>
                    <a:pt x="304800" y="419100"/>
                  </a:cubicBezTo>
                  <a:cubicBezTo>
                    <a:pt x="341892" y="424398"/>
                    <a:pt x="333179" y="424136"/>
                    <a:pt x="395287" y="419100"/>
                  </a:cubicBezTo>
                  <a:cubicBezTo>
                    <a:pt x="404320" y="418368"/>
                    <a:pt x="429256" y="404497"/>
                    <a:pt x="433387" y="402431"/>
                  </a:cubicBezTo>
                  <a:cubicBezTo>
                    <a:pt x="438150" y="400050"/>
                    <a:pt x="442731" y="397264"/>
                    <a:pt x="447675" y="395287"/>
                  </a:cubicBezTo>
                  <a:cubicBezTo>
                    <a:pt x="451644" y="393700"/>
                    <a:pt x="455870" y="392646"/>
                    <a:pt x="459581" y="390525"/>
                  </a:cubicBezTo>
                  <a:cubicBezTo>
                    <a:pt x="490739" y="372720"/>
                    <a:pt x="469595" y="378520"/>
                    <a:pt x="492919" y="373856"/>
                  </a:cubicBezTo>
                  <a:cubicBezTo>
                    <a:pt x="510760" y="360475"/>
                    <a:pt x="493789" y="371810"/>
                    <a:pt x="521494" y="359568"/>
                  </a:cubicBezTo>
                  <a:cubicBezTo>
                    <a:pt x="627340" y="312798"/>
                    <a:pt x="571028" y="330859"/>
                    <a:pt x="647700" y="309562"/>
                  </a:cubicBezTo>
                  <a:lnTo>
                    <a:pt x="788194" y="311943"/>
                  </a:lnTo>
                  <a:cubicBezTo>
                    <a:pt x="812191" y="312670"/>
                    <a:pt x="798255" y="314818"/>
                    <a:pt x="821531" y="321468"/>
                  </a:cubicBezTo>
                  <a:cubicBezTo>
                    <a:pt x="826928" y="323010"/>
                    <a:pt x="832664" y="322927"/>
                    <a:pt x="838200" y="323850"/>
                  </a:cubicBezTo>
                  <a:cubicBezTo>
                    <a:pt x="842192" y="324515"/>
                    <a:pt x="846137" y="325437"/>
                    <a:pt x="850106" y="326231"/>
                  </a:cubicBezTo>
                  <a:cubicBezTo>
                    <a:pt x="861492" y="321250"/>
                    <a:pt x="896250" y="307473"/>
                    <a:pt x="909637" y="297656"/>
                  </a:cubicBezTo>
                  <a:cubicBezTo>
                    <a:pt x="926589" y="285225"/>
                    <a:pt x="931014" y="270353"/>
                    <a:pt x="942975" y="252412"/>
                  </a:cubicBezTo>
                  <a:cubicBezTo>
                    <a:pt x="947378" y="245808"/>
                    <a:pt x="953216" y="240190"/>
                    <a:pt x="957262" y="233362"/>
                  </a:cubicBezTo>
                  <a:cubicBezTo>
                    <a:pt x="965950" y="218700"/>
                    <a:pt x="970612" y="201571"/>
                    <a:pt x="981075" y="188118"/>
                  </a:cubicBezTo>
                  <a:cubicBezTo>
                    <a:pt x="1003927" y="158737"/>
                    <a:pt x="1010592" y="149074"/>
                    <a:pt x="1042987" y="116681"/>
                  </a:cubicBezTo>
                  <a:cubicBezTo>
                    <a:pt x="1046956" y="112712"/>
                    <a:pt x="1050757" y="108568"/>
                    <a:pt x="1054894" y="104775"/>
                  </a:cubicBezTo>
                  <a:cubicBezTo>
                    <a:pt x="1067553" y="93171"/>
                    <a:pt x="1069516" y="92021"/>
                    <a:pt x="1081087" y="83343"/>
                  </a:cubicBezTo>
                  <a:cubicBezTo>
                    <a:pt x="1093870" y="57779"/>
                    <a:pt x="1080860" y="78808"/>
                    <a:pt x="1100137" y="59531"/>
                  </a:cubicBezTo>
                  <a:cubicBezTo>
                    <a:pt x="1102943" y="56725"/>
                    <a:pt x="1104475" y="52812"/>
                    <a:pt x="1107281" y="50006"/>
                  </a:cubicBezTo>
                  <a:cubicBezTo>
                    <a:pt x="1112800" y="44487"/>
                    <a:pt x="1131960" y="29855"/>
                    <a:pt x="1138237" y="26193"/>
                  </a:cubicBezTo>
                  <a:cubicBezTo>
                    <a:pt x="1141929" y="24039"/>
                    <a:pt x="1146238" y="23167"/>
                    <a:pt x="1150144" y="21431"/>
                  </a:cubicBezTo>
                  <a:cubicBezTo>
                    <a:pt x="1153388" y="19989"/>
                    <a:pt x="1156437" y="18137"/>
                    <a:pt x="1159669" y="16668"/>
                  </a:cubicBezTo>
                  <a:cubicBezTo>
                    <a:pt x="1165172" y="14167"/>
                    <a:pt x="1170834" y="12026"/>
                    <a:pt x="1176337" y="9525"/>
                  </a:cubicBezTo>
                  <a:cubicBezTo>
                    <a:pt x="1182426" y="6757"/>
                    <a:pt x="1186511" y="3680"/>
                    <a:pt x="1193006" y="2381"/>
                  </a:cubicBezTo>
                  <a:cubicBezTo>
                    <a:pt x="1198510" y="1280"/>
                    <a:pt x="1204119" y="794"/>
                    <a:pt x="1209675" y="0"/>
                  </a:cubicBezTo>
                  <a:cubicBezTo>
                    <a:pt x="1217612" y="1587"/>
                    <a:pt x="1225634" y="2799"/>
                    <a:pt x="1233487" y="4762"/>
                  </a:cubicBezTo>
                  <a:cubicBezTo>
                    <a:pt x="1236662" y="5556"/>
                    <a:pt x="1239865" y="6244"/>
                    <a:pt x="1243012" y="7143"/>
                  </a:cubicBezTo>
                  <a:cubicBezTo>
                    <a:pt x="1245426" y="7833"/>
                    <a:pt x="1247706" y="8980"/>
                    <a:pt x="1250156" y="9525"/>
                  </a:cubicBezTo>
                  <a:cubicBezTo>
                    <a:pt x="1254869" y="10572"/>
                    <a:pt x="1259681" y="11112"/>
                    <a:pt x="1264444" y="11906"/>
                  </a:cubicBezTo>
                  <a:cubicBezTo>
                    <a:pt x="1269206" y="16668"/>
                    <a:pt x="1272342" y="24063"/>
                    <a:pt x="1278731" y="26193"/>
                  </a:cubicBezTo>
                  <a:lnTo>
                    <a:pt x="1293019" y="30956"/>
                  </a:lnTo>
                  <a:cubicBezTo>
                    <a:pt x="1295400" y="31750"/>
                    <a:pt x="1297652" y="33337"/>
                    <a:pt x="1300162" y="33337"/>
                  </a:cubicBezTo>
                  <a:lnTo>
                    <a:pt x="1304925" y="33337"/>
                  </a:lnTo>
                </a:path>
              </a:pathLst>
            </a:cu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870" name="TextBox 4869">
              <a:extLst>
                <a:ext uri="{FF2B5EF4-FFF2-40B4-BE49-F238E27FC236}">
                  <a16:creationId xmlns:a16="http://schemas.microsoft.com/office/drawing/2014/main" id="{5FE702B6-F2A6-10D7-EE5D-81DF9280EEAD}"/>
                </a:ext>
              </a:extLst>
            </p:cNvPr>
            <p:cNvSpPr txBox="1"/>
            <p:nvPr/>
          </p:nvSpPr>
          <p:spPr>
            <a:xfrm>
              <a:off x="10493674" y="3987860"/>
              <a:ext cx="540000" cy="306067"/>
            </a:xfrm>
            <a:prstGeom prst="rect">
              <a:avLst/>
            </a:prstGeom>
            <a:noFill/>
          </p:spPr>
          <p:txBody>
            <a:bodyPr wrap="square">
              <a:spAutoFit/>
            </a:bodyPr>
            <a:lstStyle/>
            <a:p>
              <a:pPr algn="ctr">
                <a:lnSpc>
                  <a:spcPct val="85000"/>
                </a:lnSpc>
              </a:pPr>
              <a:r>
                <a:rPr lang="en-AU" sz="1400" dirty="0">
                  <a:solidFill>
                    <a:schemeClr val="accent4"/>
                  </a:solidFill>
                  <a:latin typeface="Segoe UI Semibold" panose="020B0702040204020203" pitchFamily="34" charset="0"/>
                  <a:cs typeface="Segoe UI Semibold" panose="020B0702040204020203" pitchFamily="34" charset="0"/>
                </a:rPr>
                <a:t>CO</a:t>
              </a:r>
              <a:r>
                <a:rPr lang="en-AU" sz="1400" baseline="-25000" dirty="0">
                  <a:solidFill>
                    <a:schemeClr val="accent4"/>
                  </a:solidFill>
                  <a:latin typeface="Segoe UI Semibold" panose="020B0702040204020203" pitchFamily="34" charset="0"/>
                  <a:cs typeface="Segoe UI Semibold" panose="020B0702040204020203" pitchFamily="34" charset="0"/>
                </a:rPr>
                <a:t>2</a:t>
              </a:r>
              <a:endParaRPr lang="en-AU" dirty="0">
                <a:solidFill>
                  <a:schemeClr val="accent4"/>
                </a:solidFill>
                <a:latin typeface="Segoe UI Semibold" panose="020B0702040204020203"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1CE4C146-9618-721A-32AA-7B2E69E9FEBB}"/>
                </a:ext>
              </a:extLst>
            </p:cNvPr>
            <p:cNvSpPr/>
            <p:nvPr/>
          </p:nvSpPr>
          <p:spPr>
            <a:xfrm>
              <a:off x="9408954" y="4539984"/>
              <a:ext cx="2016000" cy="431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85000"/>
                </a:lnSpc>
              </a:pPr>
              <a:r>
                <a:rPr lang="en-AU" sz="1400" dirty="0">
                  <a:solidFill>
                    <a:schemeClr val="tx1"/>
                  </a:solidFill>
                </a:rPr>
                <a:t>Reduced emissions</a:t>
              </a:r>
            </a:p>
            <a:p>
              <a:pPr>
                <a:lnSpc>
                  <a:spcPct val="85000"/>
                </a:lnSpc>
              </a:pPr>
              <a:r>
                <a:rPr lang="en-AU" sz="1400" dirty="0">
                  <a:solidFill>
                    <a:schemeClr val="tx1"/>
                  </a:solidFill>
                </a:rPr>
                <a:t>vs. increased cost</a:t>
              </a:r>
            </a:p>
          </p:txBody>
        </p:sp>
      </p:grpSp>
    </p:spTree>
    <p:extLst>
      <p:ext uri="{BB962C8B-B14F-4D97-AF65-F5344CB8AC3E}">
        <p14:creationId xmlns:p14="http://schemas.microsoft.com/office/powerpoint/2010/main" val="188872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4"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2000"/>
                            </p:stCondLst>
                            <p:childTnLst>
                              <p:par>
                                <p:cTn id="13" presetID="22" presetClass="entr" presetSubtype="4" fill="hold" nodeType="afterEffect">
                                  <p:stCondLst>
                                    <p:cond delay="100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par>
                          <p:cTn id="16" fill="hold">
                            <p:stCondLst>
                              <p:cond delay="3500"/>
                            </p:stCondLst>
                            <p:childTnLst>
                              <p:par>
                                <p:cTn id="17" presetID="22" presetClass="entr" presetSubtype="4" fill="hold" nodeType="afterEffect">
                                  <p:stCondLst>
                                    <p:cond delay="100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5000"/>
                            </p:stCondLst>
                            <p:childTnLst>
                              <p:par>
                                <p:cTn id="21" presetID="10" presetClass="entr" presetSubtype="0" fill="hold" nodeType="afterEffect">
                                  <p:stCondLst>
                                    <p:cond delay="2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1779-D6EB-BFAC-7445-2F15B3DF79AB}"/>
              </a:ext>
            </a:extLst>
          </p:cNvPr>
          <p:cNvSpPr>
            <a:spLocks noGrp="1"/>
          </p:cNvSpPr>
          <p:nvPr>
            <p:ph type="title"/>
          </p:nvPr>
        </p:nvSpPr>
        <p:spPr/>
        <p:txBody>
          <a:bodyPr/>
          <a:lstStyle/>
          <a:p>
            <a:r>
              <a:rPr lang="en-AU" dirty="0"/>
              <a:t>Building digital-native assets</a:t>
            </a:r>
          </a:p>
        </p:txBody>
      </p:sp>
      <p:pic>
        <p:nvPicPr>
          <p:cNvPr id="14" name="Picture 13">
            <a:extLst>
              <a:ext uri="{FF2B5EF4-FFF2-40B4-BE49-F238E27FC236}">
                <a16:creationId xmlns:a16="http://schemas.microsoft.com/office/drawing/2014/main" id="{8C0A0E8C-79A9-3191-43E5-296DA22ED320}"/>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val="0"/>
              </a:ext>
            </a:extLst>
          </a:blip>
          <a:srcRect l="28074" r="43140"/>
          <a:stretch/>
        </p:blipFill>
        <p:spPr>
          <a:xfrm rot="16200000" flipV="1">
            <a:off x="4656000" y="-927086"/>
            <a:ext cx="2880000" cy="11160126"/>
          </a:xfrm>
          <a:prstGeom prst="rect">
            <a:avLst/>
          </a:prstGeom>
          <a:noFill/>
        </p:spPr>
      </p:pic>
      <p:sp>
        <p:nvSpPr>
          <p:cNvPr id="17" name="Rectangle 16">
            <a:extLst>
              <a:ext uri="{FF2B5EF4-FFF2-40B4-BE49-F238E27FC236}">
                <a16:creationId xmlns:a16="http://schemas.microsoft.com/office/drawing/2014/main" id="{2543E8F5-546D-1540-A7AD-09C73959FEE9}"/>
              </a:ext>
            </a:extLst>
          </p:cNvPr>
          <p:cNvSpPr/>
          <p:nvPr/>
        </p:nvSpPr>
        <p:spPr>
          <a:xfrm>
            <a:off x="511076" y="3212976"/>
            <a:ext cx="11160125" cy="2880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 Placeholder 6">
            <a:extLst>
              <a:ext uri="{FF2B5EF4-FFF2-40B4-BE49-F238E27FC236}">
                <a16:creationId xmlns:a16="http://schemas.microsoft.com/office/drawing/2014/main" id="{E3932C46-3628-0127-1455-49A528DCD97F}"/>
              </a:ext>
            </a:extLst>
          </p:cNvPr>
          <p:cNvSpPr>
            <a:spLocks noGrp="1"/>
          </p:cNvSpPr>
          <p:nvPr>
            <p:ph type="body" sz="quarter" idx="15"/>
          </p:nvPr>
        </p:nvSpPr>
        <p:spPr>
          <a:xfrm>
            <a:off x="8905200" y="3752850"/>
            <a:ext cx="3286800" cy="2016410"/>
          </a:xfrm>
          <a:solidFill>
            <a:schemeClr val="accent1"/>
          </a:solidFill>
        </p:spPr>
        <p:txBody>
          <a:bodyPr lIns="360000" rIns="360000" bIns="342000" anchor="ctr"/>
          <a:lstStyle/>
          <a:p>
            <a:pPr marL="0" indent="0">
              <a:lnSpc>
                <a:spcPct val="85000"/>
              </a:lnSpc>
              <a:buNone/>
            </a:pPr>
            <a:r>
              <a:rPr lang="en-AU" sz="2400" dirty="0">
                <a:solidFill>
                  <a:schemeClr val="accent6"/>
                </a:solidFill>
              </a:rPr>
              <a:t>Technology will continue to advance – we must accelerate transformation</a:t>
            </a:r>
          </a:p>
        </p:txBody>
      </p:sp>
      <p:grpSp>
        <p:nvGrpSpPr>
          <p:cNvPr id="53" name="Group 52">
            <a:extLst>
              <a:ext uri="{FF2B5EF4-FFF2-40B4-BE49-F238E27FC236}">
                <a16:creationId xmlns:a16="http://schemas.microsoft.com/office/drawing/2014/main" id="{C8AF678D-C719-9333-EAA4-8F8E748F3CE9}"/>
              </a:ext>
            </a:extLst>
          </p:cNvPr>
          <p:cNvGrpSpPr/>
          <p:nvPr/>
        </p:nvGrpSpPr>
        <p:grpSpPr>
          <a:xfrm>
            <a:off x="1235476" y="2636928"/>
            <a:ext cx="1368140" cy="144000"/>
            <a:chOff x="1235476" y="2636928"/>
            <a:chExt cx="1368140" cy="144000"/>
          </a:xfrm>
        </p:grpSpPr>
        <p:sp>
          <p:nvSpPr>
            <p:cNvPr id="28" name="Oval 27">
              <a:extLst>
                <a:ext uri="{FF2B5EF4-FFF2-40B4-BE49-F238E27FC236}">
                  <a16:creationId xmlns:a16="http://schemas.microsoft.com/office/drawing/2014/main" id="{69261FC1-E6FD-404F-DA89-D12E05A819C8}"/>
                </a:ext>
              </a:extLst>
            </p:cNvPr>
            <p:cNvSpPr/>
            <p:nvPr/>
          </p:nvSpPr>
          <p:spPr>
            <a:xfrm>
              <a:off x="1235476" y="2636928"/>
              <a:ext cx="144000" cy="144000"/>
            </a:xfrm>
            <a:prstGeom prst="ellipse">
              <a:avLst/>
            </a:prstGeom>
            <a:gradFill>
              <a:gsLst>
                <a:gs pos="0">
                  <a:schemeClr val="accent1"/>
                </a:gs>
                <a:gs pos="100000">
                  <a:schemeClr val="accent1">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34" name="Straight Arrow Connector 33">
              <a:extLst>
                <a:ext uri="{FF2B5EF4-FFF2-40B4-BE49-F238E27FC236}">
                  <a16:creationId xmlns:a16="http://schemas.microsoft.com/office/drawing/2014/main" id="{00F83BDB-1320-68B5-CECD-944DC69464CA}"/>
                </a:ext>
              </a:extLst>
            </p:cNvPr>
            <p:cNvCxnSpPr>
              <a:cxnSpLocks/>
            </p:cNvCxnSpPr>
            <p:nvPr/>
          </p:nvCxnSpPr>
          <p:spPr>
            <a:xfrm flipH="1">
              <a:off x="1523616" y="2708297"/>
              <a:ext cx="1080000" cy="0"/>
            </a:xfrm>
            <a:prstGeom prst="straightConnector1">
              <a:avLst/>
            </a:prstGeom>
            <a:ln w="38100" cap="rnd">
              <a:gradFill>
                <a:gsLst>
                  <a:gs pos="0">
                    <a:schemeClr val="accent1"/>
                  </a:gs>
                  <a:gs pos="100000">
                    <a:schemeClr val="accent1">
                      <a:lumMod val="75000"/>
                    </a:schemeClr>
                  </a:gs>
                </a:gsLst>
                <a:lin ang="10800000" scaled="0"/>
              </a:gradFill>
              <a:roun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609EC62D-DBE5-3DC0-CC60-961302D71B25}"/>
              </a:ext>
            </a:extLst>
          </p:cNvPr>
          <p:cNvGrpSpPr/>
          <p:nvPr/>
        </p:nvGrpSpPr>
        <p:grpSpPr>
          <a:xfrm>
            <a:off x="2855656" y="2348880"/>
            <a:ext cx="7956011" cy="432048"/>
            <a:chOff x="2855656" y="2348880"/>
            <a:chExt cx="7956011" cy="432048"/>
          </a:xfrm>
        </p:grpSpPr>
        <p:sp>
          <p:nvSpPr>
            <p:cNvPr id="26" name="Oval 25">
              <a:extLst>
                <a:ext uri="{FF2B5EF4-FFF2-40B4-BE49-F238E27FC236}">
                  <a16:creationId xmlns:a16="http://schemas.microsoft.com/office/drawing/2014/main" id="{A30F507E-D681-2697-4F02-908CF8CA8815}"/>
                </a:ext>
              </a:extLst>
            </p:cNvPr>
            <p:cNvSpPr/>
            <p:nvPr/>
          </p:nvSpPr>
          <p:spPr>
            <a:xfrm>
              <a:off x="2855656" y="2636928"/>
              <a:ext cx="144000" cy="144000"/>
            </a:xfrm>
            <a:prstGeom prst="ellipse">
              <a:avLst/>
            </a:prstGeom>
            <a:gradFill flip="none" rotWithShape="1">
              <a:gsLst>
                <a:gs pos="0">
                  <a:schemeClr val="accent3"/>
                </a:gs>
                <a:gs pos="100000">
                  <a:schemeClr val="accent3">
                    <a:lumMod val="75000"/>
                  </a:schemeClr>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32" name="Straight Arrow Connector 31">
              <a:extLst>
                <a:ext uri="{FF2B5EF4-FFF2-40B4-BE49-F238E27FC236}">
                  <a16:creationId xmlns:a16="http://schemas.microsoft.com/office/drawing/2014/main" id="{3C5EDCA5-7592-A2D0-9F1C-7F80B113697D}"/>
                </a:ext>
              </a:extLst>
            </p:cNvPr>
            <p:cNvCxnSpPr>
              <a:cxnSpLocks/>
            </p:cNvCxnSpPr>
            <p:nvPr/>
          </p:nvCxnSpPr>
          <p:spPr>
            <a:xfrm flipH="1">
              <a:off x="3107667" y="2708297"/>
              <a:ext cx="7704000" cy="0"/>
            </a:xfrm>
            <a:prstGeom prst="straightConnector1">
              <a:avLst/>
            </a:prstGeom>
            <a:ln w="38100" cap="rnd">
              <a:gradFill>
                <a:gsLst>
                  <a:gs pos="0">
                    <a:schemeClr val="accent3"/>
                  </a:gs>
                  <a:gs pos="100000">
                    <a:schemeClr val="accent3">
                      <a:lumMod val="50000"/>
                    </a:schemeClr>
                  </a:gs>
                </a:gsLst>
                <a:lin ang="10800000" scaled="0"/>
              </a:gradFill>
              <a:round/>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693E4F7-932F-E2B8-5315-F56F439DB9B4}"/>
                </a:ext>
              </a:extLst>
            </p:cNvPr>
            <p:cNvSpPr txBox="1"/>
            <p:nvPr/>
          </p:nvSpPr>
          <p:spPr>
            <a:xfrm>
              <a:off x="5321035" y="2348880"/>
              <a:ext cx="3277264" cy="360000"/>
            </a:xfrm>
            <a:prstGeom prst="rect">
              <a:avLst/>
            </a:prstGeom>
            <a:noFill/>
          </p:spPr>
          <p:txBody>
            <a:bodyPr wrap="square" lIns="0" tIns="0" rIns="0" bIns="72000" rtlCol="0" anchor="b">
              <a:noAutofit/>
            </a:bodyPr>
            <a:lstStyle/>
            <a:p>
              <a:pPr algn="ctr"/>
              <a:r>
                <a:rPr lang="en-AU" b="1" dirty="0">
                  <a:solidFill>
                    <a:schemeClr val="accent3">
                      <a:lumMod val="75000"/>
                    </a:schemeClr>
                  </a:solidFill>
                  <a:latin typeface="+mj-lt"/>
                  <a:cs typeface="Segoe UI Semibold" panose="020B0702040204020203" pitchFamily="34" charset="0"/>
                </a:rPr>
                <a:t>Right-to-left thinking</a:t>
              </a:r>
            </a:p>
          </p:txBody>
        </p:sp>
      </p:grpSp>
      <p:grpSp>
        <p:nvGrpSpPr>
          <p:cNvPr id="51" name="Group 50">
            <a:extLst>
              <a:ext uri="{FF2B5EF4-FFF2-40B4-BE49-F238E27FC236}">
                <a16:creationId xmlns:a16="http://schemas.microsoft.com/office/drawing/2014/main" id="{3B04D3D6-4A0D-67CC-E376-0D93CB45D6C9}"/>
              </a:ext>
            </a:extLst>
          </p:cNvPr>
          <p:cNvGrpSpPr/>
          <p:nvPr/>
        </p:nvGrpSpPr>
        <p:grpSpPr>
          <a:xfrm>
            <a:off x="768100" y="1232552"/>
            <a:ext cx="1080000" cy="900304"/>
            <a:chOff x="768100" y="1268221"/>
            <a:chExt cx="1080000" cy="900304"/>
          </a:xfrm>
        </p:grpSpPr>
        <p:pic>
          <p:nvPicPr>
            <p:cNvPr id="19" name="Graphic 18" descr="Blueprint outline">
              <a:extLst>
                <a:ext uri="{FF2B5EF4-FFF2-40B4-BE49-F238E27FC236}">
                  <a16:creationId xmlns:a16="http://schemas.microsoft.com/office/drawing/2014/main" id="{F2EA2746-47C1-3087-A2D4-48258A5A9FE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9502" y="1268221"/>
              <a:ext cx="576000" cy="576000"/>
            </a:xfrm>
            <a:prstGeom prst="rect">
              <a:avLst/>
            </a:prstGeom>
          </p:spPr>
        </p:pic>
        <p:sp>
          <p:nvSpPr>
            <p:cNvPr id="42" name="TextBox 41">
              <a:extLst>
                <a:ext uri="{FF2B5EF4-FFF2-40B4-BE49-F238E27FC236}">
                  <a16:creationId xmlns:a16="http://schemas.microsoft.com/office/drawing/2014/main" id="{D9B28D88-4817-392B-289A-F7E7F252B931}"/>
                </a:ext>
              </a:extLst>
            </p:cNvPr>
            <p:cNvSpPr txBox="1"/>
            <p:nvPr/>
          </p:nvSpPr>
          <p:spPr>
            <a:xfrm>
              <a:off x="768100" y="1808525"/>
              <a:ext cx="1080000" cy="360000"/>
            </a:xfrm>
            <a:prstGeom prst="rect">
              <a:avLst/>
            </a:prstGeom>
            <a:noFill/>
          </p:spPr>
          <p:txBody>
            <a:bodyPr wrap="square" lIns="0" tIns="0" rIns="0" bIns="0" anchor="ctr">
              <a:noAutofit/>
            </a:bodyPr>
            <a:lstStyle/>
            <a:p>
              <a:pPr algn="ctr">
                <a:lnSpc>
                  <a:spcPct val="80000"/>
                </a:lnSpc>
              </a:pPr>
              <a:r>
                <a:rPr lang="en-AU" sz="1400" b="1" dirty="0"/>
                <a:t>Plan &gt;</a:t>
              </a:r>
            </a:p>
          </p:txBody>
        </p:sp>
      </p:grpSp>
      <p:grpSp>
        <p:nvGrpSpPr>
          <p:cNvPr id="50" name="Group 49">
            <a:extLst>
              <a:ext uri="{FF2B5EF4-FFF2-40B4-BE49-F238E27FC236}">
                <a16:creationId xmlns:a16="http://schemas.microsoft.com/office/drawing/2014/main" id="{14E2CAF5-6D13-36E5-181B-779A8990E715}"/>
              </a:ext>
            </a:extLst>
          </p:cNvPr>
          <p:cNvGrpSpPr/>
          <p:nvPr/>
        </p:nvGrpSpPr>
        <p:grpSpPr>
          <a:xfrm>
            <a:off x="2387350" y="1233488"/>
            <a:ext cx="1080000" cy="899701"/>
            <a:chOff x="2387350" y="1268824"/>
            <a:chExt cx="1080000" cy="899701"/>
          </a:xfrm>
        </p:grpSpPr>
        <p:pic>
          <p:nvPicPr>
            <p:cNvPr id="20" name="Graphic 19" descr="Illustrator outline">
              <a:extLst>
                <a:ext uri="{FF2B5EF4-FFF2-40B4-BE49-F238E27FC236}">
                  <a16:creationId xmlns:a16="http://schemas.microsoft.com/office/drawing/2014/main" id="{A294A983-F79C-D5BA-CD31-CAD444D241D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639680" y="1268824"/>
              <a:ext cx="576000" cy="576000"/>
            </a:xfrm>
            <a:prstGeom prst="rect">
              <a:avLst/>
            </a:prstGeom>
          </p:spPr>
        </p:pic>
        <p:sp>
          <p:nvSpPr>
            <p:cNvPr id="43" name="TextBox 42">
              <a:extLst>
                <a:ext uri="{FF2B5EF4-FFF2-40B4-BE49-F238E27FC236}">
                  <a16:creationId xmlns:a16="http://schemas.microsoft.com/office/drawing/2014/main" id="{FBE60550-34B7-9601-5E6D-1ABAC8CF4A5F}"/>
                </a:ext>
              </a:extLst>
            </p:cNvPr>
            <p:cNvSpPr txBox="1"/>
            <p:nvPr/>
          </p:nvSpPr>
          <p:spPr>
            <a:xfrm>
              <a:off x="2387350" y="1808525"/>
              <a:ext cx="1080000" cy="360000"/>
            </a:xfrm>
            <a:prstGeom prst="rect">
              <a:avLst/>
            </a:prstGeom>
            <a:noFill/>
          </p:spPr>
          <p:txBody>
            <a:bodyPr wrap="square" lIns="0" tIns="0" rIns="0" bIns="0" anchor="ctr">
              <a:noAutofit/>
            </a:bodyPr>
            <a:lstStyle/>
            <a:p>
              <a:pPr algn="ctr">
                <a:lnSpc>
                  <a:spcPct val="80000"/>
                </a:lnSpc>
              </a:pPr>
              <a:r>
                <a:rPr lang="en-AU" sz="1400" b="1" dirty="0"/>
                <a:t>Design &gt;</a:t>
              </a:r>
            </a:p>
          </p:txBody>
        </p:sp>
      </p:grpSp>
      <p:grpSp>
        <p:nvGrpSpPr>
          <p:cNvPr id="49" name="Group 48">
            <a:extLst>
              <a:ext uri="{FF2B5EF4-FFF2-40B4-BE49-F238E27FC236}">
                <a16:creationId xmlns:a16="http://schemas.microsoft.com/office/drawing/2014/main" id="{8D08724A-64CF-64B2-AB62-3AB20F2DD4C0}"/>
              </a:ext>
            </a:extLst>
          </p:cNvPr>
          <p:cNvGrpSpPr/>
          <p:nvPr/>
        </p:nvGrpSpPr>
        <p:grpSpPr>
          <a:xfrm>
            <a:off x="3971764" y="1233488"/>
            <a:ext cx="1080000" cy="899701"/>
            <a:chOff x="3971884" y="1268824"/>
            <a:chExt cx="1080000" cy="899701"/>
          </a:xfrm>
        </p:grpSpPr>
        <p:pic>
          <p:nvPicPr>
            <p:cNvPr id="21" name="Graphic 20" descr="Crane outline">
              <a:extLst>
                <a:ext uri="{FF2B5EF4-FFF2-40B4-BE49-F238E27FC236}">
                  <a16:creationId xmlns:a16="http://schemas.microsoft.com/office/drawing/2014/main" id="{E17E3B98-4E7E-FFBF-B502-EEBAE441814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223856" y="1268824"/>
              <a:ext cx="576000" cy="576000"/>
            </a:xfrm>
            <a:prstGeom prst="rect">
              <a:avLst/>
            </a:prstGeom>
          </p:spPr>
        </p:pic>
        <p:sp>
          <p:nvSpPr>
            <p:cNvPr id="44" name="TextBox 43">
              <a:extLst>
                <a:ext uri="{FF2B5EF4-FFF2-40B4-BE49-F238E27FC236}">
                  <a16:creationId xmlns:a16="http://schemas.microsoft.com/office/drawing/2014/main" id="{7B0E503D-9BDC-73EA-127C-91944D5C830C}"/>
                </a:ext>
              </a:extLst>
            </p:cNvPr>
            <p:cNvSpPr txBox="1"/>
            <p:nvPr/>
          </p:nvSpPr>
          <p:spPr>
            <a:xfrm>
              <a:off x="3971884" y="1808525"/>
              <a:ext cx="1080000" cy="360000"/>
            </a:xfrm>
            <a:prstGeom prst="rect">
              <a:avLst/>
            </a:prstGeom>
            <a:noFill/>
          </p:spPr>
          <p:txBody>
            <a:bodyPr wrap="square" lIns="0" tIns="0" rIns="0" bIns="0" anchor="ctr">
              <a:noAutofit/>
            </a:bodyPr>
            <a:lstStyle/>
            <a:p>
              <a:pPr algn="ctr">
                <a:lnSpc>
                  <a:spcPct val="80000"/>
                </a:lnSpc>
              </a:pPr>
              <a:r>
                <a:rPr lang="en-AU" sz="1400" b="1" dirty="0"/>
                <a:t>Build &gt;</a:t>
              </a:r>
            </a:p>
          </p:txBody>
        </p:sp>
      </p:grpSp>
      <p:grpSp>
        <p:nvGrpSpPr>
          <p:cNvPr id="48" name="Group 47">
            <a:extLst>
              <a:ext uri="{FF2B5EF4-FFF2-40B4-BE49-F238E27FC236}">
                <a16:creationId xmlns:a16="http://schemas.microsoft.com/office/drawing/2014/main" id="{388F71A5-97B1-D5C1-F180-A40466A6BC22}"/>
              </a:ext>
            </a:extLst>
          </p:cNvPr>
          <p:cNvGrpSpPr/>
          <p:nvPr/>
        </p:nvGrpSpPr>
        <p:grpSpPr>
          <a:xfrm>
            <a:off x="6564052" y="1323338"/>
            <a:ext cx="2160000" cy="845187"/>
            <a:chOff x="6564052" y="1323338"/>
            <a:chExt cx="2160000" cy="845187"/>
          </a:xfrm>
        </p:grpSpPr>
        <p:sp>
          <p:nvSpPr>
            <p:cNvPr id="23" name="Freeform: Shape 22">
              <a:extLst>
                <a:ext uri="{FF2B5EF4-FFF2-40B4-BE49-F238E27FC236}">
                  <a16:creationId xmlns:a16="http://schemas.microsoft.com/office/drawing/2014/main" id="{031A58EA-C909-0893-AA9D-C4FEA9B3B28C}"/>
                </a:ext>
              </a:extLst>
            </p:cNvPr>
            <p:cNvSpPr/>
            <p:nvPr/>
          </p:nvSpPr>
          <p:spPr>
            <a:xfrm>
              <a:off x="7409813" y="1323338"/>
              <a:ext cx="468000" cy="468000"/>
            </a:xfrm>
            <a:custGeom>
              <a:avLst/>
              <a:gdLst>
                <a:gd name="connsiteX0" fmla="*/ 341734 w 459675"/>
                <a:gd name="connsiteY0" fmla="*/ 178364 h 459115"/>
                <a:gd name="connsiteX1" fmla="*/ 347611 w 459675"/>
                <a:gd name="connsiteY1" fmla="*/ 180812 h 459115"/>
                <a:gd name="connsiteX2" fmla="*/ 357385 w 459675"/>
                <a:gd name="connsiteY2" fmla="*/ 230461 h 459115"/>
                <a:gd name="connsiteX3" fmla="*/ 256297 w 459675"/>
                <a:gd name="connsiteY3" fmla="*/ 357640 h 459115"/>
                <a:gd name="connsiteX4" fmla="*/ 256297 w 459675"/>
                <a:gd name="connsiteY4" fmla="*/ 357721 h 459115"/>
                <a:gd name="connsiteX5" fmla="*/ 285916 w 459675"/>
                <a:gd name="connsiteY5" fmla="*/ 374470 h 459115"/>
                <a:gd name="connsiteX6" fmla="*/ 286017 w 459675"/>
                <a:gd name="connsiteY6" fmla="*/ 374527 h 459115"/>
                <a:gd name="connsiteX7" fmla="*/ 287641 w 459675"/>
                <a:gd name="connsiteY7" fmla="*/ 380680 h 459115"/>
                <a:gd name="connsiteX8" fmla="*/ 281488 w 459675"/>
                <a:gd name="connsiteY8" fmla="*/ 382304 h 459115"/>
                <a:gd name="connsiteX9" fmla="*/ 241231 w 459675"/>
                <a:gd name="connsiteY9" fmla="*/ 359539 h 459115"/>
                <a:gd name="connsiteX10" fmla="*/ 241228 w 459675"/>
                <a:gd name="connsiteY10" fmla="*/ 359538 h 459115"/>
                <a:gd name="connsiteX11" fmla="*/ 239525 w 459675"/>
                <a:gd name="connsiteY11" fmla="*/ 353405 h 459115"/>
                <a:gd name="connsiteX12" fmla="*/ 262336 w 459675"/>
                <a:gd name="connsiteY12" fmla="*/ 313072 h 459115"/>
                <a:gd name="connsiteX13" fmla="*/ 262655 w 459675"/>
                <a:gd name="connsiteY13" fmla="*/ 312505 h 459115"/>
                <a:gd name="connsiteX14" fmla="*/ 268892 w 459675"/>
                <a:gd name="connsiteY14" fmla="*/ 311240 h 459115"/>
                <a:gd name="connsiteX15" fmla="*/ 270157 w 459675"/>
                <a:gd name="connsiteY15" fmla="*/ 317477 h 459115"/>
                <a:gd name="connsiteX16" fmla="*/ 252211 w 459675"/>
                <a:gd name="connsiteY16" fmla="*/ 349202 h 459115"/>
                <a:gd name="connsiteX17" fmla="*/ 252265 w 459675"/>
                <a:gd name="connsiteY17" fmla="*/ 349270 h 459115"/>
                <a:gd name="connsiteX18" fmla="*/ 272955 w 459675"/>
                <a:gd name="connsiteY18" fmla="*/ 342866 h 459115"/>
                <a:gd name="connsiteX19" fmla="*/ 339286 w 459675"/>
                <a:gd name="connsiteY19" fmla="*/ 184241 h 459115"/>
                <a:gd name="connsiteX20" fmla="*/ 341734 w 459675"/>
                <a:gd name="connsiteY20" fmla="*/ 178364 h 459115"/>
                <a:gd name="connsiteX21" fmla="*/ 107956 w 459675"/>
                <a:gd name="connsiteY21" fmla="*/ 178354 h 459115"/>
                <a:gd name="connsiteX22" fmla="*/ 114115 w 459675"/>
                <a:gd name="connsiteY22" fmla="*/ 179957 h 459115"/>
                <a:gd name="connsiteX23" fmla="*/ 137569 w 459675"/>
                <a:gd name="connsiteY23" fmla="*/ 219921 h 459115"/>
                <a:gd name="connsiteX24" fmla="*/ 135974 w 459675"/>
                <a:gd name="connsiteY24" fmla="*/ 226084 h 459115"/>
                <a:gd name="connsiteX25" fmla="*/ 129811 w 459675"/>
                <a:gd name="connsiteY25" fmla="*/ 224489 h 459115"/>
                <a:gd name="connsiteX26" fmla="*/ 111383 w 459675"/>
                <a:gd name="connsiteY26" fmla="*/ 193097 h 459115"/>
                <a:gd name="connsiteX27" fmla="*/ 111302 w 459675"/>
                <a:gd name="connsiteY27" fmla="*/ 193097 h 459115"/>
                <a:gd name="connsiteX28" fmla="*/ 166166 w 459675"/>
                <a:gd name="connsiteY28" fmla="*/ 335643 h 459115"/>
                <a:gd name="connsiteX29" fmla="*/ 210743 w 459675"/>
                <a:gd name="connsiteY29" fmla="*/ 350871 h 459115"/>
                <a:gd name="connsiteX30" fmla="*/ 210743 w 459675"/>
                <a:gd name="connsiteY30" fmla="*/ 350880 h 459115"/>
                <a:gd name="connsiteX31" fmla="*/ 214675 w 459675"/>
                <a:gd name="connsiteY31" fmla="*/ 355366 h 459115"/>
                <a:gd name="connsiteX32" fmla="*/ 210154 w 459675"/>
                <a:gd name="connsiteY32" fmla="*/ 359844 h 459115"/>
                <a:gd name="connsiteX33" fmla="*/ 209546 w 459675"/>
                <a:gd name="connsiteY33" fmla="*/ 359804 h 459115"/>
                <a:gd name="connsiteX34" fmla="*/ 188958 w 459675"/>
                <a:gd name="connsiteY34" fmla="*/ 355308 h 459115"/>
                <a:gd name="connsiteX35" fmla="*/ 102091 w 459675"/>
                <a:gd name="connsiteY35" fmla="*/ 192309 h 459115"/>
                <a:gd name="connsiteX36" fmla="*/ 102028 w 459675"/>
                <a:gd name="connsiteY36" fmla="*/ 192260 h 459115"/>
                <a:gd name="connsiteX37" fmla="*/ 72625 w 459675"/>
                <a:gd name="connsiteY37" fmla="*/ 209517 h 459115"/>
                <a:gd name="connsiteX38" fmla="*/ 66464 w 459675"/>
                <a:gd name="connsiteY38" fmla="*/ 207915 h 459115"/>
                <a:gd name="connsiteX39" fmla="*/ 68066 w 459675"/>
                <a:gd name="connsiteY39" fmla="*/ 201755 h 459115"/>
                <a:gd name="connsiteX40" fmla="*/ 107954 w 459675"/>
                <a:gd name="connsiteY40" fmla="*/ 178355 h 459115"/>
                <a:gd name="connsiteX41" fmla="*/ 107956 w 459675"/>
                <a:gd name="connsiteY41" fmla="*/ 178354 h 459115"/>
                <a:gd name="connsiteX42" fmla="*/ 229837 w 459675"/>
                <a:gd name="connsiteY42" fmla="*/ 169515 h 459115"/>
                <a:gd name="connsiteX43" fmla="*/ 169837 w 459675"/>
                <a:gd name="connsiteY43" fmla="*/ 229515 h 459115"/>
                <a:gd name="connsiteX44" fmla="*/ 229837 w 459675"/>
                <a:gd name="connsiteY44" fmla="*/ 289515 h 459115"/>
                <a:gd name="connsiteX45" fmla="*/ 289837 w 459675"/>
                <a:gd name="connsiteY45" fmla="*/ 229515 h 459115"/>
                <a:gd name="connsiteX46" fmla="*/ 229837 w 459675"/>
                <a:gd name="connsiteY46" fmla="*/ 169515 h 459115"/>
                <a:gd name="connsiteX47" fmla="*/ 229837 w 459675"/>
                <a:gd name="connsiteY47" fmla="*/ 157557 h 459115"/>
                <a:gd name="connsiteX48" fmla="*/ 301837 w 459675"/>
                <a:gd name="connsiteY48" fmla="*/ 229557 h 459115"/>
                <a:gd name="connsiteX49" fmla="*/ 229837 w 459675"/>
                <a:gd name="connsiteY49" fmla="*/ 301557 h 459115"/>
                <a:gd name="connsiteX50" fmla="*/ 157837 w 459675"/>
                <a:gd name="connsiteY50" fmla="*/ 229557 h 459115"/>
                <a:gd name="connsiteX51" fmla="*/ 229837 w 459675"/>
                <a:gd name="connsiteY51" fmla="*/ 157557 h 459115"/>
                <a:gd name="connsiteX52" fmla="*/ 246221 w 459675"/>
                <a:gd name="connsiteY52" fmla="*/ 101474 h 459115"/>
                <a:gd name="connsiteX53" fmla="*/ 322415 w 459675"/>
                <a:gd name="connsiteY53" fmla="*/ 141446 h 459115"/>
                <a:gd name="connsiteX54" fmla="*/ 322491 w 459675"/>
                <a:gd name="connsiteY54" fmla="*/ 141414 h 459115"/>
                <a:gd name="connsiteX55" fmla="*/ 322320 w 459675"/>
                <a:gd name="connsiteY55" fmla="*/ 107165 h 459115"/>
                <a:gd name="connsiteX56" fmla="*/ 322320 w 459675"/>
                <a:gd name="connsiteY56" fmla="*/ 107142 h 459115"/>
                <a:gd name="connsiteX57" fmla="*/ 326820 w 459675"/>
                <a:gd name="connsiteY57" fmla="*/ 102642 h 459115"/>
                <a:gd name="connsiteX58" fmla="*/ 327170 w 459675"/>
                <a:gd name="connsiteY58" fmla="*/ 102642 h 459115"/>
                <a:gd name="connsiteX59" fmla="*/ 331320 w 459675"/>
                <a:gd name="connsiteY59" fmla="*/ 107142 h 459115"/>
                <a:gd name="connsiteX60" fmla="*/ 331563 w 459675"/>
                <a:gd name="connsiteY60" fmla="*/ 153411 h 459115"/>
                <a:gd name="connsiteX61" fmla="*/ 327063 w 459675"/>
                <a:gd name="connsiteY61" fmla="*/ 157911 h 459115"/>
                <a:gd name="connsiteX62" fmla="*/ 280713 w 459675"/>
                <a:gd name="connsiteY62" fmla="*/ 158141 h 459115"/>
                <a:gd name="connsiteX63" fmla="*/ 276202 w 459675"/>
                <a:gd name="connsiteY63" fmla="*/ 153652 h 459115"/>
                <a:gd name="connsiteX64" fmla="*/ 280691 w 459675"/>
                <a:gd name="connsiteY64" fmla="*/ 149141 h 459115"/>
                <a:gd name="connsiteX65" fmla="*/ 316875 w 459675"/>
                <a:gd name="connsiteY65" fmla="*/ 148961 h 459115"/>
                <a:gd name="connsiteX66" fmla="*/ 316907 w 459675"/>
                <a:gd name="connsiteY66" fmla="*/ 148884 h 459115"/>
                <a:gd name="connsiteX67" fmla="*/ 166161 w 459675"/>
                <a:gd name="connsiteY67" fmla="*/ 125183 h 459115"/>
                <a:gd name="connsiteX68" fmla="*/ 130683 w 459675"/>
                <a:gd name="connsiteY68" fmla="*/ 156170 h 459115"/>
                <a:gd name="connsiteX69" fmla="*/ 124404 w 459675"/>
                <a:gd name="connsiteY69" fmla="*/ 156983 h 459115"/>
                <a:gd name="connsiteX70" fmla="*/ 123555 w 459675"/>
                <a:gd name="connsiteY70" fmla="*/ 150675 h 459115"/>
                <a:gd name="connsiteX71" fmla="*/ 161661 w 459675"/>
                <a:gd name="connsiteY71" fmla="*/ 117375 h 459115"/>
                <a:gd name="connsiteX72" fmla="*/ 246221 w 459675"/>
                <a:gd name="connsiteY72" fmla="*/ 101474 h 459115"/>
                <a:gd name="connsiteX73" fmla="*/ 210857 w 459675"/>
                <a:gd name="connsiteY73" fmla="*/ 13500 h 459115"/>
                <a:gd name="connsiteX74" fmla="*/ 190958 w 459675"/>
                <a:gd name="connsiteY74" fmla="*/ 53312 h 459115"/>
                <a:gd name="connsiteX75" fmla="*/ 188258 w 459675"/>
                <a:gd name="connsiteY75" fmla="*/ 58712 h 459115"/>
                <a:gd name="connsiteX76" fmla="*/ 182432 w 459675"/>
                <a:gd name="connsiteY76" fmla="*/ 60298 h 459115"/>
                <a:gd name="connsiteX77" fmla="*/ 143795 w 459675"/>
                <a:gd name="connsiteY77" fmla="*/ 76498 h 459115"/>
                <a:gd name="connsiteX78" fmla="*/ 138530 w 459675"/>
                <a:gd name="connsiteY78" fmla="*/ 79549 h 459115"/>
                <a:gd name="connsiteX79" fmla="*/ 132759 w 459675"/>
                <a:gd name="connsiteY79" fmla="*/ 77625 h 459115"/>
                <a:gd name="connsiteX80" fmla="*/ 90052 w 459675"/>
                <a:gd name="connsiteY80" fmla="*/ 63382 h 459115"/>
                <a:gd name="connsiteX81" fmla="*/ 63369 w 459675"/>
                <a:gd name="connsiteY81" fmla="*/ 90072 h 459115"/>
                <a:gd name="connsiteX82" fmla="*/ 77611 w 459675"/>
                <a:gd name="connsiteY82" fmla="*/ 132793 h 459115"/>
                <a:gd name="connsiteX83" fmla="*/ 79475 w 459675"/>
                <a:gd name="connsiteY83" fmla="*/ 138395 h 459115"/>
                <a:gd name="connsiteX84" fmla="*/ 76633 w 459675"/>
                <a:gd name="connsiteY84" fmla="*/ 143566 h 459115"/>
                <a:gd name="connsiteX85" fmla="*/ 60278 w 459675"/>
                <a:gd name="connsiteY85" fmla="*/ 183155 h 459115"/>
                <a:gd name="connsiteX86" fmla="*/ 58664 w 459675"/>
                <a:gd name="connsiteY86" fmla="*/ 189067 h 459115"/>
                <a:gd name="connsiteX87" fmla="*/ 53150 w 459675"/>
                <a:gd name="connsiteY87" fmla="*/ 191768 h 459115"/>
                <a:gd name="connsiteX88" fmla="*/ 13500 w 459675"/>
                <a:gd name="connsiteY88" fmla="*/ 211032 h 459115"/>
                <a:gd name="connsiteX89" fmla="*/ 13500 w 459675"/>
                <a:gd name="connsiteY89" fmla="*/ 248258 h 459115"/>
                <a:gd name="connsiteX90" fmla="*/ 53305 w 459675"/>
                <a:gd name="connsiteY90" fmla="*/ 268157 h 459115"/>
                <a:gd name="connsiteX91" fmla="*/ 58705 w 459675"/>
                <a:gd name="connsiteY91" fmla="*/ 270857 h 459115"/>
                <a:gd name="connsiteX92" fmla="*/ 60298 w 459675"/>
                <a:gd name="connsiteY92" fmla="*/ 276676 h 459115"/>
                <a:gd name="connsiteX93" fmla="*/ 76498 w 459675"/>
                <a:gd name="connsiteY93" fmla="*/ 315326 h 459115"/>
                <a:gd name="connsiteX94" fmla="*/ 79542 w 459675"/>
                <a:gd name="connsiteY94" fmla="*/ 320591 h 459115"/>
                <a:gd name="connsiteX95" fmla="*/ 77625 w 459675"/>
                <a:gd name="connsiteY95" fmla="*/ 326363 h 459115"/>
                <a:gd name="connsiteX96" fmla="*/ 63376 w 459675"/>
                <a:gd name="connsiteY96" fmla="*/ 369070 h 459115"/>
                <a:gd name="connsiteX97" fmla="*/ 90058 w 459675"/>
                <a:gd name="connsiteY97" fmla="*/ 395759 h 459115"/>
                <a:gd name="connsiteX98" fmla="*/ 132766 w 459675"/>
                <a:gd name="connsiteY98" fmla="*/ 381517 h 459115"/>
                <a:gd name="connsiteX99" fmla="*/ 138368 w 459675"/>
                <a:gd name="connsiteY99" fmla="*/ 379647 h 459115"/>
                <a:gd name="connsiteX100" fmla="*/ 143545 w 459675"/>
                <a:gd name="connsiteY100" fmla="*/ 382496 h 459115"/>
                <a:gd name="connsiteX101" fmla="*/ 183114 w 459675"/>
                <a:gd name="connsiteY101" fmla="*/ 398857 h 459115"/>
                <a:gd name="connsiteX102" fmla="*/ 188939 w 459675"/>
                <a:gd name="connsiteY102" fmla="*/ 400444 h 459115"/>
                <a:gd name="connsiteX103" fmla="*/ 191639 w 459675"/>
                <a:gd name="connsiteY103" fmla="*/ 405844 h 459115"/>
                <a:gd name="connsiteX104" fmla="*/ 211532 w 459675"/>
                <a:gd name="connsiteY104" fmla="*/ 445669 h 459115"/>
                <a:gd name="connsiteX105" fmla="*/ 248819 w 459675"/>
                <a:gd name="connsiteY105" fmla="*/ 445669 h 459115"/>
                <a:gd name="connsiteX106" fmla="*/ 268718 w 459675"/>
                <a:gd name="connsiteY106" fmla="*/ 405844 h 459115"/>
                <a:gd name="connsiteX107" fmla="*/ 271418 w 459675"/>
                <a:gd name="connsiteY107" fmla="*/ 400444 h 459115"/>
                <a:gd name="connsiteX108" fmla="*/ 277236 w 459675"/>
                <a:gd name="connsiteY108" fmla="*/ 398857 h 459115"/>
                <a:gd name="connsiteX109" fmla="*/ 315880 w 459675"/>
                <a:gd name="connsiteY109" fmla="*/ 382658 h 459115"/>
                <a:gd name="connsiteX110" fmla="*/ 321145 w 459675"/>
                <a:gd name="connsiteY110" fmla="*/ 379607 h 459115"/>
                <a:gd name="connsiteX111" fmla="*/ 326916 w 459675"/>
                <a:gd name="connsiteY111" fmla="*/ 381530 h 459115"/>
                <a:gd name="connsiteX112" fmla="*/ 369623 w 459675"/>
                <a:gd name="connsiteY112" fmla="*/ 395773 h 459115"/>
                <a:gd name="connsiteX113" fmla="*/ 396306 w 459675"/>
                <a:gd name="connsiteY113" fmla="*/ 369083 h 459115"/>
                <a:gd name="connsiteX114" fmla="*/ 382063 w 459675"/>
                <a:gd name="connsiteY114" fmla="*/ 326363 h 459115"/>
                <a:gd name="connsiteX115" fmla="*/ 380200 w 459675"/>
                <a:gd name="connsiteY115" fmla="*/ 320760 h 459115"/>
                <a:gd name="connsiteX116" fmla="*/ 383042 w 459675"/>
                <a:gd name="connsiteY116" fmla="*/ 315590 h 459115"/>
                <a:gd name="connsiteX117" fmla="*/ 399398 w 459675"/>
                <a:gd name="connsiteY117" fmla="*/ 276001 h 459115"/>
                <a:gd name="connsiteX118" fmla="*/ 400984 w 459675"/>
                <a:gd name="connsiteY118" fmla="*/ 270182 h 459115"/>
                <a:gd name="connsiteX119" fmla="*/ 406384 w 459675"/>
                <a:gd name="connsiteY119" fmla="*/ 267482 h 459115"/>
                <a:gd name="connsiteX120" fmla="*/ 446175 w 459675"/>
                <a:gd name="connsiteY120" fmla="*/ 247583 h 459115"/>
                <a:gd name="connsiteX121" fmla="*/ 446175 w 459675"/>
                <a:gd name="connsiteY121" fmla="*/ 210411 h 459115"/>
                <a:gd name="connsiteX122" fmla="*/ 405938 w 459675"/>
                <a:gd name="connsiteY122" fmla="*/ 191126 h 459115"/>
                <a:gd name="connsiteX123" fmla="*/ 400370 w 459675"/>
                <a:gd name="connsiteY123" fmla="*/ 188460 h 459115"/>
                <a:gd name="connsiteX124" fmla="*/ 398743 w 459675"/>
                <a:gd name="connsiteY124" fmla="*/ 182500 h 459115"/>
                <a:gd name="connsiteX125" fmla="*/ 382543 w 459675"/>
                <a:gd name="connsiteY125" fmla="*/ 143849 h 459115"/>
                <a:gd name="connsiteX126" fmla="*/ 379492 w 459675"/>
                <a:gd name="connsiteY126" fmla="*/ 138591 h 459115"/>
                <a:gd name="connsiteX127" fmla="*/ 381415 w 459675"/>
                <a:gd name="connsiteY127" fmla="*/ 132820 h 459115"/>
                <a:gd name="connsiteX128" fmla="*/ 395658 w 459675"/>
                <a:gd name="connsiteY128" fmla="*/ 90099 h 459115"/>
                <a:gd name="connsiteX129" fmla="*/ 368975 w 459675"/>
                <a:gd name="connsiteY129" fmla="*/ 63409 h 459115"/>
                <a:gd name="connsiteX130" fmla="*/ 326268 w 459675"/>
                <a:gd name="connsiteY130" fmla="*/ 77652 h 459115"/>
                <a:gd name="connsiteX131" fmla="*/ 320666 w 459675"/>
                <a:gd name="connsiteY131" fmla="*/ 79522 h 459115"/>
                <a:gd name="connsiteX132" fmla="*/ 315488 w 459675"/>
                <a:gd name="connsiteY132" fmla="*/ 76673 h 459115"/>
                <a:gd name="connsiteX133" fmla="*/ 275913 w 459675"/>
                <a:gd name="connsiteY133" fmla="*/ 60311 h 459115"/>
                <a:gd name="connsiteX134" fmla="*/ 270000 w 459675"/>
                <a:gd name="connsiteY134" fmla="*/ 58698 h 459115"/>
                <a:gd name="connsiteX135" fmla="*/ 267300 w 459675"/>
                <a:gd name="connsiteY135" fmla="*/ 53190 h 459115"/>
                <a:gd name="connsiteX136" fmla="*/ 248063 w 459675"/>
                <a:gd name="connsiteY136" fmla="*/ 13500 h 459115"/>
                <a:gd name="connsiteX137" fmla="*/ 202500 w 459675"/>
                <a:gd name="connsiteY137" fmla="*/ 0 h 459115"/>
                <a:gd name="connsiteX138" fmla="*/ 256500 w 459675"/>
                <a:gd name="connsiteY138" fmla="*/ 0 h 459115"/>
                <a:gd name="connsiteX139" fmla="*/ 279450 w 459675"/>
                <a:gd name="connsiteY139" fmla="*/ 47365 h 459115"/>
                <a:gd name="connsiteX140" fmla="*/ 321975 w 459675"/>
                <a:gd name="connsiteY140" fmla="*/ 64915 h 459115"/>
                <a:gd name="connsiteX141" fmla="*/ 372600 w 459675"/>
                <a:gd name="connsiteY141" fmla="*/ 48040 h 459115"/>
                <a:gd name="connsiteX142" fmla="*/ 411075 w 459675"/>
                <a:gd name="connsiteY142" fmla="*/ 86515 h 459115"/>
                <a:gd name="connsiteX143" fmla="*/ 394200 w 459675"/>
                <a:gd name="connsiteY143" fmla="*/ 137140 h 459115"/>
                <a:gd name="connsiteX144" fmla="*/ 411750 w 459675"/>
                <a:gd name="connsiteY144" fmla="*/ 178990 h 459115"/>
                <a:gd name="connsiteX145" fmla="*/ 459675 w 459675"/>
                <a:gd name="connsiteY145" fmla="*/ 201940 h 459115"/>
                <a:gd name="connsiteX146" fmla="*/ 459675 w 459675"/>
                <a:gd name="connsiteY146" fmla="*/ 255940 h 459115"/>
                <a:gd name="connsiteX147" fmla="*/ 412425 w 459675"/>
                <a:gd name="connsiteY147" fmla="*/ 279565 h 459115"/>
                <a:gd name="connsiteX148" fmla="*/ 394875 w 459675"/>
                <a:gd name="connsiteY148" fmla="*/ 322090 h 459115"/>
                <a:gd name="connsiteX149" fmla="*/ 411750 w 459675"/>
                <a:gd name="connsiteY149" fmla="*/ 372715 h 459115"/>
                <a:gd name="connsiteX150" fmla="*/ 373275 w 459675"/>
                <a:gd name="connsiteY150" fmla="*/ 411190 h 459115"/>
                <a:gd name="connsiteX151" fmla="*/ 322650 w 459675"/>
                <a:gd name="connsiteY151" fmla="*/ 394315 h 459115"/>
                <a:gd name="connsiteX152" fmla="*/ 280800 w 459675"/>
                <a:gd name="connsiteY152" fmla="*/ 411865 h 459115"/>
                <a:gd name="connsiteX153" fmla="*/ 257175 w 459675"/>
                <a:gd name="connsiteY153" fmla="*/ 459115 h 459115"/>
                <a:gd name="connsiteX154" fmla="*/ 203175 w 459675"/>
                <a:gd name="connsiteY154" fmla="*/ 459115 h 459115"/>
                <a:gd name="connsiteX155" fmla="*/ 179550 w 459675"/>
                <a:gd name="connsiteY155" fmla="*/ 411865 h 459115"/>
                <a:gd name="connsiteX156" fmla="*/ 137025 w 459675"/>
                <a:gd name="connsiteY156" fmla="*/ 394315 h 459115"/>
                <a:gd name="connsiteX157" fmla="*/ 86400 w 459675"/>
                <a:gd name="connsiteY157" fmla="*/ 411190 h 459115"/>
                <a:gd name="connsiteX158" fmla="*/ 47925 w 459675"/>
                <a:gd name="connsiteY158" fmla="*/ 372715 h 459115"/>
                <a:gd name="connsiteX159" fmla="*/ 64800 w 459675"/>
                <a:gd name="connsiteY159" fmla="*/ 322090 h 459115"/>
                <a:gd name="connsiteX160" fmla="*/ 47250 w 459675"/>
                <a:gd name="connsiteY160" fmla="*/ 280125 h 459115"/>
                <a:gd name="connsiteX161" fmla="*/ 0 w 459675"/>
                <a:gd name="connsiteY161" fmla="*/ 256500 h 459115"/>
                <a:gd name="connsiteX162" fmla="*/ 0 w 459675"/>
                <a:gd name="connsiteY162" fmla="*/ 202500 h 459115"/>
                <a:gd name="connsiteX163" fmla="*/ 47250 w 459675"/>
                <a:gd name="connsiteY163" fmla="*/ 179550 h 459115"/>
                <a:gd name="connsiteX164" fmla="*/ 64800 w 459675"/>
                <a:gd name="connsiteY164" fmla="*/ 137025 h 459115"/>
                <a:gd name="connsiteX165" fmla="*/ 47925 w 459675"/>
                <a:gd name="connsiteY165" fmla="*/ 86400 h 459115"/>
                <a:gd name="connsiteX166" fmla="*/ 86400 w 459675"/>
                <a:gd name="connsiteY166" fmla="*/ 47925 h 459115"/>
                <a:gd name="connsiteX167" fmla="*/ 137025 w 459675"/>
                <a:gd name="connsiteY167" fmla="*/ 64800 h 459115"/>
                <a:gd name="connsiteX168" fmla="*/ 178875 w 459675"/>
                <a:gd name="connsiteY168" fmla="*/ 47250 h 4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459675" h="459115">
                  <a:moveTo>
                    <a:pt x="341734" y="178364"/>
                  </a:moveTo>
                  <a:cubicBezTo>
                    <a:pt x="344033" y="177418"/>
                    <a:pt x="346664" y="178513"/>
                    <a:pt x="347611" y="180812"/>
                  </a:cubicBezTo>
                  <a:cubicBezTo>
                    <a:pt x="354094" y="196561"/>
                    <a:pt x="357415" y="213431"/>
                    <a:pt x="357385" y="230461"/>
                  </a:cubicBezTo>
                  <a:cubicBezTo>
                    <a:pt x="357200" y="291146"/>
                    <a:pt x="315375" y="343766"/>
                    <a:pt x="256297" y="357640"/>
                  </a:cubicBezTo>
                  <a:cubicBezTo>
                    <a:pt x="256252" y="357653"/>
                    <a:pt x="256243" y="357689"/>
                    <a:pt x="256297" y="357721"/>
                  </a:cubicBezTo>
                  <a:lnTo>
                    <a:pt x="285916" y="374470"/>
                  </a:lnTo>
                  <a:cubicBezTo>
                    <a:pt x="285950" y="374488"/>
                    <a:pt x="285983" y="374508"/>
                    <a:pt x="286017" y="374527"/>
                  </a:cubicBezTo>
                  <a:cubicBezTo>
                    <a:pt x="288165" y="375778"/>
                    <a:pt x="288892" y="378533"/>
                    <a:pt x="287641" y="380680"/>
                  </a:cubicBezTo>
                  <a:cubicBezTo>
                    <a:pt x="286391" y="382828"/>
                    <a:pt x="283636" y="383555"/>
                    <a:pt x="281488" y="382304"/>
                  </a:cubicBezTo>
                  <a:lnTo>
                    <a:pt x="241231" y="359539"/>
                  </a:lnTo>
                  <a:cubicBezTo>
                    <a:pt x="241230" y="359538"/>
                    <a:pt x="241229" y="359538"/>
                    <a:pt x="241228" y="359538"/>
                  </a:cubicBezTo>
                  <a:cubicBezTo>
                    <a:pt x="239065" y="358315"/>
                    <a:pt x="238302" y="355569"/>
                    <a:pt x="239525" y="353405"/>
                  </a:cubicBezTo>
                  <a:lnTo>
                    <a:pt x="262336" y="313072"/>
                  </a:lnTo>
                  <a:cubicBezTo>
                    <a:pt x="262429" y="312875"/>
                    <a:pt x="262535" y="312686"/>
                    <a:pt x="262655" y="312505"/>
                  </a:cubicBezTo>
                  <a:cubicBezTo>
                    <a:pt x="264028" y="310434"/>
                    <a:pt x="266821" y="309867"/>
                    <a:pt x="268892" y="311240"/>
                  </a:cubicBezTo>
                  <a:cubicBezTo>
                    <a:pt x="270964" y="312613"/>
                    <a:pt x="271530" y="315406"/>
                    <a:pt x="270157" y="317477"/>
                  </a:cubicBezTo>
                  <a:lnTo>
                    <a:pt x="252211" y="349202"/>
                  </a:lnTo>
                  <a:cubicBezTo>
                    <a:pt x="252184" y="349270"/>
                    <a:pt x="252206" y="349270"/>
                    <a:pt x="252265" y="349270"/>
                  </a:cubicBezTo>
                  <a:cubicBezTo>
                    <a:pt x="259339" y="347755"/>
                    <a:pt x="266263" y="345612"/>
                    <a:pt x="272955" y="342866"/>
                  </a:cubicBezTo>
                  <a:cubicBezTo>
                    <a:pt x="335075" y="317380"/>
                    <a:pt x="364772" y="246361"/>
                    <a:pt x="339286" y="184241"/>
                  </a:cubicBezTo>
                  <a:cubicBezTo>
                    <a:pt x="338339" y="181942"/>
                    <a:pt x="339435" y="179311"/>
                    <a:pt x="341734" y="178364"/>
                  </a:cubicBezTo>
                  <a:close/>
                  <a:moveTo>
                    <a:pt x="107956" y="178354"/>
                  </a:moveTo>
                  <a:cubicBezTo>
                    <a:pt x="110100" y="177096"/>
                    <a:pt x="112857" y="177813"/>
                    <a:pt x="114115" y="179957"/>
                  </a:cubicBezTo>
                  <a:lnTo>
                    <a:pt x="137569" y="219921"/>
                  </a:lnTo>
                  <a:cubicBezTo>
                    <a:pt x="138830" y="222064"/>
                    <a:pt x="138116" y="224823"/>
                    <a:pt x="135974" y="226084"/>
                  </a:cubicBezTo>
                  <a:cubicBezTo>
                    <a:pt x="133831" y="227345"/>
                    <a:pt x="131072" y="226631"/>
                    <a:pt x="129811" y="224489"/>
                  </a:cubicBezTo>
                  <a:lnTo>
                    <a:pt x="111383" y="193097"/>
                  </a:lnTo>
                  <a:cubicBezTo>
                    <a:pt x="111356" y="193038"/>
                    <a:pt x="111302" y="193043"/>
                    <a:pt x="111302" y="193097"/>
                  </a:cubicBezTo>
                  <a:cubicBezTo>
                    <a:pt x="93894" y="247599"/>
                    <a:pt x="116709" y="306877"/>
                    <a:pt x="166166" y="335643"/>
                  </a:cubicBezTo>
                  <a:cubicBezTo>
                    <a:pt x="179881" y="343597"/>
                    <a:pt x="195028" y="348772"/>
                    <a:pt x="210743" y="350871"/>
                  </a:cubicBezTo>
                  <a:lnTo>
                    <a:pt x="210743" y="350880"/>
                  </a:lnTo>
                  <a:cubicBezTo>
                    <a:pt x="212999" y="351167"/>
                    <a:pt x="214687" y="353092"/>
                    <a:pt x="214675" y="355366"/>
                  </a:cubicBezTo>
                  <a:cubicBezTo>
                    <a:pt x="214664" y="357851"/>
                    <a:pt x="212639" y="359856"/>
                    <a:pt x="210154" y="359844"/>
                  </a:cubicBezTo>
                  <a:cubicBezTo>
                    <a:pt x="209951" y="359844"/>
                    <a:pt x="209748" y="359831"/>
                    <a:pt x="209546" y="359804"/>
                  </a:cubicBezTo>
                  <a:cubicBezTo>
                    <a:pt x="202574" y="358862"/>
                    <a:pt x="195689" y="357359"/>
                    <a:pt x="188958" y="355308"/>
                  </a:cubicBezTo>
                  <a:cubicBezTo>
                    <a:pt x="119959" y="334285"/>
                    <a:pt x="81068" y="261308"/>
                    <a:pt x="102091" y="192309"/>
                  </a:cubicBezTo>
                  <a:cubicBezTo>
                    <a:pt x="102109" y="192260"/>
                    <a:pt x="102082" y="192228"/>
                    <a:pt x="102028" y="192260"/>
                  </a:cubicBezTo>
                  <a:lnTo>
                    <a:pt x="72625" y="209517"/>
                  </a:lnTo>
                  <a:cubicBezTo>
                    <a:pt x="70482" y="210776"/>
                    <a:pt x="67723" y="210059"/>
                    <a:pt x="66464" y="207915"/>
                  </a:cubicBezTo>
                  <a:cubicBezTo>
                    <a:pt x="65206" y="205772"/>
                    <a:pt x="65923" y="203013"/>
                    <a:pt x="68066" y="201755"/>
                  </a:cubicBezTo>
                  <a:lnTo>
                    <a:pt x="107954" y="178355"/>
                  </a:lnTo>
                  <a:cubicBezTo>
                    <a:pt x="107955" y="178354"/>
                    <a:pt x="107956" y="178354"/>
                    <a:pt x="107956" y="178354"/>
                  </a:cubicBezTo>
                  <a:close/>
                  <a:moveTo>
                    <a:pt x="229837" y="169515"/>
                  </a:moveTo>
                  <a:cubicBezTo>
                    <a:pt x="196718" y="169558"/>
                    <a:pt x="169881" y="196395"/>
                    <a:pt x="169837" y="229515"/>
                  </a:cubicBezTo>
                  <a:cubicBezTo>
                    <a:pt x="169837" y="262652"/>
                    <a:pt x="196700" y="289515"/>
                    <a:pt x="229837" y="289515"/>
                  </a:cubicBezTo>
                  <a:cubicBezTo>
                    <a:pt x="262974" y="289515"/>
                    <a:pt x="289837" y="262652"/>
                    <a:pt x="289837" y="229515"/>
                  </a:cubicBezTo>
                  <a:cubicBezTo>
                    <a:pt x="289837" y="196378"/>
                    <a:pt x="262974" y="169515"/>
                    <a:pt x="229837" y="169515"/>
                  </a:cubicBezTo>
                  <a:close/>
                  <a:moveTo>
                    <a:pt x="229837" y="157557"/>
                  </a:moveTo>
                  <a:cubicBezTo>
                    <a:pt x="269602" y="157557"/>
                    <a:pt x="301837" y="189793"/>
                    <a:pt x="301837" y="229557"/>
                  </a:cubicBezTo>
                  <a:cubicBezTo>
                    <a:pt x="301837" y="269322"/>
                    <a:pt x="269602" y="301557"/>
                    <a:pt x="229837" y="301557"/>
                  </a:cubicBezTo>
                  <a:cubicBezTo>
                    <a:pt x="190124" y="301432"/>
                    <a:pt x="157963" y="269270"/>
                    <a:pt x="157837" y="229557"/>
                  </a:cubicBezTo>
                  <a:cubicBezTo>
                    <a:pt x="157837" y="189793"/>
                    <a:pt x="190073" y="157557"/>
                    <a:pt x="229837" y="157557"/>
                  </a:cubicBezTo>
                  <a:close/>
                  <a:moveTo>
                    <a:pt x="246221" y="101474"/>
                  </a:moveTo>
                  <a:cubicBezTo>
                    <a:pt x="274632" y="105728"/>
                    <a:pt x="301648" y="119295"/>
                    <a:pt x="322415" y="141446"/>
                  </a:cubicBezTo>
                  <a:cubicBezTo>
                    <a:pt x="322460" y="141491"/>
                    <a:pt x="322491" y="141477"/>
                    <a:pt x="322491" y="141414"/>
                  </a:cubicBezTo>
                  <a:lnTo>
                    <a:pt x="322320" y="107165"/>
                  </a:lnTo>
                  <a:cubicBezTo>
                    <a:pt x="322320" y="107157"/>
                    <a:pt x="322320" y="107150"/>
                    <a:pt x="322320" y="107142"/>
                  </a:cubicBezTo>
                  <a:cubicBezTo>
                    <a:pt x="322320" y="104657"/>
                    <a:pt x="324335" y="102642"/>
                    <a:pt x="326820" y="102642"/>
                  </a:cubicBezTo>
                  <a:cubicBezTo>
                    <a:pt x="326936" y="102638"/>
                    <a:pt x="327053" y="102638"/>
                    <a:pt x="327170" y="102642"/>
                  </a:cubicBezTo>
                  <a:cubicBezTo>
                    <a:pt x="329558" y="102739"/>
                    <a:pt x="331417" y="104753"/>
                    <a:pt x="331320" y="107142"/>
                  </a:cubicBezTo>
                  <a:lnTo>
                    <a:pt x="331563" y="153411"/>
                  </a:lnTo>
                  <a:cubicBezTo>
                    <a:pt x="331563" y="155897"/>
                    <a:pt x="329549" y="157911"/>
                    <a:pt x="327063" y="157911"/>
                  </a:cubicBezTo>
                  <a:lnTo>
                    <a:pt x="280713" y="158141"/>
                  </a:lnTo>
                  <a:cubicBezTo>
                    <a:pt x="278228" y="158147"/>
                    <a:pt x="276208" y="156137"/>
                    <a:pt x="276202" y="153652"/>
                  </a:cubicBezTo>
                  <a:cubicBezTo>
                    <a:pt x="276196" y="151167"/>
                    <a:pt x="278206" y="149147"/>
                    <a:pt x="280691" y="149141"/>
                  </a:cubicBezTo>
                  <a:lnTo>
                    <a:pt x="316875" y="148961"/>
                  </a:lnTo>
                  <a:cubicBezTo>
                    <a:pt x="316934" y="148961"/>
                    <a:pt x="316947" y="148925"/>
                    <a:pt x="316907" y="148884"/>
                  </a:cubicBezTo>
                  <a:cubicBezTo>
                    <a:pt x="278426" y="106625"/>
                    <a:pt x="215754" y="96771"/>
                    <a:pt x="166161" y="125183"/>
                  </a:cubicBezTo>
                  <a:cubicBezTo>
                    <a:pt x="152415" y="133082"/>
                    <a:pt x="140360" y="143611"/>
                    <a:pt x="130683" y="156170"/>
                  </a:cubicBezTo>
                  <a:cubicBezTo>
                    <a:pt x="129167" y="158117"/>
                    <a:pt x="126366" y="158479"/>
                    <a:pt x="124404" y="156983"/>
                  </a:cubicBezTo>
                  <a:cubicBezTo>
                    <a:pt x="122428" y="155475"/>
                    <a:pt x="122048" y="152651"/>
                    <a:pt x="123555" y="150675"/>
                  </a:cubicBezTo>
                  <a:cubicBezTo>
                    <a:pt x="133948" y="137181"/>
                    <a:pt x="146896" y="125866"/>
                    <a:pt x="161661" y="117375"/>
                  </a:cubicBezTo>
                  <a:cubicBezTo>
                    <a:pt x="188006" y="102278"/>
                    <a:pt x="217811" y="97220"/>
                    <a:pt x="246221" y="101474"/>
                  </a:cubicBezTo>
                  <a:close/>
                  <a:moveTo>
                    <a:pt x="210857" y="13500"/>
                  </a:moveTo>
                  <a:lnTo>
                    <a:pt x="190958" y="53312"/>
                  </a:lnTo>
                  <a:lnTo>
                    <a:pt x="188258" y="58712"/>
                  </a:lnTo>
                  <a:lnTo>
                    <a:pt x="182432" y="60298"/>
                  </a:lnTo>
                  <a:cubicBezTo>
                    <a:pt x="168910" y="64012"/>
                    <a:pt x="155924" y="69458"/>
                    <a:pt x="143795" y="76498"/>
                  </a:cubicBezTo>
                  <a:lnTo>
                    <a:pt x="138530" y="79549"/>
                  </a:lnTo>
                  <a:lnTo>
                    <a:pt x="132759" y="77625"/>
                  </a:lnTo>
                  <a:lnTo>
                    <a:pt x="90052" y="63382"/>
                  </a:lnTo>
                  <a:lnTo>
                    <a:pt x="63369" y="90072"/>
                  </a:lnTo>
                  <a:lnTo>
                    <a:pt x="77611" y="132793"/>
                  </a:lnTo>
                  <a:lnTo>
                    <a:pt x="79475" y="138395"/>
                  </a:lnTo>
                  <a:lnTo>
                    <a:pt x="76633" y="143566"/>
                  </a:lnTo>
                  <a:cubicBezTo>
                    <a:pt x="69642" y="156073"/>
                    <a:pt x="64153" y="169361"/>
                    <a:pt x="60278" y="183155"/>
                  </a:cubicBezTo>
                  <a:lnTo>
                    <a:pt x="58664" y="189067"/>
                  </a:lnTo>
                  <a:lnTo>
                    <a:pt x="53150" y="191768"/>
                  </a:lnTo>
                  <a:lnTo>
                    <a:pt x="13500" y="211032"/>
                  </a:lnTo>
                  <a:lnTo>
                    <a:pt x="13500" y="248258"/>
                  </a:lnTo>
                  <a:lnTo>
                    <a:pt x="53305" y="268157"/>
                  </a:lnTo>
                  <a:lnTo>
                    <a:pt x="58705" y="270857"/>
                  </a:lnTo>
                  <a:lnTo>
                    <a:pt x="60298" y="276676"/>
                  </a:lnTo>
                  <a:cubicBezTo>
                    <a:pt x="64007" y="290205"/>
                    <a:pt x="69452" y="303196"/>
                    <a:pt x="76498" y="315326"/>
                  </a:cubicBezTo>
                  <a:lnTo>
                    <a:pt x="79542" y="320591"/>
                  </a:lnTo>
                  <a:lnTo>
                    <a:pt x="77625" y="326363"/>
                  </a:lnTo>
                  <a:lnTo>
                    <a:pt x="63376" y="369070"/>
                  </a:lnTo>
                  <a:lnTo>
                    <a:pt x="90058" y="395759"/>
                  </a:lnTo>
                  <a:lnTo>
                    <a:pt x="132766" y="381517"/>
                  </a:lnTo>
                  <a:lnTo>
                    <a:pt x="138368" y="379647"/>
                  </a:lnTo>
                  <a:lnTo>
                    <a:pt x="143545" y="382496"/>
                  </a:lnTo>
                  <a:cubicBezTo>
                    <a:pt x="156047" y="389484"/>
                    <a:pt x="169328" y="394976"/>
                    <a:pt x="183114" y="398857"/>
                  </a:cubicBezTo>
                  <a:lnTo>
                    <a:pt x="188939" y="400444"/>
                  </a:lnTo>
                  <a:lnTo>
                    <a:pt x="191639" y="405844"/>
                  </a:lnTo>
                  <a:lnTo>
                    <a:pt x="211532" y="445669"/>
                  </a:lnTo>
                  <a:lnTo>
                    <a:pt x="248819" y="445669"/>
                  </a:lnTo>
                  <a:lnTo>
                    <a:pt x="268718" y="405844"/>
                  </a:lnTo>
                  <a:lnTo>
                    <a:pt x="271418" y="400444"/>
                  </a:lnTo>
                  <a:lnTo>
                    <a:pt x="277236" y="398857"/>
                  </a:lnTo>
                  <a:cubicBezTo>
                    <a:pt x="290761" y="395144"/>
                    <a:pt x="303750" y="389699"/>
                    <a:pt x="315880" y="382658"/>
                  </a:cubicBezTo>
                  <a:lnTo>
                    <a:pt x="321145" y="379607"/>
                  </a:lnTo>
                  <a:lnTo>
                    <a:pt x="326916" y="381530"/>
                  </a:lnTo>
                  <a:lnTo>
                    <a:pt x="369623" y="395773"/>
                  </a:lnTo>
                  <a:lnTo>
                    <a:pt x="396306" y="369083"/>
                  </a:lnTo>
                  <a:lnTo>
                    <a:pt x="382063" y="326363"/>
                  </a:lnTo>
                  <a:lnTo>
                    <a:pt x="380200" y="320760"/>
                  </a:lnTo>
                  <a:lnTo>
                    <a:pt x="383042" y="315590"/>
                  </a:lnTo>
                  <a:cubicBezTo>
                    <a:pt x="390031" y="303082"/>
                    <a:pt x="395521" y="289794"/>
                    <a:pt x="399398" y="276001"/>
                  </a:cubicBezTo>
                  <a:lnTo>
                    <a:pt x="400984" y="270182"/>
                  </a:lnTo>
                  <a:lnTo>
                    <a:pt x="406384" y="267482"/>
                  </a:lnTo>
                  <a:lnTo>
                    <a:pt x="446175" y="247583"/>
                  </a:lnTo>
                  <a:lnTo>
                    <a:pt x="446175" y="210411"/>
                  </a:lnTo>
                  <a:lnTo>
                    <a:pt x="405938" y="191126"/>
                  </a:lnTo>
                  <a:lnTo>
                    <a:pt x="400370" y="188460"/>
                  </a:lnTo>
                  <a:lnTo>
                    <a:pt x="398743" y="182500"/>
                  </a:lnTo>
                  <a:cubicBezTo>
                    <a:pt x="395032" y="168972"/>
                    <a:pt x="389586" y="155980"/>
                    <a:pt x="382543" y="143849"/>
                  </a:cubicBezTo>
                  <a:lnTo>
                    <a:pt x="379492" y="138591"/>
                  </a:lnTo>
                  <a:lnTo>
                    <a:pt x="381415" y="132820"/>
                  </a:lnTo>
                  <a:lnTo>
                    <a:pt x="395658" y="90099"/>
                  </a:lnTo>
                  <a:lnTo>
                    <a:pt x="368975" y="63409"/>
                  </a:lnTo>
                  <a:lnTo>
                    <a:pt x="326268" y="77652"/>
                  </a:lnTo>
                  <a:lnTo>
                    <a:pt x="320666" y="79522"/>
                  </a:lnTo>
                  <a:lnTo>
                    <a:pt x="315488" y="76673"/>
                  </a:lnTo>
                  <a:cubicBezTo>
                    <a:pt x="302985" y="69684"/>
                    <a:pt x="289701" y="64193"/>
                    <a:pt x="275913" y="60311"/>
                  </a:cubicBezTo>
                  <a:lnTo>
                    <a:pt x="270000" y="58698"/>
                  </a:lnTo>
                  <a:lnTo>
                    <a:pt x="267300" y="53190"/>
                  </a:lnTo>
                  <a:lnTo>
                    <a:pt x="248063" y="13500"/>
                  </a:lnTo>
                  <a:close/>
                  <a:moveTo>
                    <a:pt x="202500" y="0"/>
                  </a:moveTo>
                  <a:lnTo>
                    <a:pt x="256500" y="0"/>
                  </a:lnTo>
                  <a:lnTo>
                    <a:pt x="279450" y="47365"/>
                  </a:lnTo>
                  <a:cubicBezTo>
                    <a:pt x="294270" y="51511"/>
                    <a:pt x="308545" y="57403"/>
                    <a:pt x="321975" y="64915"/>
                  </a:cubicBezTo>
                  <a:lnTo>
                    <a:pt x="372600" y="48040"/>
                  </a:lnTo>
                  <a:lnTo>
                    <a:pt x="411075" y="86515"/>
                  </a:lnTo>
                  <a:lnTo>
                    <a:pt x="394200" y="137140"/>
                  </a:lnTo>
                  <a:cubicBezTo>
                    <a:pt x="401821" y="150279"/>
                    <a:pt x="407720" y="164344"/>
                    <a:pt x="411750" y="178990"/>
                  </a:cubicBezTo>
                  <a:lnTo>
                    <a:pt x="459675" y="201940"/>
                  </a:lnTo>
                  <a:lnTo>
                    <a:pt x="459675" y="255940"/>
                  </a:lnTo>
                  <a:lnTo>
                    <a:pt x="412425" y="279565"/>
                  </a:lnTo>
                  <a:cubicBezTo>
                    <a:pt x="408275" y="294383"/>
                    <a:pt x="402384" y="308658"/>
                    <a:pt x="394875" y="322090"/>
                  </a:cubicBezTo>
                  <a:lnTo>
                    <a:pt x="411750" y="372715"/>
                  </a:lnTo>
                  <a:lnTo>
                    <a:pt x="373275" y="411190"/>
                  </a:lnTo>
                  <a:lnTo>
                    <a:pt x="322650" y="394315"/>
                  </a:lnTo>
                  <a:cubicBezTo>
                    <a:pt x="309512" y="401940"/>
                    <a:pt x="295446" y="407838"/>
                    <a:pt x="280800" y="411865"/>
                  </a:cubicBezTo>
                  <a:lnTo>
                    <a:pt x="257175" y="459115"/>
                  </a:lnTo>
                  <a:lnTo>
                    <a:pt x="203175" y="459115"/>
                  </a:lnTo>
                  <a:lnTo>
                    <a:pt x="179550" y="411865"/>
                  </a:lnTo>
                  <a:cubicBezTo>
                    <a:pt x="164730" y="407718"/>
                    <a:pt x="150455" y="401827"/>
                    <a:pt x="137025" y="394315"/>
                  </a:cubicBezTo>
                  <a:lnTo>
                    <a:pt x="86400" y="411190"/>
                  </a:lnTo>
                  <a:lnTo>
                    <a:pt x="47925" y="372715"/>
                  </a:lnTo>
                  <a:lnTo>
                    <a:pt x="64800" y="322090"/>
                  </a:lnTo>
                  <a:cubicBezTo>
                    <a:pt x="57169" y="308914"/>
                    <a:pt x="51270" y="294810"/>
                    <a:pt x="47250" y="280125"/>
                  </a:cubicBezTo>
                  <a:lnTo>
                    <a:pt x="0" y="256500"/>
                  </a:lnTo>
                  <a:lnTo>
                    <a:pt x="0" y="202500"/>
                  </a:lnTo>
                  <a:lnTo>
                    <a:pt x="47250" y="179550"/>
                  </a:lnTo>
                  <a:cubicBezTo>
                    <a:pt x="51400" y="164732"/>
                    <a:pt x="57291" y="150457"/>
                    <a:pt x="64800" y="137025"/>
                  </a:cubicBezTo>
                  <a:lnTo>
                    <a:pt x="47925" y="86400"/>
                  </a:lnTo>
                  <a:lnTo>
                    <a:pt x="86400" y="47925"/>
                  </a:lnTo>
                  <a:lnTo>
                    <a:pt x="137025" y="64800"/>
                  </a:lnTo>
                  <a:cubicBezTo>
                    <a:pt x="150163" y="57175"/>
                    <a:pt x="164229" y="51276"/>
                    <a:pt x="178875" y="47250"/>
                  </a:cubicBezTo>
                  <a:close/>
                </a:path>
              </a:pathLst>
            </a:custGeom>
            <a:solidFill>
              <a:schemeClr val="accent3"/>
            </a:solidFill>
            <a:ln w="4465" cap="flat">
              <a:noFill/>
              <a:prstDash val="solid"/>
              <a:miter/>
            </a:ln>
          </p:spPr>
          <p:txBody>
            <a:bodyPr rtlCol="0" anchor="ctr"/>
            <a:lstStyle/>
            <a:p>
              <a:endParaRPr lang="en-AU" dirty="0"/>
            </a:p>
          </p:txBody>
        </p:sp>
        <p:sp>
          <p:nvSpPr>
            <p:cNvPr id="45" name="TextBox 44">
              <a:extLst>
                <a:ext uri="{FF2B5EF4-FFF2-40B4-BE49-F238E27FC236}">
                  <a16:creationId xmlns:a16="http://schemas.microsoft.com/office/drawing/2014/main" id="{6F84175B-22AE-49E2-E4E2-0E493BA2AA7A}"/>
                </a:ext>
              </a:extLst>
            </p:cNvPr>
            <p:cNvSpPr txBox="1"/>
            <p:nvPr/>
          </p:nvSpPr>
          <p:spPr>
            <a:xfrm>
              <a:off x="6564052" y="1808525"/>
              <a:ext cx="2160000" cy="360000"/>
            </a:xfrm>
            <a:prstGeom prst="rect">
              <a:avLst/>
            </a:prstGeom>
            <a:noFill/>
          </p:spPr>
          <p:txBody>
            <a:bodyPr wrap="square" lIns="0" tIns="0" rIns="0" bIns="0" anchor="ctr">
              <a:noAutofit/>
            </a:bodyPr>
            <a:lstStyle/>
            <a:p>
              <a:pPr algn="ctr">
                <a:lnSpc>
                  <a:spcPct val="80000"/>
                </a:lnSpc>
              </a:pPr>
              <a:r>
                <a:rPr lang="en-AU" sz="1400" b="1" dirty="0"/>
                <a:t>Operate/Optimise &gt;</a:t>
              </a:r>
            </a:p>
          </p:txBody>
        </p:sp>
      </p:grpSp>
      <p:grpSp>
        <p:nvGrpSpPr>
          <p:cNvPr id="47" name="Group 46">
            <a:extLst>
              <a:ext uri="{FF2B5EF4-FFF2-40B4-BE49-F238E27FC236}">
                <a16:creationId xmlns:a16="http://schemas.microsoft.com/office/drawing/2014/main" id="{FAD19687-61DF-1060-EA89-0F1C22BAA36E}"/>
              </a:ext>
            </a:extLst>
          </p:cNvPr>
          <p:cNvGrpSpPr/>
          <p:nvPr/>
        </p:nvGrpSpPr>
        <p:grpSpPr>
          <a:xfrm>
            <a:off x="9948863" y="1268824"/>
            <a:ext cx="1727200" cy="899701"/>
            <a:chOff x="9948863" y="1268824"/>
            <a:chExt cx="1727200" cy="899701"/>
          </a:xfrm>
        </p:grpSpPr>
        <p:pic>
          <p:nvPicPr>
            <p:cNvPr id="22" name="Graphic 21" descr="Hill scene outline">
              <a:extLst>
                <a:ext uri="{FF2B5EF4-FFF2-40B4-BE49-F238E27FC236}">
                  <a16:creationId xmlns:a16="http://schemas.microsoft.com/office/drawing/2014/main" id="{438545E4-9BA9-EF2C-7A74-D1EB1DB5773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0524556" y="1268824"/>
              <a:ext cx="576000" cy="576000"/>
            </a:xfrm>
            <a:prstGeom prst="rect">
              <a:avLst/>
            </a:prstGeom>
          </p:spPr>
        </p:pic>
        <p:sp>
          <p:nvSpPr>
            <p:cNvPr id="46" name="TextBox 45">
              <a:extLst>
                <a:ext uri="{FF2B5EF4-FFF2-40B4-BE49-F238E27FC236}">
                  <a16:creationId xmlns:a16="http://schemas.microsoft.com/office/drawing/2014/main" id="{0FD943B1-30D1-5A9D-06F5-D089EDDA1583}"/>
                </a:ext>
              </a:extLst>
            </p:cNvPr>
            <p:cNvSpPr txBox="1"/>
            <p:nvPr/>
          </p:nvSpPr>
          <p:spPr>
            <a:xfrm>
              <a:off x="9948863" y="1808525"/>
              <a:ext cx="1727200" cy="360000"/>
            </a:xfrm>
            <a:prstGeom prst="rect">
              <a:avLst/>
            </a:prstGeom>
            <a:noFill/>
          </p:spPr>
          <p:txBody>
            <a:bodyPr wrap="square" lIns="0" tIns="0" rIns="0" bIns="0" anchor="ctr">
              <a:noAutofit/>
            </a:bodyPr>
            <a:lstStyle/>
            <a:p>
              <a:pPr algn="ctr">
                <a:lnSpc>
                  <a:spcPct val="80000"/>
                </a:lnSpc>
              </a:pPr>
              <a:r>
                <a:rPr lang="en-AU" sz="1400" b="1" dirty="0"/>
                <a:t>Repurpose/</a:t>
              </a:r>
              <a:br>
                <a:rPr lang="en-AU" sz="1400" b="1" dirty="0"/>
              </a:br>
              <a:r>
                <a:rPr lang="en-AU" sz="1400" b="1" dirty="0"/>
                <a:t>Decommission</a:t>
              </a:r>
            </a:p>
          </p:txBody>
        </p:sp>
      </p:grpSp>
      <p:sp>
        <p:nvSpPr>
          <p:cNvPr id="3" name="Oval 2">
            <a:extLst>
              <a:ext uri="{FF2B5EF4-FFF2-40B4-BE49-F238E27FC236}">
                <a16:creationId xmlns:a16="http://schemas.microsoft.com/office/drawing/2014/main" id="{E51C04DC-DF4E-959C-5ED4-40A0EB3A00F4}"/>
              </a:ext>
            </a:extLst>
          </p:cNvPr>
          <p:cNvSpPr/>
          <p:nvPr/>
        </p:nvSpPr>
        <p:spPr>
          <a:xfrm>
            <a:off x="1163452" y="2564936"/>
            <a:ext cx="288000" cy="28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2541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2500"/>
                            </p:stCondLst>
                            <p:childTnLst>
                              <p:par>
                                <p:cTn id="17" presetID="10" presetClass="entr" presetSubtype="0" fill="hold" nodeType="afterEffect">
                                  <p:stCondLst>
                                    <p:cond delay="25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par>
                          <p:cTn id="20" fill="hold">
                            <p:stCondLst>
                              <p:cond delay="3250"/>
                            </p:stCondLst>
                            <p:childTnLst>
                              <p:par>
                                <p:cTn id="21" presetID="10" presetClass="entr" presetSubtype="0" fill="hold" nodeType="afterEffect">
                                  <p:stCondLst>
                                    <p:cond delay="25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right)">
                                      <p:cBhvr>
                                        <p:cTn id="28" dur="10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right)">
                                      <p:cBhvr>
                                        <p:cTn id="33" dur="500"/>
                                        <p:tgtEl>
                                          <p:spTgt spid="53"/>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animEffect transition="in" filter="fade">
                                      <p:cBhvr>
                                        <p:cTn id="3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D4FFC3-47D9-19D7-051A-1855073164C0}"/>
              </a:ext>
            </a:extLst>
          </p:cNvPr>
          <p:cNvSpPr>
            <a:spLocks noGrp="1"/>
          </p:cNvSpPr>
          <p:nvPr>
            <p:ph type="sldNum" sz="quarter" idx="4294967295"/>
          </p:nvPr>
        </p:nvSpPr>
        <p:spPr>
          <a:xfrm>
            <a:off x="0" y="6356350"/>
            <a:ext cx="1055688" cy="1555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B2E137-973A-46DC-BB4E-688C661ACB66}"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9" name="Graphic 8">
            <a:extLst>
              <a:ext uri="{FF2B5EF4-FFF2-40B4-BE49-F238E27FC236}">
                <a16:creationId xmlns:a16="http://schemas.microsoft.com/office/drawing/2014/main" id="{2F9DDDE9-B926-E724-AD65-0D8CA96D94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2628" y="4401108"/>
            <a:ext cx="2016000" cy="2016000"/>
          </a:xfrm>
          <a:prstGeom prst="rect">
            <a:avLst/>
          </a:prstGeom>
        </p:spPr>
      </p:pic>
    </p:spTree>
    <p:extLst>
      <p:ext uri="{BB962C8B-B14F-4D97-AF65-F5344CB8AC3E}">
        <p14:creationId xmlns:p14="http://schemas.microsoft.com/office/powerpoint/2010/main" val="239486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heme/theme1.xml><?xml version="1.0" encoding="utf-8"?>
<a:theme xmlns:a="http://schemas.openxmlformats.org/drawingml/2006/main" name="1_Wood theme 2020">
  <a:themeElements>
    <a:clrScheme name="WOOD - UTILITY 2023">
      <a:dk1>
        <a:srgbClr val="000000"/>
      </a:dk1>
      <a:lt1>
        <a:srgbClr val="FFFFFF"/>
      </a:lt1>
      <a:dk2>
        <a:srgbClr val="000000"/>
      </a:dk2>
      <a:lt2>
        <a:srgbClr val="FFFFFF"/>
      </a:lt2>
      <a:accent1>
        <a:srgbClr val="FE438A"/>
      </a:accent1>
      <a:accent2>
        <a:srgbClr val="057068"/>
      </a:accent2>
      <a:accent3>
        <a:srgbClr val="0272FD"/>
      </a:accent3>
      <a:accent4>
        <a:srgbClr val="85E5A7"/>
      </a:accent4>
      <a:accent5>
        <a:srgbClr val="12CEF7"/>
      </a:accent5>
      <a:accent6>
        <a:srgbClr val="FCDF20"/>
      </a:accent6>
      <a:hlink>
        <a:srgbClr val="0272FD"/>
      </a:hlink>
      <a:folHlink>
        <a:srgbClr val="FE438A"/>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 2023 Template" id="{467E3319-6DAE-493B-9A48-6922828757A2}" vid="{1D24F925-1071-4EE0-BFBD-F492110EEF28}"/>
    </a:ext>
  </a:extLst>
</a:theme>
</file>

<file path=ppt/theme/theme2.xml><?xml version="1.0" encoding="utf-8"?>
<a:theme xmlns:a="http://schemas.openxmlformats.org/drawingml/2006/main" name="1_Wood theme 2020">
  <a:themeElements>
    <a:clrScheme name="WOOD - UTILITY 2023">
      <a:dk1>
        <a:srgbClr val="000000"/>
      </a:dk1>
      <a:lt1>
        <a:srgbClr val="FFFFFF"/>
      </a:lt1>
      <a:dk2>
        <a:srgbClr val="000000"/>
      </a:dk2>
      <a:lt2>
        <a:srgbClr val="FFFFFF"/>
      </a:lt2>
      <a:accent1>
        <a:srgbClr val="FE438A"/>
      </a:accent1>
      <a:accent2>
        <a:srgbClr val="057068"/>
      </a:accent2>
      <a:accent3>
        <a:srgbClr val="0272FD"/>
      </a:accent3>
      <a:accent4>
        <a:srgbClr val="85E5A7"/>
      </a:accent4>
      <a:accent5>
        <a:srgbClr val="12CEF7"/>
      </a:accent5>
      <a:accent6>
        <a:srgbClr val="FCDF20"/>
      </a:accent6>
      <a:hlink>
        <a:srgbClr val="0272FD"/>
      </a:hlink>
      <a:folHlink>
        <a:srgbClr val="FE438A"/>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0CBE1D62F53145BC8098F789D7BC74" ma:contentTypeVersion="13" ma:contentTypeDescription="Create a new document." ma:contentTypeScope="" ma:versionID="5e82987cfdbb5b28b6a20621982545fc">
  <xsd:schema xmlns:xsd="http://www.w3.org/2001/XMLSchema" xmlns:xs="http://www.w3.org/2001/XMLSchema" xmlns:p="http://schemas.microsoft.com/office/2006/metadata/properties" xmlns:ns2="29244ff2-c6c1-4583-8586-af0cebaafdad" xmlns:ns3="3943f541-eb5b-42b2-8ba7-2feedd8355ca" targetNamespace="http://schemas.microsoft.com/office/2006/metadata/properties" ma:root="true" ma:fieldsID="8e2a23c4355474ed9cd3fb3c28efbf78" ns2:_="" ns3:_="">
    <xsd:import namespace="29244ff2-c6c1-4583-8586-af0cebaafdad"/>
    <xsd:import namespace="3943f541-eb5b-42b2-8ba7-2feedd8355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44ff2-c6c1-4583-8586-af0cebaafd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20b3a9a-9178-4a6d-b079-fdfb03e9f17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43f541-eb5b-42b2-8ba7-2feedd8355c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44ca7ca-eab8-4639-b753-9d144f611942}" ma:internalName="TaxCatchAll" ma:showField="CatchAllData" ma:web="3943f541-eb5b-42b2-8ba7-2feedd8355c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943f541-eb5b-42b2-8ba7-2feedd8355ca">
      <UserInfo>
        <DisplayName>Limited Access System Group For Web 2b637488-d531-427e-912c-9a1342796720</DisplayName>
        <AccountId>20</AccountId>
        <AccountType/>
      </UserInfo>
      <UserInfo>
        <DisplayName>CLARKE, Kylie</DisplayName>
        <AccountId>63</AccountId>
        <AccountType/>
      </UserInfo>
      <UserInfo>
        <DisplayName>Rogozin, Dmitry</DisplayName>
        <AccountId>86</AccountId>
        <AccountType/>
      </UserInfo>
      <UserInfo>
        <DisplayName>MATISONS, Kate</DisplayName>
        <AccountId>91</AccountId>
        <AccountType/>
      </UserInfo>
      <UserInfo>
        <DisplayName>FRASER, Kristen</DisplayName>
        <AccountId>102</AccountId>
        <AccountType/>
      </UserInfo>
      <UserInfo>
        <DisplayName>BRENNAN, Mark</DisplayName>
        <AccountId>92</AccountId>
        <AccountType/>
      </UserInfo>
      <UserInfo>
        <DisplayName>Bohensky, Nicholas</DisplayName>
        <AccountId>112</AccountId>
        <AccountType/>
      </UserInfo>
      <UserInfo>
        <DisplayName>BALAJI, vijaytha</DisplayName>
        <AccountId>15</AccountId>
        <AccountType/>
      </UserInfo>
      <UserInfo>
        <DisplayName>Mancuso, Luca</DisplayName>
        <AccountId>567</AccountId>
        <AccountType/>
      </UserInfo>
      <UserInfo>
        <DisplayName>RIGBY, Dan</DisplayName>
        <AccountId>33</AccountId>
        <AccountType/>
      </UserInfo>
      <UserInfo>
        <DisplayName>Ing, Toby</DisplayName>
        <AccountId>16</AccountId>
        <AccountType/>
      </UserInfo>
      <UserInfo>
        <DisplayName>BLECKMANN, Hilmar</DisplayName>
        <AccountId>31</AccountId>
        <AccountType/>
      </UserInfo>
      <UserInfo>
        <DisplayName>Hambling, Heather</DisplayName>
        <AccountId>14</AccountId>
        <AccountType/>
      </UserInfo>
      <UserInfo>
        <DisplayName>Brooks, Alice</DisplayName>
        <AccountId>12</AccountId>
        <AccountType/>
      </UserInfo>
      <UserInfo>
        <DisplayName>LIMOND, Debbi</DisplayName>
        <AccountId>13</AccountId>
        <AccountType/>
      </UserInfo>
      <UserInfo>
        <DisplayName>CLARKE, Lisa</DisplayName>
        <AccountId>565</AccountId>
        <AccountType/>
      </UserInfo>
      <UserInfo>
        <DisplayName>FORSYTH, Lynne</DisplayName>
        <AccountId>146</AccountId>
        <AccountType/>
      </UserInfo>
      <UserInfo>
        <DisplayName>Lorimer, Andrew</DisplayName>
        <AccountId>138</AccountId>
        <AccountType/>
      </UserInfo>
      <UserInfo>
        <DisplayName>BUCHANAN, Stewart</DisplayName>
        <AccountId>38</AccountId>
        <AccountType/>
      </UserInfo>
      <UserInfo>
        <DisplayName>JOHNSTON, Shaun</DisplayName>
        <AccountId>599</AccountId>
        <AccountType/>
      </UserInfo>
      <UserInfo>
        <DisplayName>KEOGH, Victoria</DisplayName>
        <AccountId>915</AccountId>
        <AccountType/>
      </UserInfo>
      <UserInfo>
        <DisplayName>KENNEDY, Rob</DisplayName>
        <AccountId>971</AccountId>
        <AccountType/>
      </UserInfo>
      <UserInfo>
        <DisplayName>HAGHIGHI, Hooman</DisplayName>
        <AccountId>322</AccountId>
        <AccountType/>
      </UserInfo>
      <UserInfo>
        <DisplayName>Ferwerda, Nidhi</DisplayName>
        <AccountId>1078</AccountId>
        <AccountType/>
      </UserInfo>
      <UserInfo>
        <DisplayName>Kopperman, Ian</DisplayName>
        <AccountId>966</AccountId>
        <AccountType/>
      </UserInfo>
      <UserInfo>
        <DisplayName>PRIYADARSHI, Abhinav</DisplayName>
        <AccountId>742</AccountId>
        <AccountType/>
      </UserInfo>
      <UserInfo>
        <DisplayName>OGILVIE, Scott</DisplayName>
        <AccountId>872</AccountId>
        <AccountType/>
      </UserInfo>
    </SharedWithUsers>
    <lcf76f155ced4ddcb4097134ff3c332f xmlns="29244ff2-c6c1-4583-8586-af0cebaafdad">
      <Terms xmlns="http://schemas.microsoft.com/office/infopath/2007/PartnerControls"/>
    </lcf76f155ced4ddcb4097134ff3c332f>
    <TaxCatchAll xmlns="3943f541-eb5b-42b2-8ba7-2feedd8355ca" xsi:nil="true"/>
    <MediaLengthInSeconds xmlns="29244ff2-c6c1-4583-8586-af0cebaafdad" xsi:nil="true"/>
  </documentManagement>
</p:properties>
</file>

<file path=customXml/itemProps1.xml><?xml version="1.0" encoding="utf-8"?>
<ds:datastoreItem xmlns:ds="http://schemas.openxmlformats.org/officeDocument/2006/customXml" ds:itemID="{7B5FB7D5-5E4F-4F27-93E7-2D4801DED992}">
  <ds:schemaRefs>
    <ds:schemaRef ds:uri="29244ff2-c6c1-4583-8586-af0cebaafdad"/>
    <ds:schemaRef ds:uri="3943f541-eb5b-42b2-8ba7-2feedd8355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FA9FE1-EB98-4D65-B33C-A69A25731635}">
  <ds:schemaRefs>
    <ds:schemaRef ds:uri="http://schemas.microsoft.com/sharepoint/v3/contenttype/forms"/>
  </ds:schemaRefs>
</ds:datastoreItem>
</file>

<file path=customXml/itemProps3.xml><?xml version="1.0" encoding="utf-8"?>
<ds:datastoreItem xmlns:ds="http://schemas.openxmlformats.org/officeDocument/2006/customXml" ds:itemID="{E4EF4E5F-1959-465C-B550-E97494429DB5}">
  <ds:schemaRefs>
    <ds:schemaRef ds:uri="http://schemas.openxmlformats.org/package/2006/metadata/core-properties"/>
    <ds:schemaRef ds:uri="http://purl.org/dc/dcmitype/"/>
    <ds:schemaRef ds:uri="http://purl.org/dc/elements/1.1/"/>
    <ds:schemaRef ds:uri="http://schemas.microsoft.com/office/2006/documentManagement/types"/>
    <ds:schemaRef ds:uri="http://schemas.microsoft.com/office/2006/metadata/properties"/>
    <ds:schemaRef ds:uri="29244ff2-c6c1-4583-8586-af0cebaafdad"/>
    <ds:schemaRef ds:uri="3943f541-eb5b-42b2-8ba7-2feedd8355ca"/>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Wood 2023 Template</Template>
  <TotalTime>8510</TotalTime>
  <Words>1486</Words>
  <Application>Microsoft Office PowerPoint</Application>
  <PresentationFormat>Widescreen</PresentationFormat>
  <Paragraphs>224</Paragraphs>
  <Slides>8</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Bahnschrift Light</vt:lpstr>
      <vt:lpstr>Calibri</vt:lpstr>
      <vt:lpstr>objektiv-mk2</vt:lpstr>
      <vt:lpstr>Segoe UI</vt:lpstr>
      <vt:lpstr>Segoe UI Semibold</vt:lpstr>
      <vt:lpstr>1_Wood theme 2020</vt:lpstr>
      <vt:lpstr>1_Wood theme 2020</vt:lpstr>
      <vt:lpstr>Bridging the gap between technology and transformation</vt:lpstr>
      <vt:lpstr>Decoding digital to transform industry</vt:lpstr>
      <vt:lpstr>Driving business outcomes</vt:lpstr>
      <vt:lpstr>Beyond the hype</vt:lpstr>
      <vt:lpstr>It’s about to get much more complex…</vt:lpstr>
      <vt:lpstr>It’s about to get much more complex…</vt:lpstr>
      <vt:lpstr>Building digital-native assets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the gap between technology and transformation</dc:title>
  <dc:creator>KENNEDY, Rob</dc:creator>
  <cp:lastModifiedBy>claire edmunds</cp:lastModifiedBy>
  <cp:revision>6</cp:revision>
  <dcterms:created xsi:type="dcterms:W3CDTF">2023-10-04T03:33:13Z</dcterms:created>
  <dcterms:modified xsi:type="dcterms:W3CDTF">2023-10-17T05:12:50Z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ArticulateGUID">
    <vt:lpwstr>E43E756C-D942-45E4-ADB3-A40DF4C01124</vt:lpwstr>
  </property>
  <property fmtid="{D5CDD505-2E9C-101B-9397-08002B2CF9AE}" pid="4" name="ArticulatePath">
    <vt:lpwstr>Consulting slide pack_Update RevA</vt:lpwstr>
  </property>
  <property fmtid="{D5CDD505-2E9C-101B-9397-08002B2CF9AE}" pid="5" name="Order">
    <vt:lpwstr>1914200.00000000</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ContentTypeId">
    <vt:lpwstr>0x010100EA0CBE1D62F53145BC8098F789D7BC74</vt:lpwstr>
  </property>
</Properties>
</file>