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4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6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4"/>
    <p:sldMasterId id="2147483752" r:id="rId5"/>
    <p:sldMasterId id="2147483764" r:id="rId6"/>
    <p:sldMasterId id="2147483820" r:id="rId7"/>
    <p:sldMasterId id="2147483850" r:id="rId8"/>
    <p:sldMasterId id="2147483858" r:id="rId9"/>
    <p:sldMasterId id="2147483878" r:id="rId10"/>
  </p:sldMasterIdLst>
  <p:notesMasterIdLst>
    <p:notesMasterId r:id="rId18"/>
  </p:notesMasterIdLst>
  <p:sldIdLst>
    <p:sldId id="2147482801" r:id="rId11"/>
    <p:sldId id="2147482802" r:id="rId12"/>
    <p:sldId id="2147482744" r:id="rId13"/>
    <p:sldId id="2147482799" r:id="rId14"/>
    <p:sldId id="2147482798" r:id="rId15"/>
    <p:sldId id="2147482794" r:id="rId16"/>
    <p:sldId id="2147482800" r:id="rId17"/>
  </p:sldIdLst>
  <p:sldSz cx="12192000" cy="6858000"/>
  <p:notesSz cx="6858000" cy="9144000"/>
  <p:embeddedFontLst>
    <p:embeddedFont>
      <p:font typeface="Inter" panose="020B0604020202020204" charset="0"/>
      <p:regular r:id="rId19"/>
      <p:bold r:id="rId20"/>
      <p:italic r:id="rId21"/>
      <p:boldItalic r:id="rId22"/>
    </p:embeddedFont>
    <p:embeddedFont>
      <p:font typeface="Inter Light" panose="020B0604020202020204" charset="0"/>
      <p:regular r:id="rId23"/>
      <p:bold r:id="rId24"/>
      <p:italic r:id="rId25"/>
      <p:boldItalic r:id="rId26"/>
    </p:embeddedFont>
    <p:embeddedFont>
      <p:font typeface="Inter Medium" panose="020B0604020202020204" charset="0"/>
      <p:regular r:id="rId27"/>
      <p:italic r:id="rId28"/>
    </p:embeddedFont>
    <p:embeddedFont>
      <p:font typeface="Inter Semi Bold" panose="020B0604020202020204" charset="0"/>
      <p:regular r:id="rId29"/>
      <p:bold r:id="rId30"/>
      <p:italic r:id="rId31"/>
      <p:boldItalic r:id="rId32"/>
    </p:embeddedFont>
    <p:embeddedFont>
      <p:font typeface="League Gothic" panose="00000500000000000000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0497BE9-6A9D-49D7-81B7-D847E2F65CFC}">
          <p14:sldIdLst>
            <p14:sldId id="2147482801"/>
            <p14:sldId id="2147482802"/>
            <p14:sldId id="2147482744"/>
            <p14:sldId id="2147482799"/>
            <p14:sldId id="2147482798"/>
            <p14:sldId id="2147482794"/>
            <p14:sldId id="214748280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FAA879E-A6FF-1A78-2F98-F5A6F5250A35}" name="Allison Farris" initials="AF" userId="S::allisonfarris_stripe.com#ext#@amdaris.onmicrosoft.com::83bf0afe-9bc6-4e76-b128-c4cf315a4a3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C9BD"/>
    <a:srgbClr val="FF6666"/>
    <a:srgbClr val="FFBB00"/>
    <a:srgbClr val="0061AF"/>
    <a:srgbClr val="122330"/>
    <a:srgbClr val="F6F6F6"/>
    <a:srgbClr val="7F7F7F"/>
    <a:srgbClr val="B22F66"/>
    <a:srgbClr val="03222E"/>
    <a:srgbClr val="DEEB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4E1F31-9364-4749-932D-E918788D21D8}" v="69" dt="2024-06-23T21:17:19.4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5"/>
    <p:restoredTop sz="95306" autoAdjust="0"/>
  </p:normalViewPr>
  <p:slideViewPr>
    <p:cSldViewPr snapToGrid="0">
      <p:cViewPr varScale="1">
        <p:scale>
          <a:sx n="41" d="100"/>
          <a:sy n="41" d="100"/>
        </p:scale>
        <p:origin x="760" y="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60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theme" Target="theme/theme1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Master" Target="slideMasters/slideMaster7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E136B9-CDA6-4C3B-9926-76453E00B52F}" type="doc">
      <dgm:prSet loTypeId="urn:microsoft.com/office/officeart/2005/8/layout/char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AB8B96B-3A1C-4406-87F5-495E5A7E69BB}">
      <dgm:prSet phldrT="[Text]"/>
      <dgm:spPr>
        <a:solidFill>
          <a:srgbClr val="FFBB00"/>
        </a:solidFill>
        <a:ln w="0">
          <a:solidFill>
            <a:schemeClr val="bg1"/>
          </a:solidFill>
        </a:ln>
      </dgm:spPr>
      <dgm:t>
        <a:bodyPr/>
        <a:lstStyle/>
        <a:p>
          <a:r>
            <a:rPr lang="en-US" dirty="0"/>
            <a:t> </a:t>
          </a:r>
          <a:endParaRPr lang="en-GB" dirty="0"/>
        </a:p>
      </dgm:t>
    </dgm:pt>
    <dgm:pt modelId="{FB214FA5-E9FF-4505-A0DB-F8C317B38B6C}" type="parTrans" cxnId="{C839F071-34A4-4E2C-BC6B-F5372EA10836}">
      <dgm:prSet/>
      <dgm:spPr/>
      <dgm:t>
        <a:bodyPr/>
        <a:lstStyle/>
        <a:p>
          <a:endParaRPr lang="en-GB"/>
        </a:p>
      </dgm:t>
    </dgm:pt>
    <dgm:pt modelId="{5666673C-3F23-42C2-830E-1C1EC703732B}" type="sibTrans" cxnId="{C839F071-34A4-4E2C-BC6B-F5372EA10836}">
      <dgm:prSet/>
      <dgm:spPr/>
      <dgm:t>
        <a:bodyPr/>
        <a:lstStyle/>
        <a:p>
          <a:endParaRPr lang="en-GB"/>
        </a:p>
      </dgm:t>
    </dgm:pt>
    <dgm:pt modelId="{2AD0DC1C-27DF-4485-BC86-CA5E3F530679}">
      <dgm:prSet phldrT="[Text]"/>
      <dgm:spPr>
        <a:solidFill>
          <a:srgbClr val="B22F66"/>
        </a:solidFill>
        <a:ln w="0">
          <a:solidFill>
            <a:schemeClr val="bg1"/>
          </a:solidFill>
        </a:ln>
      </dgm:spPr>
      <dgm:t>
        <a:bodyPr/>
        <a:lstStyle/>
        <a:p>
          <a:r>
            <a:rPr lang="en-US" dirty="0"/>
            <a:t> </a:t>
          </a:r>
          <a:endParaRPr lang="en-GB" dirty="0"/>
        </a:p>
      </dgm:t>
    </dgm:pt>
    <dgm:pt modelId="{8F3B7051-A92A-4ECE-BB6E-A40DB015D774}" type="parTrans" cxnId="{3CA30C81-DD5E-443D-A0AB-F26A01F38F9D}">
      <dgm:prSet/>
      <dgm:spPr/>
      <dgm:t>
        <a:bodyPr/>
        <a:lstStyle/>
        <a:p>
          <a:endParaRPr lang="en-GB"/>
        </a:p>
      </dgm:t>
    </dgm:pt>
    <dgm:pt modelId="{7B22DBB0-DB3D-4A6D-8C16-0524CDB1D7AC}" type="sibTrans" cxnId="{3CA30C81-DD5E-443D-A0AB-F26A01F38F9D}">
      <dgm:prSet/>
      <dgm:spPr/>
      <dgm:t>
        <a:bodyPr/>
        <a:lstStyle/>
        <a:p>
          <a:endParaRPr lang="en-GB"/>
        </a:p>
      </dgm:t>
    </dgm:pt>
    <dgm:pt modelId="{E528FE1E-4FC2-4D53-99A9-E67DC27A2138}">
      <dgm:prSet phldrT="[Text]"/>
      <dgm:spPr>
        <a:ln w="0">
          <a:solidFill>
            <a:schemeClr val="bg1"/>
          </a:solidFill>
        </a:ln>
      </dgm:spPr>
      <dgm:t>
        <a:bodyPr/>
        <a:lstStyle/>
        <a:p>
          <a:r>
            <a:rPr lang="en-US" dirty="0"/>
            <a:t> </a:t>
          </a:r>
          <a:endParaRPr lang="en-GB" dirty="0"/>
        </a:p>
      </dgm:t>
    </dgm:pt>
    <dgm:pt modelId="{378A1427-6B4F-4EE9-9C63-8D4CB71E8473}" type="parTrans" cxnId="{A4B491EE-2740-4653-953E-5458A17904C6}">
      <dgm:prSet/>
      <dgm:spPr/>
      <dgm:t>
        <a:bodyPr/>
        <a:lstStyle/>
        <a:p>
          <a:endParaRPr lang="en-GB"/>
        </a:p>
      </dgm:t>
    </dgm:pt>
    <dgm:pt modelId="{AB7613DF-A333-4F4E-9482-8D0DEB9B793D}" type="sibTrans" cxnId="{A4B491EE-2740-4653-953E-5458A17904C6}">
      <dgm:prSet/>
      <dgm:spPr/>
      <dgm:t>
        <a:bodyPr/>
        <a:lstStyle/>
        <a:p>
          <a:endParaRPr lang="en-GB"/>
        </a:p>
      </dgm:t>
    </dgm:pt>
    <dgm:pt modelId="{85191A08-984E-4758-981F-BA77D092644C}">
      <dgm:prSet phldrT="[Text]"/>
      <dgm:spPr>
        <a:solidFill>
          <a:srgbClr val="FF6666"/>
        </a:solidFill>
        <a:ln w="0">
          <a:solidFill>
            <a:schemeClr val="bg1"/>
          </a:solidFill>
        </a:ln>
      </dgm:spPr>
      <dgm:t>
        <a:bodyPr/>
        <a:lstStyle/>
        <a:p>
          <a:r>
            <a:rPr lang="en-US" dirty="0"/>
            <a:t> </a:t>
          </a:r>
          <a:endParaRPr lang="en-GB" dirty="0"/>
        </a:p>
      </dgm:t>
    </dgm:pt>
    <dgm:pt modelId="{9FCF71A0-74DD-4CA3-B5BC-59B272766BAF}" type="parTrans" cxnId="{46803F91-F048-4528-8655-124AC6A7414C}">
      <dgm:prSet/>
      <dgm:spPr/>
      <dgm:t>
        <a:bodyPr/>
        <a:lstStyle/>
        <a:p>
          <a:endParaRPr lang="en-GB"/>
        </a:p>
      </dgm:t>
    </dgm:pt>
    <dgm:pt modelId="{E643676D-0E40-469B-A8D1-496552D6D184}" type="sibTrans" cxnId="{46803F91-F048-4528-8655-124AC6A7414C}">
      <dgm:prSet/>
      <dgm:spPr/>
      <dgm:t>
        <a:bodyPr/>
        <a:lstStyle/>
        <a:p>
          <a:endParaRPr lang="en-GB"/>
        </a:p>
      </dgm:t>
    </dgm:pt>
    <dgm:pt modelId="{3F226FF9-1E13-469D-9BBD-172BF52F3F8D}">
      <dgm:prSet phldrT="[Text]"/>
      <dgm:spPr>
        <a:solidFill>
          <a:srgbClr val="7F7F7F"/>
        </a:solidFill>
        <a:ln w="0">
          <a:solidFill>
            <a:schemeClr val="bg1"/>
          </a:solidFill>
        </a:ln>
      </dgm:spPr>
      <dgm:t>
        <a:bodyPr/>
        <a:lstStyle/>
        <a:p>
          <a:r>
            <a:rPr lang="en-US" dirty="0"/>
            <a:t> </a:t>
          </a:r>
          <a:endParaRPr lang="en-GB" dirty="0"/>
        </a:p>
      </dgm:t>
    </dgm:pt>
    <dgm:pt modelId="{F9858B33-5C0B-4B7E-A1DB-F32C6A35A7E2}" type="parTrans" cxnId="{46A61424-1044-454C-9805-9CCD585185E4}">
      <dgm:prSet/>
      <dgm:spPr/>
      <dgm:t>
        <a:bodyPr/>
        <a:lstStyle/>
        <a:p>
          <a:endParaRPr lang="en-GB"/>
        </a:p>
      </dgm:t>
    </dgm:pt>
    <dgm:pt modelId="{27CB3655-6CC2-40E4-96FA-4280EAFA6F67}" type="sibTrans" cxnId="{46A61424-1044-454C-9805-9CCD585185E4}">
      <dgm:prSet/>
      <dgm:spPr/>
      <dgm:t>
        <a:bodyPr/>
        <a:lstStyle/>
        <a:p>
          <a:endParaRPr lang="en-GB"/>
        </a:p>
      </dgm:t>
    </dgm:pt>
    <dgm:pt modelId="{DD1D90E2-3CE8-4B3C-8EC5-069AD20DE37C}" type="pres">
      <dgm:prSet presAssocID="{67E136B9-CDA6-4C3B-9926-76453E00B52F}" presName="compositeShape" presStyleCnt="0">
        <dgm:presLayoutVars>
          <dgm:chMax val="7"/>
          <dgm:dir/>
          <dgm:resizeHandles val="exact"/>
        </dgm:presLayoutVars>
      </dgm:prSet>
      <dgm:spPr/>
    </dgm:pt>
    <dgm:pt modelId="{F1D061AC-F1D0-4471-AF36-E366FD75A0D0}" type="pres">
      <dgm:prSet presAssocID="{67E136B9-CDA6-4C3B-9926-76453E00B52F}" presName="wedge1" presStyleLbl="node1" presStyleIdx="0" presStyleCnt="5" custLinFactNeighborX="-3444" custLinFactNeighborY="4755"/>
      <dgm:spPr/>
    </dgm:pt>
    <dgm:pt modelId="{65294140-8013-419F-98F7-8E11F421F52C}" type="pres">
      <dgm:prSet presAssocID="{67E136B9-CDA6-4C3B-9926-76453E00B52F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58AD3DD4-D355-426C-8A23-3CCD42492AFC}" type="pres">
      <dgm:prSet presAssocID="{67E136B9-CDA6-4C3B-9926-76453E00B52F}" presName="wedge2" presStyleLbl="node1" presStyleIdx="1" presStyleCnt="5"/>
      <dgm:spPr/>
    </dgm:pt>
    <dgm:pt modelId="{2095BB78-DB14-4DEB-AAE9-6A446796AAC8}" type="pres">
      <dgm:prSet presAssocID="{67E136B9-CDA6-4C3B-9926-76453E00B52F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27C2072E-26F0-4C49-92E9-08BBC4D2BAC4}" type="pres">
      <dgm:prSet presAssocID="{67E136B9-CDA6-4C3B-9926-76453E00B52F}" presName="wedge3" presStyleLbl="node1" presStyleIdx="2" presStyleCnt="5" custLinFactNeighborY="93"/>
      <dgm:spPr/>
    </dgm:pt>
    <dgm:pt modelId="{E6C725D0-94B7-490C-9D55-B0872818E7B4}" type="pres">
      <dgm:prSet presAssocID="{67E136B9-CDA6-4C3B-9926-76453E00B52F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998A7A09-D707-49ED-8D67-575FFDA1FFC5}" type="pres">
      <dgm:prSet presAssocID="{67E136B9-CDA6-4C3B-9926-76453E00B52F}" presName="wedge4" presStyleLbl="node1" presStyleIdx="3" presStyleCnt="5"/>
      <dgm:spPr/>
    </dgm:pt>
    <dgm:pt modelId="{166296F9-9F5E-461C-BCAE-2D8A0AE81144}" type="pres">
      <dgm:prSet presAssocID="{67E136B9-CDA6-4C3B-9926-76453E00B52F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C8A5A593-F6AE-499B-8E89-5966DB5183C6}" type="pres">
      <dgm:prSet presAssocID="{67E136B9-CDA6-4C3B-9926-76453E00B52F}" presName="wedge5" presStyleLbl="node1" presStyleIdx="4" presStyleCnt="5"/>
      <dgm:spPr/>
    </dgm:pt>
    <dgm:pt modelId="{62189ADB-0AC9-4567-9F6D-1F8124B50B90}" type="pres">
      <dgm:prSet presAssocID="{67E136B9-CDA6-4C3B-9926-76453E00B52F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46A61424-1044-454C-9805-9CCD585185E4}" srcId="{67E136B9-CDA6-4C3B-9926-76453E00B52F}" destId="{3F226FF9-1E13-469D-9BBD-172BF52F3F8D}" srcOrd="4" destOrd="0" parTransId="{F9858B33-5C0B-4B7E-A1DB-F32C6A35A7E2}" sibTransId="{27CB3655-6CC2-40E4-96FA-4280EAFA6F67}"/>
    <dgm:cxn modelId="{3C1F2F46-DAE2-45C4-8663-B9F984D00517}" type="presOf" srcId="{9AB8B96B-3A1C-4406-87F5-495E5A7E69BB}" destId="{65294140-8013-419F-98F7-8E11F421F52C}" srcOrd="1" destOrd="0" presId="urn:microsoft.com/office/officeart/2005/8/layout/chart3"/>
    <dgm:cxn modelId="{C839F071-34A4-4E2C-BC6B-F5372EA10836}" srcId="{67E136B9-CDA6-4C3B-9926-76453E00B52F}" destId="{9AB8B96B-3A1C-4406-87F5-495E5A7E69BB}" srcOrd="0" destOrd="0" parTransId="{FB214FA5-E9FF-4505-A0DB-F8C317B38B6C}" sibTransId="{5666673C-3F23-42C2-830E-1C1EC703732B}"/>
    <dgm:cxn modelId="{87D53F58-D925-4923-9146-FDC21451785A}" type="presOf" srcId="{85191A08-984E-4758-981F-BA77D092644C}" destId="{998A7A09-D707-49ED-8D67-575FFDA1FFC5}" srcOrd="0" destOrd="0" presId="urn:microsoft.com/office/officeart/2005/8/layout/chart3"/>
    <dgm:cxn modelId="{1A34B07B-89F9-4AB9-9B69-12E6EDE0DCEB}" type="presOf" srcId="{9AB8B96B-3A1C-4406-87F5-495E5A7E69BB}" destId="{F1D061AC-F1D0-4471-AF36-E366FD75A0D0}" srcOrd="0" destOrd="0" presId="urn:microsoft.com/office/officeart/2005/8/layout/chart3"/>
    <dgm:cxn modelId="{3CA30C81-DD5E-443D-A0AB-F26A01F38F9D}" srcId="{67E136B9-CDA6-4C3B-9926-76453E00B52F}" destId="{2AD0DC1C-27DF-4485-BC86-CA5E3F530679}" srcOrd="1" destOrd="0" parTransId="{8F3B7051-A92A-4ECE-BB6E-A40DB015D774}" sibTransId="{7B22DBB0-DB3D-4A6D-8C16-0524CDB1D7AC}"/>
    <dgm:cxn modelId="{46803F91-F048-4528-8655-124AC6A7414C}" srcId="{67E136B9-CDA6-4C3B-9926-76453E00B52F}" destId="{85191A08-984E-4758-981F-BA77D092644C}" srcOrd="3" destOrd="0" parTransId="{9FCF71A0-74DD-4CA3-B5BC-59B272766BAF}" sibTransId="{E643676D-0E40-469B-A8D1-496552D6D184}"/>
    <dgm:cxn modelId="{CEF14196-416D-45D8-9044-B0174CA840B1}" type="presOf" srcId="{2AD0DC1C-27DF-4485-BC86-CA5E3F530679}" destId="{2095BB78-DB14-4DEB-AAE9-6A446796AAC8}" srcOrd="1" destOrd="0" presId="urn:microsoft.com/office/officeart/2005/8/layout/chart3"/>
    <dgm:cxn modelId="{33D9B7AB-677E-488D-9907-F9DC4BB7586E}" type="presOf" srcId="{85191A08-984E-4758-981F-BA77D092644C}" destId="{166296F9-9F5E-461C-BCAE-2D8A0AE81144}" srcOrd="1" destOrd="0" presId="urn:microsoft.com/office/officeart/2005/8/layout/chart3"/>
    <dgm:cxn modelId="{796BC0B5-3939-4F5A-A25B-44FE9B652212}" type="presOf" srcId="{E528FE1E-4FC2-4D53-99A9-E67DC27A2138}" destId="{E6C725D0-94B7-490C-9D55-B0872818E7B4}" srcOrd="1" destOrd="0" presId="urn:microsoft.com/office/officeart/2005/8/layout/chart3"/>
    <dgm:cxn modelId="{2851A2C3-C1EF-435F-B829-331F9ABA1905}" type="presOf" srcId="{3F226FF9-1E13-469D-9BBD-172BF52F3F8D}" destId="{62189ADB-0AC9-4567-9F6D-1F8124B50B90}" srcOrd="1" destOrd="0" presId="urn:microsoft.com/office/officeart/2005/8/layout/chart3"/>
    <dgm:cxn modelId="{9C671DCE-24D3-4184-8EBD-AEF070EA7CEE}" type="presOf" srcId="{67E136B9-CDA6-4C3B-9926-76453E00B52F}" destId="{DD1D90E2-3CE8-4B3C-8EC5-069AD20DE37C}" srcOrd="0" destOrd="0" presId="urn:microsoft.com/office/officeart/2005/8/layout/chart3"/>
    <dgm:cxn modelId="{BA5397D1-13AA-42EE-A3CF-F68A53CF2A48}" type="presOf" srcId="{3F226FF9-1E13-469D-9BBD-172BF52F3F8D}" destId="{C8A5A593-F6AE-499B-8E89-5966DB5183C6}" srcOrd="0" destOrd="0" presId="urn:microsoft.com/office/officeart/2005/8/layout/chart3"/>
    <dgm:cxn modelId="{8D28A0E7-F27E-49F4-8600-DF6FABC505F1}" type="presOf" srcId="{E528FE1E-4FC2-4D53-99A9-E67DC27A2138}" destId="{27C2072E-26F0-4C49-92E9-08BBC4D2BAC4}" srcOrd="0" destOrd="0" presId="urn:microsoft.com/office/officeart/2005/8/layout/chart3"/>
    <dgm:cxn modelId="{A4B491EE-2740-4653-953E-5458A17904C6}" srcId="{67E136B9-CDA6-4C3B-9926-76453E00B52F}" destId="{E528FE1E-4FC2-4D53-99A9-E67DC27A2138}" srcOrd="2" destOrd="0" parTransId="{378A1427-6B4F-4EE9-9C63-8D4CB71E8473}" sibTransId="{AB7613DF-A333-4F4E-9482-8D0DEB9B793D}"/>
    <dgm:cxn modelId="{06CF3FFB-A72C-4887-9715-A168B8296160}" type="presOf" srcId="{2AD0DC1C-27DF-4485-BC86-CA5E3F530679}" destId="{58AD3DD4-D355-426C-8A23-3CCD42492AFC}" srcOrd="0" destOrd="0" presId="urn:microsoft.com/office/officeart/2005/8/layout/chart3"/>
    <dgm:cxn modelId="{D29177EA-1493-4DAA-AFE8-59649F1CB8A3}" type="presParOf" srcId="{DD1D90E2-3CE8-4B3C-8EC5-069AD20DE37C}" destId="{F1D061AC-F1D0-4471-AF36-E366FD75A0D0}" srcOrd="0" destOrd="0" presId="urn:microsoft.com/office/officeart/2005/8/layout/chart3"/>
    <dgm:cxn modelId="{063E1BEF-9361-413A-B474-C168DC0FDFDD}" type="presParOf" srcId="{DD1D90E2-3CE8-4B3C-8EC5-069AD20DE37C}" destId="{65294140-8013-419F-98F7-8E11F421F52C}" srcOrd="1" destOrd="0" presId="urn:microsoft.com/office/officeart/2005/8/layout/chart3"/>
    <dgm:cxn modelId="{6EDC845A-02A3-425B-9F56-07B43DFE231C}" type="presParOf" srcId="{DD1D90E2-3CE8-4B3C-8EC5-069AD20DE37C}" destId="{58AD3DD4-D355-426C-8A23-3CCD42492AFC}" srcOrd="2" destOrd="0" presId="urn:microsoft.com/office/officeart/2005/8/layout/chart3"/>
    <dgm:cxn modelId="{22794A2D-B96A-42D3-9F77-888D9D35F00C}" type="presParOf" srcId="{DD1D90E2-3CE8-4B3C-8EC5-069AD20DE37C}" destId="{2095BB78-DB14-4DEB-AAE9-6A446796AAC8}" srcOrd="3" destOrd="0" presId="urn:microsoft.com/office/officeart/2005/8/layout/chart3"/>
    <dgm:cxn modelId="{B54AE62B-71FC-4940-A9AE-7A585347F65A}" type="presParOf" srcId="{DD1D90E2-3CE8-4B3C-8EC5-069AD20DE37C}" destId="{27C2072E-26F0-4C49-92E9-08BBC4D2BAC4}" srcOrd="4" destOrd="0" presId="urn:microsoft.com/office/officeart/2005/8/layout/chart3"/>
    <dgm:cxn modelId="{61FFA6D9-4053-4CF2-801B-95BC7526AD5E}" type="presParOf" srcId="{DD1D90E2-3CE8-4B3C-8EC5-069AD20DE37C}" destId="{E6C725D0-94B7-490C-9D55-B0872818E7B4}" srcOrd="5" destOrd="0" presId="urn:microsoft.com/office/officeart/2005/8/layout/chart3"/>
    <dgm:cxn modelId="{42B2B4AC-F3E6-49B0-B445-6687F9F6F128}" type="presParOf" srcId="{DD1D90E2-3CE8-4B3C-8EC5-069AD20DE37C}" destId="{998A7A09-D707-49ED-8D67-575FFDA1FFC5}" srcOrd="6" destOrd="0" presId="urn:microsoft.com/office/officeart/2005/8/layout/chart3"/>
    <dgm:cxn modelId="{0D0DEE7F-133D-4CE5-8B3F-5FF4643DB29E}" type="presParOf" srcId="{DD1D90E2-3CE8-4B3C-8EC5-069AD20DE37C}" destId="{166296F9-9F5E-461C-BCAE-2D8A0AE81144}" srcOrd="7" destOrd="0" presId="urn:microsoft.com/office/officeart/2005/8/layout/chart3"/>
    <dgm:cxn modelId="{97A2F404-C68D-4989-8945-510ECFA43CF0}" type="presParOf" srcId="{DD1D90E2-3CE8-4B3C-8EC5-069AD20DE37C}" destId="{C8A5A593-F6AE-499B-8E89-5966DB5183C6}" srcOrd="8" destOrd="0" presId="urn:microsoft.com/office/officeart/2005/8/layout/chart3"/>
    <dgm:cxn modelId="{569DC044-B212-4CC2-BC79-CB486894CC58}" type="presParOf" srcId="{DD1D90E2-3CE8-4B3C-8EC5-069AD20DE37C}" destId="{62189ADB-0AC9-4567-9F6D-1F8124B50B90}" srcOrd="9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D061AC-F1D0-4471-AF36-E366FD75A0D0}">
      <dsp:nvSpPr>
        <dsp:cNvPr id="0" name=""/>
        <dsp:cNvSpPr/>
      </dsp:nvSpPr>
      <dsp:spPr>
        <a:xfrm>
          <a:off x="1777090" y="680913"/>
          <a:ext cx="5737342" cy="5737342"/>
        </a:xfrm>
        <a:prstGeom prst="pie">
          <a:avLst>
            <a:gd name="adj1" fmla="val 16200000"/>
            <a:gd name="adj2" fmla="val 20520000"/>
          </a:avLst>
        </a:prstGeom>
        <a:solidFill>
          <a:srgbClr val="FFBB00"/>
        </a:solidFill>
        <a:ln w="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</a:t>
          </a:r>
          <a:endParaRPr lang="en-GB" sz="6500" kern="1200" dirty="0"/>
        </a:p>
      </dsp:txBody>
      <dsp:txXfrm>
        <a:off x="4718161" y="1538099"/>
        <a:ext cx="1946598" cy="1331883"/>
      </dsp:txXfrm>
    </dsp:sp>
    <dsp:sp modelId="{58AD3DD4-D355-426C-8A23-3CCD42492AFC}">
      <dsp:nvSpPr>
        <dsp:cNvPr id="0" name=""/>
        <dsp:cNvSpPr/>
      </dsp:nvSpPr>
      <dsp:spPr>
        <a:xfrm>
          <a:off x="1773877" y="684724"/>
          <a:ext cx="5737342" cy="5737342"/>
        </a:xfrm>
        <a:prstGeom prst="pie">
          <a:avLst>
            <a:gd name="adj1" fmla="val 20520000"/>
            <a:gd name="adj2" fmla="val 3240000"/>
          </a:avLst>
        </a:prstGeom>
        <a:solidFill>
          <a:srgbClr val="B22F66"/>
        </a:solidFill>
        <a:ln w="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</a:t>
          </a:r>
          <a:endParaRPr lang="en-GB" sz="6500" kern="1200" dirty="0"/>
        </a:p>
      </dsp:txBody>
      <dsp:txXfrm>
        <a:off x="5523640" y="3280189"/>
        <a:ext cx="1707542" cy="1441165"/>
      </dsp:txXfrm>
    </dsp:sp>
    <dsp:sp modelId="{27C2072E-26F0-4C49-92E9-08BBC4D2BAC4}">
      <dsp:nvSpPr>
        <dsp:cNvPr id="0" name=""/>
        <dsp:cNvSpPr/>
      </dsp:nvSpPr>
      <dsp:spPr>
        <a:xfrm>
          <a:off x="1773877" y="690060"/>
          <a:ext cx="5737342" cy="5737342"/>
        </a:xfrm>
        <a:prstGeom prst="pie">
          <a:avLst>
            <a:gd name="adj1" fmla="val 3240000"/>
            <a:gd name="adj2" fmla="val 756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</a:t>
          </a:r>
          <a:endParaRPr lang="en-GB" sz="6500" kern="1200" dirty="0"/>
        </a:p>
      </dsp:txBody>
      <dsp:txXfrm>
        <a:off x="3618023" y="4993067"/>
        <a:ext cx="2049051" cy="1229430"/>
      </dsp:txXfrm>
    </dsp:sp>
    <dsp:sp modelId="{998A7A09-D707-49ED-8D67-575FFDA1FFC5}">
      <dsp:nvSpPr>
        <dsp:cNvPr id="0" name=""/>
        <dsp:cNvSpPr/>
      </dsp:nvSpPr>
      <dsp:spPr>
        <a:xfrm>
          <a:off x="1773877" y="684724"/>
          <a:ext cx="5737342" cy="5737342"/>
        </a:xfrm>
        <a:prstGeom prst="pie">
          <a:avLst>
            <a:gd name="adj1" fmla="val 7560000"/>
            <a:gd name="adj2" fmla="val 11880000"/>
          </a:avLst>
        </a:prstGeom>
        <a:solidFill>
          <a:srgbClr val="FF6666"/>
        </a:solidFill>
        <a:ln w="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</a:t>
          </a:r>
          <a:endParaRPr lang="en-GB" sz="6500" kern="1200" dirty="0"/>
        </a:p>
      </dsp:txBody>
      <dsp:txXfrm>
        <a:off x="2047084" y="3280189"/>
        <a:ext cx="1707542" cy="1441165"/>
      </dsp:txXfrm>
    </dsp:sp>
    <dsp:sp modelId="{C8A5A593-F6AE-499B-8E89-5966DB5183C6}">
      <dsp:nvSpPr>
        <dsp:cNvPr id="0" name=""/>
        <dsp:cNvSpPr/>
      </dsp:nvSpPr>
      <dsp:spPr>
        <a:xfrm>
          <a:off x="1773877" y="684724"/>
          <a:ext cx="5737342" cy="5737342"/>
        </a:xfrm>
        <a:prstGeom prst="pie">
          <a:avLst>
            <a:gd name="adj1" fmla="val 11880000"/>
            <a:gd name="adj2" fmla="val 16200000"/>
          </a:avLst>
        </a:prstGeom>
        <a:solidFill>
          <a:srgbClr val="7F7F7F"/>
        </a:solidFill>
        <a:ln w="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</a:t>
          </a:r>
          <a:endParaRPr lang="en-GB" sz="6500" kern="1200" dirty="0"/>
        </a:p>
      </dsp:txBody>
      <dsp:txXfrm>
        <a:off x="2610573" y="1558986"/>
        <a:ext cx="1946598" cy="13318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ter" panose="02000503000000020004" pitchFamily="2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ter" panose="02000503000000020004" pitchFamily="2" charset="0"/>
              </a:defRPr>
            </a:lvl1pPr>
          </a:lstStyle>
          <a:p>
            <a:fld id="{CD2C2395-F97E-6248-B065-93C3FC638883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ter" panose="02000503000000020004" pitchFamily="2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ter" panose="02000503000000020004" pitchFamily="2" charset="0"/>
              </a:defRPr>
            </a:lvl1pPr>
          </a:lstStyle>
          <a:p>
            <a:fld id="{661F5875-B796-6946-A52D-FCDBADF1B4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125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ter" panose="02000503000000020004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ter" panose="02000503000000020004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ter" panose="02000503000000020004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ter" panose="02000503000000020004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ter" panose="02000503000000020004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1F5875-B796-6946-A52D-FCDBADF1B40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28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1F5875-B796-6946-A52D-FCDBADF1B40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02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1F5875-B796-6946-A52D-FCDBADF1B40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59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1F5875-B796-6946-A52D-FCDBADF1B40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630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1F5875-B796-6946-A52D-FCDBADF1B40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203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6CAA8-8B9F-4696-96C3-CF58CA8A4623}" type="slidenum">
              <a:rPr lang="en-MY" smtClean="0"/>
              <a:t>6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72572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mailto:ask@amdaris.com" TargetMode="External"/><Relationship Id="rId7" Type="http://schemas.openxmlformats.org/officeDocument/2006/relationships/image" Target="../media/image11.sv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svg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mailto:ask@amdaris.com" TargetMode="External"/><Relationship Id="rId7" Type="http://schemas.openxmlformats.org/officeDocument/2006/relationships/image" Target="../media/image38.sv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png"/><Relationship Id="rId5" Type="http://schemas.openxmlformats.org/officeDocument/2006/relationships/image" Target="../media/image37.svg"/><Relationship Id="rId4" Type="http://schemas.openxmlformats.org/officeDocument/2006/relationships/image" Target="../media/image8.png"/><Relationship Id="rId9" Type="http://schemas.openxmlformats.org/officeDocument/2006/relationships/image" Target="../media/image39.svg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svg"/></Relationships>
</file>

<file path=ppt/slideLayouts/_rels/slideLayout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mailto:ask@amdaris.com" TargetMode="External"/><Relationship Id="rId7" Type="http://schemas.openxmlformats.org/officeDocument/2006/relationships/image" Target="../media/image11.sv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6.svg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mailto:matthew.green@amdaris.com" TargetMode="External"/><Relationship Id="rId7" Type="http://schemas.openxmlformats.org/officeDocument/2006/relationships/image" Target="../media/image29.sv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3.sv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3.sv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mailto:ask@amdaris.com" TargetMode="External"/><Relationship Id="rId7" Type="http://schemas.openxmlformats.org/officeDocument/2006/relationships/image" Target="../media/image38.sv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37.svg"/><Relationship Id="rId4" Type="http://schemas.openxmlformats.org/officeDocument/2006/relationships/image" Target="../media/image8.png"/><Relationship Id="rId9" Type="http://schemas.openxmlformats.org/officeDocument/2006/relationships/image" Target="../media/image39.svg"/></Relationships>
</file>

<file path=ppt/slideLayouts/_rels/slideLayout7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3.sv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/Sub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022B4AC-5685-67D0-97F3-1CB3C18CDC3A}"/>
              </a:ext>
            </a:extLst>
          </p:cNvPr>
          <p:cNvSpPr txBox="1">
            <a:spLocks/>
          </p:cNvSpPr>
          <p:nvPr userDrawn="1"/>
        </p:nvSpPr>
        <p:spPr>
          <a:xfrm>
            <a:off x="11126311" y="632131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>
                <a:solidFill>
                  <a:schemeClr val="tx1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chemeClr val="tx1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>
              <a:solidFill>
                <a:schemeClr val="tx1"/>
              </a:solidFill>
              <a:latin typeface="Inter Light" panose="020004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E9485F-EFCB-C423-8DA3-8B82298B97F5}"/>
              </a:ext>
            </a:extLst>
          </p:cNvPr>
          <p:cNvSpPr txBox="1"/>
          <p:nvPr userDrawn="1"/>
        </p:nvSpPr>
        <p:spPr>
          <a:xfrm>
            <a:off x="9291457" y="6357590"/>
            <a:ext cx="2066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>
                <a:solidFill>
                  <a:schemeClr val="tx1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18AD01-7325-7B4B-B2FB-488F1B157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52" y="699820"/>
            <a:ext cx="11339198" cy="527318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defRPr lang="en-GB" b="1" i="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88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reak Page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B0A473-2620-BFB4-BFE2-85304E2FCF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5" t="8" r="10417"/>
          <a:stretch/>
        </p:blipFill>
        <p:spPr>
          <a:xfrm>
            <a:off x="4051552" y="0"/>
            <a:ext cx="8140448" cy="6141204"/>
          </a:xfrm>
          <a:prstGeom prst="rect">
            <a:avLst/>
          </a:prstGeom>
        </p:spPr>
      </p:pic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F6570A2C-E422-8A3E-A9A9-2F9766CC52D6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4051552" cy="6141204"/>
          </a:xfrm>
          <a:prstGeom prst="rect">
            <a:avLst/>
          </a:prstGeom>
          <a:solidFill>
            <a:srgbClr val="112430"/>
          </a:solidFill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615CD94-FF51-5887-3F5E-F680EDEB8F8A}"/>
              </a:ext>
            </a:extLst>
          </p:cNvPr>
          <p:cNvSpPr txBox="1">
            <a:spLocks/>
          </p:cNvSpPr>
          <p:nvPr userDrawn="1"/>
        </p:nvSpPr>
        <p:spPr>
          <a:xfrm>
            <a:off x="11339653" y="634923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>
                <a:solidFill>
                  <a:srgbClr val="16254C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rgbClr val="16254C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>
              <a:solidFill>
                <a:srgbClr val="16254C"/>
              </a:solidFill>
              <a:latin typeface="Inter Light" panose="020004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70998D-9BEA-28EA-61B7-72313EF60BC2}"/>
              </a:ext>
            </a:extLst>
          </p:cNvPr>
          <p:cNvSpPr txBox="1"/>
          <p:nvPr userDrawn="1"/>
        </p:nvSpPr>
        <p:spPr>
          <a:xfrm>
            <a:off x="9504799" y="6385510"/>
            <a:ext cx="2066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>
                <a:solidFill>
                  <a:srgbClr val="16254C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92BDB91-8EAD-C151-F069-7EB22E5467FD}"/>
              </a:ext>
            </a:extLst>
          </p:cNvPr>
          <p:cNvGrpSpPr/>
          <p:nvPr userDrawn="1"/>
        </p:nvGrpSpPr>
        <p:grpSpPr>
          <a:xfrm>
            <a:off x="468149" y="3458139"/>
            <a:ext cx="3115254" cy="1236295"/>
            <a:chOff x="4766205" y="3108239"/>
            <a:chExt cx="3115254" cy="123629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B462C8C-9F8C-9DB0-3C19-59C08E97322D}"/>
                </a:ext>
              </a:extLst>
            </p:cNvPr>
            <p:cNvSpPr txBox="1"/>
            <p:nvPr/>
          </p:nvSpPr>
          <p:spPr>
            <a:xfrm>
              <a:off x="5205006" y="4067535"/>
              <a:ext cx="267645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u="none">
                  <a:solidFill>
                    <a:schemeClr val="bg1"/>
                  </a:solidFill>
                  <a:latin typeface="Inter Light" panose="02000403000000020004" pitchFamily="2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ask@amdaris.com</a:t>
              </a:r>
              <a:endParaRPr lang="en-US" sz="1200" u="none">
                <a:solidFill>
                  <a:schemeClr val="bg1"/>
                </a:solidFill>
                <a:latin typeface="Inter Light" panose="02000403000000020004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398CB7A-4227-4071-200C-8E16A27B8AF6}"/>
                </a:ext>
              </a:extLst>
            </p:cNvPr>
            <p:cNvSpPr txBox="1"/>
            <p:nvPr/>
          </p:nvSpPr>
          <p:spPr>
            <a:xfrm>
              <a:off x="5205006" y="3632205"/>
              <a:ext cx="267645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b="0" i="0" u="none" strike="noStrike">
                  <a:solidFill>
                    <a:schemeClr val="bg1"/>
                  </a:solidFill>
                  <a:effectLst/>
                  <a:latin typeface="Inter" panose="02000503000000020004" pitchFamily="2" charset="0"/>
                </a:rPr>
                <a:t>+44(0117 935 3444)</a:t>
              </a:r>
              <a:endParaRPr lang="en-US" sz="1200" b="0">
                <a:solidFill>
                  <a:schemeClr val="bg1"/>
                </a:solidFill>
                <a:latin typeface="Inter Light" panose="02000403000000020004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6BFA62C-CC6B-1FE1-123D-A47016A8790D}"/>
                </a:ext>
              </a:extLst>
            </p:cNvPr>
            <p:cNvSpPr txBox="1"/>
            <p:nvPr/>
          </p:nvSpPr>
          <p:spPr>
            <a:xfrm>
              <a:off x="5205006" y="3108239"/>
              <a:ext cx="267645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  <a:latin typeface="Inter Light" panose="02000403000000020004" pitchFamily="2" charset="0"/>
                </a:rPr>
                <a:t>Aurora, </a:t>
              </a:r>
              <a:r>
                <a:rPr lang="en-US" sz="1200" err="1">
                  <a:solidFill>
                    <a:schemeClr val="bg1"/>
                  </a:solidFill>
                  <a:latin typeface="Inter Light" panose="02000403000000020004" pitchFamily="2" charset="0"/>
                </a:rPr>
                <a:t>Finzels</a:t>
              </a:r>
              <a:r>
                <a:rPr lang="en-US" sz="1200">
                  <a:solidFill>
                    <a:schemeClr val="bg1"/>
                  </a:solidFill>
                  <a:latin typeface="Inter Light" panose="02000403000000020004" pitchFamily="2" charset="0"/>
                </a:rPr>
                <a:t> Reach, </a:t>
              </a:r>
              <a:r>
                <a:rPr lang="en-US" sz="1200" err="1">
                  <a:solidFill>
                    <a:schemeClr val="bg1"/>
                  </a:solidFill>
                  <a:latin typeface="Inter Light" panose="02000403000000020004" pitchFamily="2" charset="0"/>
                </a:rPr>
                <a:t>Counterslip</a:t>
              </a:r>
              <a:r>
                <a:rPr lang="en-US" sz="1200">
                  <a:solidFill>
                    <a:schemeClr val="bg1"/>
                  </a:solidFill>
                  <a:latin typeface="Inter Light" panose="02000403000000020004" pitchFamily="2" charset="0"/>
                </a:rPr>
                <a:t>, Bristol, BS1 6BX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9D7C67B-2004-0D7B-3F58-475CF3AAC211}"/>
                </a:ext>
              </a:extLst>
            </p:cNvPr>
            <p:cNvGrpSpPr/>
            <p:nvPr/>
          </p:nvGrpSpPr>
          <p:grpSpPr>
            <a:xfrm>
              <a:off x="4766205" y="3201911"/>
              <a:ext cx="274320" cy="274320"/>
              <a:chOff x="4551444" y="5060062"/>
              <a:chExt cx="274320" cy="27432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E2667369-C646-3B25-90E9-993844873DBE}"/>
                  </a:ext>
                </a:extLst>
              </p:cNvPr>
              <p:cNvSpPr/>
              <p:nvPr/>
            </p:nvSpPr>
            <p:spPr>
              <a:xfrm>
                <a:off x="4551444" y="5060062"/>
                <a:ext cx="274320" cy="274320"/>
              </a:xfrm>
              <a:prstGeom prst="ellipse">
                <a:avLst/>
              </a:prstGeom>
              <a:noFill/>
              <a:ln w="9525">
                <a:solidFill>
                  <a:srgbClr val="FF66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Inter Light" panose="02000403000000020004" pitchFamily="2" charset="0"/>
                </a:endParaRPr>
              </a:p>
            </p:txBody>
          </p:sp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673E31A1-7255-6CC1-5248-B1C1DEC791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607692" y="5116310"/>
                <a:ext cx="161824" cy="161824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26C4AAB-D1AD-EBA1-51E2-227439AD4AFB}"/>
                </a:ext>
              </a:extLst>
            </p:cNvPr>
            <p:cNvGrpSpPr/>
            <p:nvPr/>
          </p:nvGrpSpPr>
          <p:grpSpPr>
            <a:xfrm>
              <a:off x="4766205" y="3633544"/>
              <a:ext cx="274320" cy="274320"/>
              <a:chOff x="4551444" y="5491694"/>
              <a:chExt cx="274320" cy="27432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6BF1D16-F0CA-55A7-3629-02747F1B134F}"/>
                  </a:ext>
                </a:extLst>
              </p:cNvPr>
              <p:cNvSpPr/>
              <p:nvPr/>
            </p:nvSpPr>
            <p:spPr>
              <a:xfrm>
                <a:off x="4551444" y="5491694"/>
                <a:ext cx="274320" cy="274320"/>
              </a:xfrm>
              <a:prstGeom prst="ellipse">
                <a:avLst/>
              </a:prstGeom>
              <a:noFill/>
              <a:ln w="9525">
                <a:solidFill>
                  <a:srgbClr val="FF66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Inter Light" panose="02000403000000020004" pitchFamily="2" charset="0"/>
                </a:endParaRPr>
              </a:p>
            </p:txBody>
          </p:sp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EFF41E0A-A314-228E-5053-AC7DD40CD6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/>
            </p:blipFill>
            <p:spPr>
              <a:xfrm>
                <a:off x="4607692" y="5547942"/>
                <a:ext cx="161824" cy="161824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307CB14-8FD2-8EBA-83F7-30DA9070BD3F}"/>
                </a:ext>
              </a:extLst>
            </p:cNvPr>
            <p:cNvGrpSpPr/>
            <p:nvPr/>
          </p:nvGrpSpPr>
          <p:grpSpPr>
            <a:xfrm>
              <a:off x="4766205" y="4068874"/>
              <a:ext cx="274320" cy="274320"/>
              <a:chOff x="4551444" y="5923326"/>
              <a:chExt cx="274320" cy="274320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7E0C6549-4CCF-AD73-7FD2-F36AD6F8C35B}"/>
                  </a:ext>
                </a:extLst>
              </p:cNvPr>
              <p:cNvSpPr/>
              <p:nvPr/>
            </p:nvSpPr>
            <p:spPr>
              <a:xfrm>
                <a:off x="4551444" y="5923326"/>
                <a:ext cx="274320" cy="274320"/>
              </a:xfrm>
              <a:prstGeom prst="ellipse">
                <a:avLst/>
              </a:prstGeom>
              <a:noFill/>
              <a:ln w="9525">
                <a:solidFill>
                  <a:srgbClr val="FF66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Inter Light" panose="02000403000000020004" pitchFamily="2" charset="0"/>
                </a:endParaRPr>
              </a:p>
            </p:txBody>
          </p:sp>
          <p:pic>
            <p:nvPicPr>
              <p:cNvPr id="19" name="Graphic 18">
                <a:extLst>
                  <a:ext uri="{FF2B5EF4-FFF2-40B4-BE49-F238E27FC236}">
                    <a16:creationId xmlns:a16="http://schemas.microsoft.com/office/drawing/2014/main" id="{B349C832-1C26-358B-477C-2677CE2109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/>
            </p:blipFill>
            <p:spPr>
              <a:xfrm>
                <a:off x="4607692" y="5979574"/>
                <a:ext cx="161824" cy="161824"/>
              </a:xfrm>
              <a:prstGeom prst="rect">
                <a:avLst/>
              </a:prstGeom>
            </p:spPr>
          </p:pic>
        </p:grpSp>
      </p:grpSp>
      <p:sp>
        <p:nvSpPr>
          <p:cNvPr id="24" name="Title 6">
            <a:extLst>
              <a:ext uri="{FF2B5EF4-FFF2-40B4-BE49-F238E27FC236}">
                <a16:creationId xmlns:a16="http://schemas.microsoft.com/office/drawing/2014/main" id="{D20FA82D-0493-A053-DC1D-CC9C2FB7A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198" y="2457574"/>
            <a:ext cx="3347625" cy="63762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Contact us</a:t>
            </a:r>
          </a:p>
        </p:txBody>
      </p:sp>
    </p:spTree>
    <p:extLst>
      <p:ext uri="{BB962C8B-B14F-4D97-AF65-F5344CB8AC3E}">
        <p14:creationId xmlns:p14="http://schemas.microsoft.com/office/powerpoint/2010/main" val="414544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25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/Sub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C5F9A-950E-465A-B1F0-B445460C2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52" y="699820"/>
            <a:ext cx="11339199" cy="527319"/>
          </a:xfrm>
        </p:spPr>
        <p:txBody>
          <a:bodyPr vert="horz" lIns="0" tIns="45720" rIns="91440" bIns="45720" rtlCol="0" anchor="t" anchorCtr="0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6FE6D1-A06F-48A3-A847-16B9345EA8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101" y="1227139"/>
            <a:ext cx="11339513" cy="277812"/>
          </a:xfrm>
        </p:spPr>
        <p:txBody>
          <a:bodyPr lIns="0"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022B4AC-5685-67D0-97F3-1CB3C18CDC3A}"/>
              </a:ext>
            </a:extLst>
          </p:cNvPr>
          <p:cNvSpPr txBox="1">
            <a:spLocks/>
          </p:cNvSpPr>
          <p:nvPr userDrawn="1"/>
        </p:nvSpPr>
        <p:spPr>
          <a:xfrm>
            <a:off x="11126312" y="632131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>
                <a:solidFill>
                  <a:schemeClr val="tx1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chemeClr val="tx1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>
              <a:solidFill>
                <a:schemeClr val="tx1"/>
              </a:solidFill>
              <a:latin typeface="Inter Light" panose="020004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E9485F-EFCB-C423-8DA3-8B82298B97F5}"/>
              </a:ext>
            </a:extLst>
          </p:cNvPr>
          <p:cNvSpPr txBox="1"/>
          <p:nvPr userDrawn="1"/>
        </p:nvSpPr>
        <p:spPr>
          <a:xfrm>
            <a:off x="9291457" y="6357589"/>
            <a:ext cx="20663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>
                <a:solidFill>
                  <a:schemeClr val="tx1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</p:spTree>
    <p:extLst>
      <p:ext uri="{BB962C8B-B14F-4D97-AF65-F5344CB8AC3E}">
        <p14:creationId xmlns:p14="http://schemas.microsoft.com/office/powerpoint/2010/main" val="210990116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hite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E24213-E9BF-F429-B666-39586B1EC5AA}"/>
              </a:ext>
            </a:extLst>
          </p:cNvPr>
          <p:cNvSpPr/>
          <p:nvPr userDrawn="1"/>
        </p:nvSpPr>
        <p:spPr>
          <a:xfrm>
            <a:off x="0" y="-1"/>
            <a:ext cx="12192000" cy="6023873"/>
          </a:xfrm>
          <a:prstGeom prst="rect">
            <a:avLst/>
          </a:prstGeom>
          <a:solidFill>
            <a:srgbClr val="1124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7E4F580-130A-B0B9-904D-163ED690F32E}"/>
              </a:ext>
            </a:extLst>
          </p:cNvPr>
          <p:cNvSpPr txBox="1">
            <a:spLocks/>
          </p:cNvSpPr>
          <p:nvPr userDrawn="1"/>
        </p:nvSpPr>
        <p:spPr>
          <a:xfrm>
            <a:off x="11126312" y="632131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>
                <a:solidFill>
                  <a:schemeClr val="tx1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chemeClr val="tx1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>
              <a:solidFill>
                <a:schemeClr val="tx1"/>
              </a:solidFill>
              <a:latin typeface="Inter Light" panose="020004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541144-B1BD-FAE7-2E1C-51BEB2B7B585}"/>
              </a:ext>
            </a:extLst>
          </p:cNvPr>
          <p:cNvSpPr txBox="1"/>
          <p:nvPr userDrawn="1"/>
        </p:nvSpPr>
        <p:spPr>
          <a:xfrm>
            <a:off x="9291457" y="6357589"/>
            <a:ext cx="20663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>
                <a:solidFill>
                  <a:schemeClr val="tx1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58A517C-0E42-1A88-B078-9799471FB6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101" y="1227139"/>
            <a:ext cx="11339513" cy="277812"/>
          </a:xfrm>
        </p:spPr>
        <p:txBody>
          <a:bodyPr lIns="0" rIns="90000">
            <a:noAutofit/>
          </a:bodyPr>
          <a:lstStyle>
            <a:lvl1pPr marL="0" indent="0">
              <a:buNone/>
              <a:defRPr sz="1200" b="0" i="0" spc="0" baseline="0">
                <a:solidFill>
                  <a:schemeClr val="bg1"/>
                </a:solidFill>
                <a:latin typeface="+mj-lt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991CA2E-04D9-3F3A-D0A9-FC150DF66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52" y="699820"/>
            <a:ext cx="11339199" cy="527319"/>
          </a:xfrm>
        </p:spPr>
        <p:txBody>
          <a:bodyPr vert="horz" lIns="0" tIns="45720" rIns="90000" bIns="45720" rtlCol="0" anchor="t" anchorCtr="0">
            <a:noAutofit/>
          </a:bodyPr>
          <a:lstStyle>
            <a:lvl1pPr>
              <a:defRPr lang="en-GB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26685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only White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E24213-E9BF-F429-B666-39586B1EC5AA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1124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7E4F580-130A-B0B9-904D-163ED690F32E}"/>
              </a:ext>
            </a:extLst>
          </p:cNvPr>
          <p:cNvSpPr txBox="1">
            <a:spLocks/>
          </p:cNvSpPr>
          <p:nvPr userDrawn="1"/>
        </p:nvSpPr>
        <p:spPr>
          <a:xfrm>
            <a:off x="11126312" y="632131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>
                <a:solidFill>
                  <a:schemeClr val="bg1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chemeClr val="bg1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>
              <a:solidFill>
                <a:schemeClr val="bg1"/>
              </a:solidFill>
              <a:latin typeface="Inter Light" panose="020004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541144-B1BD-FAE7-2E1C-51BEB2B7B585}"/>
              </a:ext>
            </a:extLst>
          </p:cNvPr>
          <p:cNvSpPr txBox="1"/>
          <p:nvPr userDrawn="1"/>
        </p:nvSpPr>
        <p:spPr>
          <a:xfrm>
            <a:off x="9291457" y="6357589"/>
            <a:ext cx="20663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>
                <a:solidFill>
                  <a:schemeClr val="bg1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58A517C-0E42-1A88-B078-9799471FB6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101" y="1227139"/>
            <a:ext cx="11339513" cy="277812"/>
          </a:xfrm>
        </p:spPr>
        <p:txBody>
          <a:bodyPr lIns="0" rIns="90000">
            <a:noAutofit/>
          </a:bodyPr>
          <a:lstStyle>
            <a:lvl1pPr marL="0" indent="0">
              <a:buNone/>
              <a:defRPr sz="1200" b="0" i="0" spc="0" baseline="0">
                <a:solidFill>
                  <a:schemeClr val="bg1"/>
                </a:solidFill>
                <a:latin typeface="+mj-lt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991CA2E-04D9-3F3A-D0A9-FC150DF66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52" y="699820"/>
            <a:ext cx="11339199" cy="527319"/>
          </a:xfrm>
        </p:spPr>
        <p:txBody>
          <a:bodyPr vert="horz" lIns="0" tIns="45720" rIns="90000" bIns="45720" rtlCol="0" anchor="t" anchorCtr="0">
            <a:noAutofit/>
          </a:bodyPr>
          <a:lstStyle>
            <a:lvl1pPr>
              <a:defRPr lang="en-GB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57DC713-61AA-41FA-BB92-7F26C0B404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65229" y="6156794"/>
            <a:ext cx="1232268" cy="70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7151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/Sub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61B672-A95E-F2F1-3163-488049B97B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831" y="-1"/>
            <a:ext cx="12213605" cy="685800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6FE6D1-A06F-48A3-A847-16B9345EA8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101" y="1227139"/>
            <a:ext cx="6515099" cy="277812"/>
          </a:xfrm>
        </p:spPr>
        <p:txBody>
          <a:bodyPr lIns="0"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5098558-C025-46ED-A326-804582337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52" y="699820"/>
            <a:ext cx="11339199" cy="527319"/>
          </a:xfrm>
        </p:spPr>
        <p:txBody>
          <a:bodyPr vert="horz" lIns="0" tIns="45720" rIns="91440" bIns="45720" rtlCol="0" anchor="t" anchorCtr="0">
            <a:noAutofit/>
          </a:bodyPr>
          <a:lstStyle>
            <a:lvl1pPr>
              <a:defRPr lang="en-GB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5E3CA07-0AD3-58BA-31F1-4D1CDBD21EC7}"/>
              </a:ext>
            </a:extLst>
          </p:cNvPr>
          <p:cNvSpPr txBox="1">
            <a:spLocks/>
          </p:cNvSpPr>
          <p:nvPr userDrawn="1"/>
        </p:nvSpPr>
        <p:spPr>
          <a:xfrm>
            <a:off x="11126312" y="632131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>
                <a:solidFill>
                  <a:schemeClr val="tx1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chemeClr val="tx1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>
              <a:solidFill>
                <a:schemeClr val="tx1"/>
              </a:solidFill>
              <a:latin typeface="Inter Light" panose="0200040300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C2B2EF-BEDF-BA44-06A5-4F237F9BC0AB}"/>
              </a:ext>
            </a:extLst>
          </p:cNvPr>
          <p:cNvSpPr txBox="1"/>
          <p:nvPr userDrawn="1"/>
        </p:nvSpPr>
        <p:spPr>
          <a:xfrm>
            <a:off x="9291457" y="6357589"/>
            <a:ext cx="20663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>
                <a:solidFill>
                  <a:schemeClr val="tx1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AD6D073-5D7D-6CA9-D815-5185BDC5AD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65229" y="6156794"/>
            <a:ext cx="1232268" cy="70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35410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reak Page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B0A473-2620-BFB4-BFE2-85304E2FCF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5" t="8" r="10417"/>
          <a:stretch/>
        </p:blipFill>
        <p:spPr>
          <a:xfrm>
            <a:off x="4051552" y="1"/>
            <a:ext cx="8140448" cy="6141204"/>
          </a:xfrm>
          <a:prstGeom prst="rect">
            <a:avLst/>
          </a:prstGeom>
        </p:spPr>
      </p:pic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F6570A2C-E422-8A3E-A9A9-2F9766CC52D6}"/>
              </a:ext>
            </a:extLst>
          </p:cNvPr>
          <p:cNvSpPr txBox="1">
            <a:spLocks/>
          </p:cNvSpPr>
          <p:nvPr userDrawn="1"/>
        </p:nvSpPr>
        <p:spPr>
          <a:xfrm>
            <a:off x="0" y="1"/>
            <a:ext cx="4051552" cy="6141204"/>
          </a:xfrm>
          <a:prstGeom prst="rect">
            <a:avLst/>
          </a:prstGeom>
          <a:solidFill>
            <a:srgbClr val="112430"/>
          </a:solidFill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615CD94-FF51-5887-3F5E-F680EDEB8F8A}"/>
              </a:ext>
            </a:extLst>
          </p:cNvPr>
          <p:cNvSpPr txBox="1">
            <a:spLocks/>
          </p:cNvSpPr>
          <p:nvPr userDrawn="1"/>
        </p:nvSpPr>
        <p:spPr>
          <a:xfrm>
            <a:off x="11339653" y="634923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>
                <a:solidFill>
                  <a:srgbClr val="16254C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rgbClr val="16254C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>
              <a:solidFill>
                <a:srgbClr val="16254C"/>
              </a:solidFill>
              <a:latin typeface="Inter Light" panose="020004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70998D-9BEA-28EA-61B7-72313EF60BC2}"/>
              </a:ext>
            </a:extLst>
          </p:cNvPr>
          <p:cNvSpPr txBox="1"/>
          <p:nvPr userDrawn="1"/>
        </p:nvSpPr>
        <p:spPr>
          <a:xfrm>
            <a:off x="9504799" y="6385509"/>
            <a:ext cx="20663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>
                <a:solidFill>
                  <a:srgbClr val="16254C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92BDB91-8EAD-C151-F069-7EB22E5467FD}"/>
              </a:ext>
            </a:extLst>
          </p:cNvPr>
          <p:cNvGrpSpPr/>
          <p:nvPr userDrawn="1"/>
        </p:nvGrpSpPr>
        <p:grpSpPr>
          <a:xfrm>
            <a:off x="468150" y="3458142"/>
            <a:ext cx="3115255" cy="1236295"/>
            <a:chOff x="4766205" y="3108239"/>
            <a:chExt cx="3115254" cy="123629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B462C8C-9F8C-9DB0-3C19-59C08E97322D}"/>
                </a:ext>
              </a:extLst>
            </p:cNvPr>
            <p:cNvSpPr txBox="1"/>
            <p:nvPr/>
          </p:nvSpPr>
          <p:spPr>
            <a:xfrm>
              <a:off x="5205006" y="4067535"/>
              <a:ext cx="267645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u="none">
                  <a:solidFill>
                    <a:schemeClr val="bg1"/>
                  </a:solidFill>
                  <a:latin typeface="Inter Light" panose="02000403000000020004" pitchFamily="2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ask@amdaris.com</a:t>
              </a:r>
              <a:endParaRPr lang="en-US" sz="1200" u="none">
                <a:solidFill>
                  <a:schemeClr val="bg1"/>
                </a:solidFill>
                <a:latin typeface="Inter Light" panose="02000403000000020004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398CB7A-4227-4071-200C-8E16A27B8AF6}"/>
                </a:ext>
              </a:extLst>
            </p:cNvPr>
            <p:cNvSpPr txBox="1"/>
            <p:nvPr/>
          </p:nvSpPr>
          <p:spPr>
            <a:xfrm>
              <a:off x="5205006" y="3632206"/>
              <a:ext cx="267645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b="0" i="0" u="none" strike="noStrike">
                  <a:solidFill>
                    <a:schemeClr val="bg1"/>
                  </a:solidFill>
                  <a:effectLst/>
                  <a:latin typeface="Inter" panose="02000503000000020004" pitchFamily="2" charset="0"/>
                </a:rPr>
                <a:t>+44(0117 935 3444)</a:t>
              </a:r>
              <a:endParaRPr lang="en-US" sz="1200" b="0">
                <a:solidFill>
                  <a:schemeClr val="bg1"/>
                </a:solidFill>
                <a:latin typeface="Inter Light" panose="02000403000000020004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6BFA62C-CC6B-1FE1-123D-A47016A8790D}"/>
                </a:ext>
              </a:extLst>
            </p:cNvPr>
            <p:cNvSpPr txBox="1"/>
            <p:nvPr/>
          </p:nvSpPr>
          <p:spPr>
            <a:xfrm>
              <a:off x="5205006" y="3108239"/>
              <a:ext cx="267645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  <a:latin typeface="Inter Light" panose="02000403000000020004" pitchFamily="2" charset="0"/>
                </a:rPr>
                <a:t>Aurora, </a:t>
              </a:r>
              <a:r>
                <a:rPr lang="en-US" sz="1200" err="1">
                  <a:solidFill>
                    <a:schemeClr val="bg1"/>
                  </a:solidFill>
                  <a:latin typeface="Inter Light" panose="02000403000000020004" pitchFamily="2" charset="0"/>
                </a:rPr>
                <a:t>Finzels</a:t>
              </a:r>
              <a:r>
                <a:rPr lang="en-US" sz="1200">
                  <a:solidFill>
                    <a:schemeClr val="bg1"/>
                  </a:solidFill>
                  <a:latin typeface="Inter Light" panose="02000403000000020004" pitchFamily="2" charset="0"/>
                </a:rPr>
                <a:t> Reach, </a:t>
              </a:r>
              <a:r>
                <a:rPr lang="en-US" sz="1200" err="1">
                  <a:solidFill>
                    <a:schemeClr val="bg1"/>
                  </a:solidFill>
                  <a:latin typeface="Inter Light" panose="02000403000000020004" pitchFamily="2" charset="0"/>
                </a:rPr>
                <a:t>Counterslip</a:t>
              </a:r>
              <a:r>
                <a:rPr lang="en-US" sz="1200">
                  <a:solidFill>
                    <a:schemeClr val="bg1"/>
                  </a:solidFill>
                  <a:latin typeface="Inter Light" panose="02000403000000020004" pitchFamily="2" charset="0"/>
                </a:rPr>
                <a:t>, Bristol, BS1 6BX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9D7C67B-2004-0D7B-3F58-475CF3AAC211}"/>
                </a:ext>
              </a:extLst>
            </p:cNvPr>
            <p:cNvGrpSpPr/>
            <p:nvPr/>
          </p:nvGrpSpPr>
          <p:grpSpPr>
            <a:xfrm>
              <a:off x="4766205" y="3201911"/>
              <a:ext cx="274320" cy="274320"/>
              <a:chOff x="4551444" y="5060062"/>
              <a:chExt cx="274320" cy="27432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E2667369-C646-3B25-90E9-993844873DBE}"/>
                  </a:ext>
                </a:extLst>
              </p:cNvPr>
              <p:cNvSpPr/>
              <p:nvPr/>
            </p:nvSpPr>
            <p:spPr>
              <a:xfrm>
                <a:off x="4551444" y="5060062"/>
                <a:ext cx="274320" cy="274320"/>
              </a:xfrm>
              <a:prstGeom prst="ellipse">
                <a:avLst/>
              </a:prstGeom>
              <a:noFill/>
              <a:ln w="9525">
                <a:solidFill>
                  <a:srgbClr val="FF66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>
                  <a:latin typeface="Inter Light" panose="02000403000000020004" pitchFamily="2" charset="0"/>
                </a:endParaRPr>
              </a:p>
            </p:txBody>
          </p:sp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673E31A1-7255-6CC1-5248-B1C1DEC791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607692" y="5116310"/>
                <a:ext cx="161824" cy="161824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26C4AAB-D1AD-EBA1-51E2-227439AD4AFB}"/>
                </a:ext>
              </a:extLst>
            </p:cNvPr>
            <p:cNvGrpSpPr/>
            <p:nvPr/>
          </p:nvGrpSpPr>
          <p:grpSpPr>
            <a:xfrm>
              <a:off x="4766205" y="3633544"/>
              <a:ext cx="274320" cy="274320"/>
              <a:chOff x="4551444" y="5491694"/>
              <a:chExt cx="274320" cy="27432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6BF1D16-F0CA-55A7-3629-02747F1B134F}"/>
                  </a:ext>
                </a:extLst>
              </p:cNvPr>
              <p:cNvSpPr/>
              <p:nvPr/>
            </p:nvSpPr>
            <p:spPr>
              <a:xfrm>
                <a:off x="4551444" y="5491694"/>
                <a:ext cx="274320" cy="274320"/>
              </a:xfrm>
              <a:prstGeom prst="ellipse">
                <a:avLst/>
              </a:prstGeom>
              <a:noFill/>
              <a:ln w="9525">
                <a:solidFill>
                  <a:srgbClr val="FF66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>
                  <a:latin typeface="Inter Light" panose="02000403000000020004" pitchFamily="2" charset="0"/>
                </a:endParaRPr>
              </a:p>
            </p:txBody>
          </p:sp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EFF41E0A-A314-228E-5053-AC7DD40CD6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/>
            </p:blipFill>
            <p:spPr>
              <a:xfrm>
                <a:off x="4607692" y="5547942"/>
                <a:ext cx="161824" cy="161824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307CB14-8FD2-8EBA-83F7-30DA9070BD3F}"/>
                </a:ext>
              </a:extLst>
            </p:cNvPr>
            <p:cNvGrpSpPr/>
            <p:nvPr/>
          </p:nvGrpSpPr>
          <p:grpSpPr>
            <a:xfrm>
              <a:off x="4766205" y="4068874"/>
              <a:ext cx="274320" cy="274320"/>
              <a:chOff x="4551444" y="5923326"/>
              <a:chExt cx="274320" cy="274320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7E0C6549-4CCF-AD73-7FD2-F36AD6F8C35B}"/>
                  </a:ext>
                </a:extLst>
              </p:cNvPr>
              <p:cNvSpPr/>
              <p:nvPr/>
            </p:nvSpPr>
            <p:spPr>
              <a:xfrm>
                <a:off x="4551444" y="5923326"/>
                <a:ext cx="274320" cy="274320"/>
              </a:xfrm>
              <a:prstGeom prst="ellipse">
                <a:avLst/>
              </a:prstGeom>
              <a:noFill/>
              <a:ln w="9525">
                <a:solidFill>
                  <a:srgbClr val="FF66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>
                  <a:latin typeface="Inter Light" panose="02000403000000020004" pitchFamily="2" charset="0"/>
                </a:endParaRPr>
              </a:p>
            </p:txBody>
          </p:sp>
          <p:pic>
            <p:nvPicPr>
              <p:cNvPr id="19" name="Graphic 18">
                <a:extLst>
                  <a:ext uri="{FF2B5EF4-FFF2-40B4-BE49-F238E27FC236}">
                    <a16:creationId xmlns:a16="http://schemas.microsoft.com/office/drawing/2014/main" id="{B349C832-1C26-358B-477C-2677CE2109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/>
            </p:blipFill>
            <p:spPr>
              <a:xfrm>
                <a:off x="4607692" y="5979574"/>
                <a:ext cx="161824" cy="161824"/>
              </a:xfrm>
              <a:prstGeom prst="rect">
                <a:avLst/>
              </a:prstGeom>
            </p:spPr>
          </p:pic>
        </p:grpSp>
      </p:grpSp>
      <p:sp>
        <p:nvSpPr>
          <p:cNvPr id="24" name="Title 6">
            <a:extLst>
              <a:ext uri="{FF2B5EF4-FFF2-40B4-BE49-F238E27FC236}">
                <a16:creationId xmlns:a16="http://schemas.microsoft.com/office/drawing/2014/main" id="{D20FA82D-0493-A053-DC1D-CC9C2FB7A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200" y="2457575"/>
            <a:ext cx="3347625" cy="63762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Contact us</a:t>
            </a:r>
          </a:p>
        </p:txBody>
      </p:sp>
    </p:spTree>
    <p:extLst>
      <p:ext uri="{BB962C8B-B14F-4D97-AF65-F5344CB8AC3E}">
        <p14:creationId xmlns:p14="http://schemas.microsoft.com/office/powerpoint/2010/main" val="309266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25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ext with Left Sol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C60A4A-C67C-2335-1F56-D55294880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4" t="13584" r="1297" b="14321"/>
          <a:stretch/>
        </p:blipFill>
        <p:spPr>
          <a:xfrm>
            <a:off x="0" y="-1"/>
            <a:ext cx="12192000" cy="602387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2CF959B-5064-4E54-8A3E-7631ED583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488" y="3565685"/>
            <a:ext cx="4896395" cy="1653087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en-GB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C84C6-09D1-92D5-6E08-DF93B2A2BD49}"/>
              </a:ext>
            </a:extLst>
          </p:cNvPr>
          <p:cNvSpPr txBox="1">
            <a:spLocks/>
          </p:cNvSpPr>
          <p:nvPr userDrawn="1"/>
        </p:nvSpPr>
        <p:spPr>
          <a:xfrm>
            <a:off x="11339653" y="634923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>
                <a:solidFill>
                  <a:srgbClr val="16254C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rgbClr val="16254C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>
              <a:solidFill>
                <a:srgbClr val="16254C"/>
              </a:solidFill>
              <a:latin typeface="Inter Light" panose="02000403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31343F-FA50-54F5-454F-F4CE091D05A9}"/>
              </a:ext>
            </a:extLst>
          </p:cNvPr>
          <p:cNvSpPr txBox="1"/>
          <p:nvPr userDrawn="1"/>
        </p:nvSpPr>
        <p:spPr>
          <a:xfrm>
            <a:off x="9504799" y="6385509"/>
            <a:ext cx="20663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>
                <a:solidFill>
                  <a:srgbClr val="16254C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</p:spTree>
    <p:extLst>
      <p:ext uri="{BB962C8B-B14F-4D97-AF65-F5344CB8AC3E}">
        <p14:creationId xmlns:p14="http://schemas.microsoft.com/office/powerpoint/2010/main" val="411680786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ext with Left Sol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C60A4A-C67C-2335-1F56-D552948807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44" b="12944"/>
          <a:stretch/>
        </p:blipFill>
        <p:spPr>
          <a:xfrm>
            <a:off x="0" y="1"/>
            <a:ext cx="12192000" cy="602387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2CF959B-5064-4E54-8A3E-7631ED583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52" y="699820"/>
            <a:ext cx="5546883" cy="527319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en-GB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C84C6-09D1-92D5-6E08-DF93B2A2BD49}"/>
              </a:ext>
            </a:extLst>
          </p:cNvPr>
          <p:cNvSpPr txBox="1">
            <a:spLocks/>
          </p:cNvSpPr>
          <p:nvPr userDrawn="1"/>
        </p:nvSpPr>
        <p:spPr>
          <a:xfrm>
            <a:off x="11339653" y="634923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>
                <a:solidFill>
                  <a:srgbClr val="16254C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rgbClr val="16254C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>
              <a:solidFill>
                <a:srgbClr val="16254C"/>
              </a:solidFill>
              <a:latin typeface="Inter Light" panose="02000403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31343F-FA50-54F5-454F-F4CE091D05A9}"/>
              </a:ext>
            </a:extLst>
          </p:cNvPr>
          <p:cNvSpPr txBox="1"/>
          <p:nvPr userDrawn="1"/>
        </p:nvSpPr>
        <p:spPr>
          <a:xfrm>
            <a:off x="9504799" y="6385509"/>
            <a:ext cx="20663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>
                <a:solidFill>
                  <a:srgbClr val="16254C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</p:spTree>
    <p:extLst>
      <p:ext uri="{BB962C8B-B14F-4D97-AF65-F5344CB8AC3E}">
        <p14:creationId xmlns:p14="http://schemas.microsoft.com/office/powerpoint/2010/main" val="139493441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ext with Left Sol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C60A4A-C67C-2335-1F56-D55294880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3" t="9421" r="1516" b="4886"/>
          <a:stretch/>
        </p:blipFill>
        <p:spPr>
          <a:xfrm>
            <a:off x="0" y="1"/>
            <a:ext cx="12192000" cy="602387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2CF959B-5064-4E54-8A3E-7631ED583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52" y="699820"/>
            <a:ext cx="5546883" cy="527319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en-GB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C84C6-09D1-92D5-6E08-DF93B2A2BD49}"/>
              </a:ext>
            </a:extLst>
          </p:cNvPr>
          <p:cNvSpPr txBox="1">
            <a:spLocks/>
          </p:cNvSpPr>
          <p:nvPr userDrawn="1"/>
        </p:nvSpPr>
        <p:spPr>
          <a:xfrm>
            <a:off x="11339653" y="634923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>
                <a:solidFill>
                  <a:srgbClr val="16254C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rgbClr val="16254C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>
              <a:solidFill>
                <a:srgbClr val="16254C"/>
              </a:solidFill>
              <a:latin typeface="Inter Light" panose="02000403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31343F-FA50-54F5-454F-F4CE091D05A9}"/>
              </a:ext>
            </a:extLst>
          </p:cNvPr>
          <p:cNvSpPr txBox="1"/>
          <p:nvPr userDrawn="1"/>
        </p:nvSpPr>
        <p:spPr>
          <a:xfrm>
            <a:off x="9504799" y="6385509"/>
            <a:ext cx="20663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>
                <a:solidFill>
                  <a:srgbClr val="16254C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</p:spTree>
    <p:extLst>
      <p:ext uri="{BB962C8B-B14F-4D97-AF65-F5344CB8AC3E}">
        <p14:creationId xmlns:p14="http://schemas.microsoft.com/office/powerpoint/2010/main" val="4982890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Header/Sub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56AD269-49AE-AA7F-B6EC-DFBA3C051FCB}"/>
              </a:ext>
            </a:extLst>
          </p:cNvPr>
          <p:cNvSpPr/>
          <p:nvPr userDrawn="1"/>
        </p:nvSpPr>
        <p:spPr>
          <a:xfrm>
            <a:off x="0" y="-1"/>
            <a:ext cx="12192000" cy="6023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875B23-E93E-976E-EC30-15531251BEBD}"/>
              </a:ext>
            </a:extLst>
          </p:cNvPr>
          <p:cNvSpPr/>
          <p:nvPr userDrawn="1"/>
        </p:nvSpPr>
        <p:spPr>
          <a:xfrm>
            <a:off x="0" y="0"/>
            <a:ext cx="12192000" cy="122713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8C5F9A-950E-465A-B1F0-B445460C2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52" y="699820"/>
            <a:ext cx="11339199" cy="527319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defRPr lang="en-GB" b="1" i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6FE6D1-A06F-48A3-A847-16B9345EA8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7352" y="367201"/>
            <a:ext cx="11331261" cy="27781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Inter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022B4AC-5685-67D0-97F3-1CB3C18CDC3A}"/>
              </a:ext>
            </a:extLst>
          </p:cNvPr>
          <p:cNvSpPr txBox="1">
            <a:spLocks/>
          </p:cNvSpPr>
          <p:nvPr userDrawn="1"/>
        </p:nvSpPr>
        <p:spPr>
          <a:xfrm>
            <a:off x="11126312" y="632131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>
                <a:solidFill>
                  <a:schemeClr val="tx1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chemeClr val="tx1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>
              <a:solidFill>
                <a:schemeClr val="tx1"/>
              </a:solidFill>
              <a:latin typeface="Inter Light" panose="020004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E9485F-EFCB-C423-8DA3-8B82298B97F5}"/>
              </a:ext>
            </a:extLst>
          </p:cNvPr>
          <p:cNvSpPr txBox="1"/>
          <p:nvPr userDrawn="1"/>
        </p:nvSpPr>
        <p:spPr>
          <a:xfrm>
            <a:off x="9291457" y="6357589"/>
            <a:ext cx="20663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>
                <a:solidFill>
                  <a:schemeClr val="tx1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</p:spTree>
    <p:extLst>
      <p:ext uri="{BB962C8B-B14F-4D97-AF65-F5344CB8AC3E}">
        <p14:creationId xmlns:p14="http://schemas.microsoft.com/office/powerpoint/2010/main" val="81712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9" grpId="0" build="p">
        <p:tmplLst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D460F29-9E88-E9BE-8171-1065415793A2}"/>
              </a:ext>
            </a:extLst>
          </p:cNvPr>
          <p:cNvSpPr/>
          <p:nvPr userDrawn="1"/>
        </p:nvSpPr>
        <p:spPr>
          <a:xfrm>
            <a:off x="159276" y="284965"/>
            <a:ext cx="11873448" cy="5854347"/>
          </a:xfrm>
          <a:prstGeom prst="rect">
            <a:avLst/>
          </a:prstGeom>
          <a:solidFill>
            <a:srgbClr val="2A2E30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1" b="0" i="0">
                <a:latin typeface="Inter Light" panose="02000403000000020004" pitchFamily="2" charset="0"/>
              </a:rPr>
              <a:t>            </a:t>
            </a:r>
          </a:p>
        </p:txBody>
      </p:sp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C61E7FC1-969D-FA85-A704-D63B046CB8EC}"/>
              </a:ext>
            </a:extLst>
          </p:cNvPr>
          <p:cNvSpPr txBox="1">
            <a:spLocks/>
          </p:cNvSpPr>
          <p:nvPr userDrawn="1"/>
        </p:nvSpPr>
        <p:spPr>
          <a:xfrm>
            <a:off x="159317" y="282580"/>
            <a:ext cx="4075801" cy="5858625"/>
          </a:xfrm>
          <a:prstGeom prst="rect">
            <a:avLst/>
          </a:prstGeom>
          <a:solidFill>
            <a:srgbClr val="2A2E30"/>
          </a:solidFill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23AEB09-FC59-9407-70EA-88D1DC291D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594" y="531071"/>
            <a:ext cx="3393463" cy="834612"/>
          </a:xfrm>
          <a:prstGeom prst="rect">
            <a:avLst/>
          </a:prstGeom>
        </p:spPr>
        <p:txBody>
          <a:bodyPr rIns="270000" anchor="ctr" anchorCtr="0"/>
          <a:lstStyle>
            <a:lvl1pPr algn="l">
              <a:defRPr sz="1800" b="1" i="0" spc="-51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en-US"/>
              <a:t>Title</a:t>
            </a:r>
            <a:endParaRPr lang="en-MY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09F21C0-1C25-C102-FC1E-AAC1E4729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0125" y="2073481"/>
            <a:ext cx="7072203" cy="2276819"/>
          </a:xfrm>
          <a:prstGeom prst="rect">
            <a:avLst/>
          </a:prstGeom>
        </p:spPr>
        <p:txBody>
          <a:bodyPr lIns="180000" rIns="90000" anchor="ctr" anchorCtr="0"/>
          <a:lstStyle>
            <a:lvl1pPr marL="6351" indent="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None/>
              <a:tabLst/>
              <a:defRPr sz="1400" b="0" i="0">
                <a:solidFill>
                  <a:schemeClr val="tx1"/>
                </a:solidFill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defRPr>
            </a:lvl1pPr>
            <a:lvl2pPr marL="6351" indent="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200" b="0" i="0">
                <a:solidFill>
                  <a:schemeClr val="tx1"/>
                </a:solidFill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defRPr>
            </a:lvl2pPr>
            <a:lvl3pPr marL="6351" indent="0">
              <a:lnSpc>
                <a:spcPct val="110000"/>
              </a:lnSpc>
              <a:spcBef>
                <a:spcPts val="600"/>
              </a:spcBef>
              <a:buNone/>
              <a:tabLst/>
              <a:defRPr sz="1100" b="0" i="0">
                <a:solidFill>
                  <a:schemeClr val="tx1"/>
                </a:solidFill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defRPr>
            </a:lvl3pPr>
            <a:lvl4pPr marL="6351" indent="0">
              <a:lnSpc>
                <a:spcPct val="110000"/>
              </a:lnSpc>
              <a:spcBef>
                <a:spcPts val="600"/>
              </a:spcBef>
              <a:buNone/>
              <a:tabLst/>
              <a:defRPr sz="10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6351" indent="0">
              <a:lnSpc>
                <a:spcPct val="110000"/>
              </a:lnSpc>
              <a:spcBef>
                <a:spcPts val="600"/>
              </a:spcBef>
              <a:buNone/>
              <a:tabLst/>
              <a:defRPr sz="1000" b="0" i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74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ext with Left Sol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C60A4A-C67C-2335-1F56-D55294880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4" t="13584" r="1297" b="14321"/>
          <a:stretch/>
        </p:blipFill>
        <p:spPr>
          <a:xfrm>
            <a:off x="0" y="-1"/>
            <a:ext cx="12192000" cy="602387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2CF959B-5064-4E54-8A3E-7631ED583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488" y="3565683"/>
            <a:ext cx="4896394" cy="1653087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en-GB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C84C6-09D1-92D5-6E08-DF93B2A2BD49}"/>
              </a:ext>
            </a:extLst>
          </p:cNvPr>
          <p:cNvSpPr txBox="1">
            <a:spLocks/>
          </p:cNvSpPr>
          <p:nvPr userDrawn="1"/>
        </p:nvSpPr>
        <p:spPr>
          <a:xfrm>
            <a:off x="11339653" y="634923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>
                <a:solidFill>
                  <a:srgbClr val="16254C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rgbClr val="16254C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>
              <a:solidFill>
                <a:srgbClr val="16254C"/>
              </a:solidFill>
              <a:latin typeface="Inter Light" panose="02000403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31343F-FA50-54F5-454F-F4CE091D05A9}"/>
              </a:ext>
            </a:extLst>
          </p:cNvPr>
          <p:cNvSpPr txBox="1"/>
          <p:nvPr userDrawn="1"/>
        </p:nvSpPr>
        <p:spPr>
          <a:xfrm>
            <a:off x="9504799" y="6385510"/>
            <a:ext cx="2066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>
                <a:solidFill>
                  <a:srgbClr val="16254C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</p:spTree>
    <p:extLst>
      <p:ext uri="{BB962C8B-B14F-4D97-AF65-F5344CB8AC3E}">
        <p14:creationId xmlns:p14="http://schemas.microsoft.com/office/powerpoint/2010/main" val="36160004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/Sub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C5F9A-950E-465A-B1F0-B445460C2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52" y="699820"/>
            <a:ext cx="11339198" cy="527318"/>
          </a:xfrm>
        </p:spPr>
        <p:txBody>
          <a:bodyPr vert="horz" lIns="0" tIns="45720" rIns="91440" bIns="45720" rtlCol="0" anchor="t" anchorCtr="0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6FE6D1-A06F-48A3-A847-16B9345EA8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100" y="1227138"/>
            <a:ext cx="11339513" cy="277812"/>
          </a:xfrm>
        </p:spPr>
        <p:txBody>
          <a:bodyPr lIns="0"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022B4AC-5685-67D0-97F3-1CB3C18CDC3A}"/>
              </a:ext>
            </a:extLst>
          </p:cNvPr>
          <p:cNvSpPr txBox="1">
            <a:spLocks/>
          </p:cNvSpPr>
          <p:nvPr userDrawn="1"/>
        </p:nvSpPr>
        <p:spPr>
          <a:xfrm>
            <a:off x="11126311" y="632131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>
                <a:solidFill>
                  <a:schemeClr val="tx1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chemeClr val="tx1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>
              <a:solidFill>
                <a:schemeClr val="tx1"/>
              </a:solidFill>
              <a:latin typeface="Inter Light" panose="020004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E9485F-EFCB-C423-8DA3-8B82298B97F5}"/>
              </a:ext>
            </a:extLst>
          </p:cNvPr>
          <p:cNvSpPr txBox="1"/>
          <p:nvPr userDrawn="1"/>
        </p:nvSpPr>
        <p:spPr>
          <a:xfrm>
            <a:off x="9291457" y="6357590"/>
            <a:ext cx="2066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>
                <a:solidFill>
                  <a:schemeClr val="tx1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</p:spTree>
    <p:extLst>
      <p:ext uri="{BB962C8B-B14F-4D97-AF65-F5344CB8AC3E}">
        <p14:creationId xmlns:p14="http://schemas.microsoft.com/office/powerpoint/2010/main" val="218637122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hite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E24213-E9BF-F429-B666-39586B1EC5AA}"/>
              </a:ext>
            </a:extLst>
          </p:cNvPr>
          <p:cNvSpPr/>
          <p:nvPr userDrawn="1"/>
        </p:nvSpPr>
        <p:spPr>
          <a:xfrm>
            <a:off x="0" y="-1"/>
            <a:ext cx="12192000" cy="6023873"/>
          </a:xfrm>
          <a:prstGeom prst="rect">
            <a:avLst/>
          </a:prstGeom>
          <a:solidFill>
            <a:srgbClr val="1124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7E4F580-130A-B0B9-904D-163ED690F32E}"/>
              </a:ext>
            </a:extLst>
          </p:cNvPr>
          <p:cNvSpPr txBox="1">
            <a:spLocks/>
          </p:cNvSpPr>
          <p:nvPr userDrawn="1"/>
        </p:nvSpPr>
        <p:spPr>
          <a:xfrm>
            <a:off x="11126311" y="632131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>
                <a:solidFill>
                  <a:schemeClr val="tx1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chemeClr val="tx1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>
              <a:solidFill>
                <a:schemeClr val="tx1"/>
              </a:solidFill>
              <a:latin typeface="Inter Light" panose="020004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541144-B1BD-FAE7-2E1C-51BEB2B7B585}"/>
              </a:ext>
            </a:extLst>
          </p:cNvPr>
          <p:cNvSpPr txBox="1"/>
          <p:nvPr userDrawn="1"/>
        </p:nvSpPr>
        <p:spPr>
          <a:xfrm>
            <a:off x="9291457" y="6357590"/>
            <a:ext cx="2066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>
                <a:solidFill>
                  <a:schemeClr val="tx1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58A517C-0E42-1A88-B078-9799471FB6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100" y="1227138"/>
            <a:ext cx="11339513" cy="277812"/>
          </a:xfrm>
        </p:spPr>
        <p:txBody>
          <a:bodyPr lIns="0" rIns="90000">
            <a:noAutofit/>
          </a:bodyPr>
          <a:lstStyle>
            <a:lvl1pPr marL="0" indent="0">
              <a:buNone/>
              <a:defRPr sz="1200" b="0" i="0" spc="0" baseline="0">
                <a:solidFill>
                  <a:schemeClr val="bg1"/>
                </a:solidFill>
                <a:latin typeface="+mj-lt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991CA2E-04D9-3F3A-D0A9-FC150DF66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52" y="699820"/>
            <a:ext cx="11339198" cy="527318"/>
          </a:xfrm>
        </p:spPr>
        <p:txBody>
          <a:bodyPr vert="horz" lIns="0" tIns="45720" rIns="90000" bIns="45720" rtlCol="0" anchor="t" anchorCtr="0">
            <a:noAutofit/>
          </a:bodyPr>
          <a:lstStyle>
            <a:lvl1pPr>
              <a:defRPr lang="en-GB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660654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only White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E24213-E9BF-F429-B666-39586B1EC5AA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1124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7E4F580-130A-B0B9-904D-163ED690F32E}"/>
              </a:ext>
            </a:extLst>
          </p:cNvPr>
          <p:cNvSpPr txBox="1">
            <a:spLocks/>
          </p:cNvSpPr>
          <p:nvPr userDrawn="1"/>
        </p:nvSpPr>
        <p:spPr>
          <a:xfrm>
            <a:off x="11126311" y="632131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>
                <a:solidFill>
                  <a:schemeClr val="bg1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chemeClr val="bg1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>
              <a:solidFill>
                <a:schemeClr val="bg1"/>
              </a:solidFill>
              <a:latin typeface="Inter Light" panose="020004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541144-B1BD-FAE7-2E1C-51BEB2B7B585}"/>
              </a:ext>
            </a:extLst>
          </p:cNvPr>
          <p:cNvSpPr txBox="1"/>
          <p:nvPr userDrawn="1"/>
        </p:nvSpPr>
        <p:spPr>
          <a:xfrm>
            <a:off x="9291457" y="6357590"/>
            <a:ext cx="2066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>
                <a:solidFill>
                  <a:schemeClr val="bg1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58A517C-0E42-1A88-B078-9799471FB6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100" y="1227138"/>
            <a:ext cx="11339513" cy="277812"/>
          </a:xfrm>
        </p:spPr>
        <p:txBody>
          <a:bodyPr lIns="0" rIns="90000">
            <a:noAutofit/>
          </a:bodyPr>
          <a:lstStyle>
            <a:lvl1pPr marL="0" indent="0">
              <a:buNone/>
              <a:defRPr sz="1200" b="0" i="0" spc="0" baseline="0">
                <a:solidFill>
                  <a:schemeClr val="bg1"/>
                </a:solidFill>
                <a:latin typeface="+mj-lt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991CA2E-04D9-3F3A-D0A9-FC150DF66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52" y="699820"/>
            <a:ext cx="11339198" cy="527318"/>
          </a:xfrm>
        </p:spPr>
        <p:txBody>
          <a:bodyPr vert="horz" lIns="0" tIns="45720" rIns="90000" bIns="45720" rtlCol="0" anchor="t" anchorCtr="0">
            <a:noAutofit/>
          </a:bodyPr>
          <a:lstStyle>
            <a:lvl1pPr>
              <a:defRPr lang="en-GB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57DC713-61AA-41FA-BB92-7F26C0B404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65228" y="6156793"/>
            <a:ext cx="1232268" cy="70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2900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/Sub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61B672-A95E-F2F1-3163-488049B97B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831" y="-1"/>
            <a:ext cx="12213605" cy="685800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6FE6D1-A06F-48A3-A847-16B9345EA8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100" y="1227138"/>
            <a:ext cx="6515099" cy="277812"/>
          </a:xfrm>
        </p:spPr>
        <p:txBody>
          <a:bodyPr lIns="0"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5098558-C025-46ED-A326-804582337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52" y="699820"/>
            <a:ext cx="11339198" cy="527318"/>
          </a:xfrm>
        </p:spPr>
        <p:txBody>
          <a:bodyPr vert="horz" lIns="0" tIns="45720" rIns="91440" bIns="45720" rtlCol="0" anchor="t" anchorCtr="0">
            <a:noAutofit/>
          </a:bodyPr>
          <a:lstStyle>
            <a:lvl1pPr>
              <a:defRPr lang="en-GB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5E3CA07-0AD3-58BA-31F1-4D1CDBD21EC7}"/>
              </a:ext>
            </a:extLst>
          </p:cNvPr>
          <p:cNvSpPr txBox="1">
            <a:spLocks/>
          </p:cNvSpPr>
          <p:nvPr userDrawn="1"/>
        </p:nvSpPr>
        <p:spPr>
          <a:xfrm>
            <a:off x="11126311" y="632131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>
                <a:solidFill>
                  <a:schemeClr val="tx1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chemeClr val="tx1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>
              <a:solidFill>
                <a:schemeClr val="tx1"/>
              </a:solidFill>
              <a:latin typeface="Inter Light" panose="0200040300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C2B2EF-BEDF-BA44-06A5-4F237F9BC0AB}"/>
              </a:ext>
            </a:extLst>
          </p:cNvPr>
          <p:cNvSpPr txBox="1"/>
          <p:nvPr userDrawn="1"/>
        </p:nvSpPr>
        <p:spPr>
          <a:xfrm>
            <a:off x="9291457" y="6357590"/>
            <a:ext cx="2066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>
                <a:solidFill>
                  <a:schemeClr val="tx1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AD6D073-5D7D-6CA9-D815-5185BDC5AD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65228" y="6156793"/>
            <a:ext cx="1232268" cy="70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775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reak Page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B0A473-2620-BFB4-BFE2-85304E2FCF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5" t="8" r="10417"/>
          <a:stretch/>
        </p:blipFill>
        <p:spPr>
          <a:xfrm>
            <a:off x="4051552" y="0"/>
            <a:ext cx="8140448" cy="6141204"/>
          </a:xfrm>
          <a:prstGeom prst="rect">
            <a:avLst/>
          </a:prstGeom>
        </p:spPr>
      </p:pic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F6570A2C-E422-8A3E-A9A9-2F9766CC52D6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4051552" cy="6141204"/>
          </a:xfrm>
          <a:prstGeom prst="rect">
            <a:avLst/>
          </a:prstGeom>
          <a:solidFill>
            <a:srgbClr val="112430"/>
          </a:solidFill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615CD94-FF51-5887-3F5E-F680EDEB8F8A}"/>
              </a:ext>
            </a:extLst>
          </p:cNvPr>
          <p:cNvSpPr txBox="1">
            <a:spLocks/>
          </p:cNvSpPr>
          <p:nvPr userDrawn="1"/>
        </p:nvSpPr>
        <p:spPr>
          <a:xfrm>
            <a:off x="11339653" y="634923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>
                <a:solidFill>
                  <a:srgbClr val="16254C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rgbClr val="16254C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>
              <a:solidFill>
                <a:srgbClr val="16254C"/>
              </a:solidFill>
              <a:latin typeface="Inter Light" panose="020004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70998D-9BEA-28EA-61B7-72313EF60BC2}"/>
              </a:ext>
            </a:extLst>
          </p:cNvPr>
          <p:cNvSpPr txBox="1"/>
          <p:nvPr userDrawn="1"/>
        </p:nvSpPr>
        <p:spPr>
          <a:xfrm>
            <a:off x="9504799" y="6385510"/>
            <a:ext cx="2066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>
                <a:solidFill>
                  <a:srgbClr val="16254C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92BDB91-8EAD-C151-F069-7EB22E5467FD}"/>
              </a:ext>
            </a:extLst>
          </p:cNvPr>
          <p:cNvGrpSpPr/>
          <p:nvPr userDrawn="1"/>
        </p:nvGrpSpPr>
        <p:grpSpPr>
          <a:xfrm>
            <a:off x="468149" y="3458139"/>
            <a:ext cx="3115254" cy="1236295"/>
            <a:chOff x="4766205" y="3108239"/>
            <a:chExt cx="3115254" cy="123629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B462C8C-9F8C-9DB0-3C19-59C08E97322D}"/>
                </a:ext>
              </a:extLst>
            </p:cNvPr>
            <p:cNvSpPr txBox="1"/>
            <p:nvPr/>
          </p:nvSpPr>
          <p:spPr>
            <a:xfrm>
              <a:off x="5205006" y="4067535"/>
              <a:ext cx="267645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u="none">
                  <a:solidFill>
                    <a:schemeClr val="bg1"/>
                  </a:solidFill>
                  <a:latin typeface="Inter Light" panose="02000403000000020004" pitchFamily="2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ask@amdaris.com</a:t>
              </a:r>
              <a:endParaRPr lang="en-US" sz="1200" u="none">
                <a:solidFill>
                  <a:schemeClr val="bg1"/>
                </a:solidFill>
                <a:latin typeface="Inter Light" panose="02000403000000020004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398CB7A-4227-4071-200C-8E16A27B8AF6}"/>
                </a:ext>
              </a:extLst>
            </p:cNvPr>
            <p:cNvSpPr txBox="1"/>
            <p:nvPr/>
          </p:nvSpPr>
          <p:spPr>
            <a:xfrm>
              <a:off x="5205006" y="3632205"/>
              <a:ext cx="267645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b="0" i="0" u="none" strike="noStrike">
                  <a:solidFill>
                    <a:schemeClr val="bg1"/>
                  </a:solidFill>
                  <a:effectLst/>
                  <a:latin typeface="Inter" panose="02000503000000020004" pitchFamily="2" charset="0"/>
                </a:rPr>
                <a:t>+44(0117 935 3444)</a:t>
              </a:r>
              <a:endParaRPr lang="en-US" sz="1200" b="0">
                <a:solidFill>
                  <a:schemeClr val="bg1"/>
                </a:solidFill>
                <a:latin typeface="Inter Light" panose="02000403000000020004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6BFA62C-CC6B-1FE1-123D-A47016A8790D}"/>
                </a:ext>
              </a:extLst>
            </p:cNvPr>
            <p:cNvSpPr txBox="1"/>
            <p:nvPr/>
          </p:nvSpPr>
          <p:spPr>
            <a:xfrm>
              <a:off x="5205006" y="3108239"/>
              <a:ext cx="267645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  <a:latin typeface="Inter Light" panose="02000403000000020004" pitchFamily="2" charset="0"/>
                </a:rPr>
                <a:t>Aurora, </a:t>
              </a:r>
              <a:r>
                <a:rPr lang="en-US" sz="1200" err="1">
                  <a:solidFill>
                    <a:schemeClr val="bg1"/>
                  </a:solidFill>
                  <a:latin typeface="Inter Light" panose="02000403000000020004" pitchFamily="2" charset="0"/>
                </a:rPr>
                <a:t>Finzels</a:t>
              </a:r>
              <a:r>
                <a:rPr lang="en-US" sz="1200">
                  <a:solidFill>
                    <a:schemeClr val="bg1"/>
                  </a:solidFill>
                  <a:latin typeface="Inter Light" panose="02000403000000020004" pitchFamily="2" charset="0"/>
                </a:rPr>
                <a:t> Reach, </a:t>
              </a:r>
              <a:r>
                <a:rPr lang="en-US" sz="1200" err="1">
                  <a:solidFill>
                    <a:schemeClr val="bg1"/>
                  </a:solidFill>
                  <a:latin typeface="Inter Light" panose="02000403000000020004" pitchFamily="2" charset="0"/>
                </a:rPr>
                <a:t>Counterslip</a:t>
              </a:r>
              <a:r>
                <a:rPr lang="en-US" sz="1200">
                  <a:solidFill>
                    <a:schemeClr val="bg1"/>
                  </a:solidFill>
                  <a:latin typeface="Inter Light" panose="02000403000000020004" pitchFamily="2" charset="0"/>
                </a:rPr>
                <a:t>, Bristol, BS1 6BX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9D7C67B-2004-0D7B-3F58-475CF3AAC211}"/>
                </a:ext>
              </a:extLst>
            </p:cNvPr>
            <p:cNvGrpSpPr/>
            <p:nvPr/>
          </p:nvGrpSpPr>
          <p:grpSpPr>
            <a:xfrm>
              <a:off x="4766205" y="3201911"/>
              <a:ext cx="274320" cy="274320"/>
              <a:chOff x="4551444" y="5060062"/>
              <a:chExt cx="274320" cy="27432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E2667369-C646-3B25-90E9-993844873DBE}"/>
                  </a:ext>
                </a:extLst>
              </p:cNvPr>
              <p:cNvSpPr/>
              <p:nvPr/>
            </p:nvSpPr>
            <p:spPr>
              <a:xfrm>
                <a:off x="4551444" y="5060062"/>
                <a:ext cx="274320" cy="274320"/>
              </a:xfrm>
              <a:prstGeom prst="ellipse">
                <a:avLst/>
              </a:prstGeom>
              <a:noFill/>
              <a:ln w="9525">
                <a:solidFill>
                  <a:srgbClr val="FF66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Inter Light" panose="02000403000000020004" pitchFamily="2" charset="0"/>
                </a:endParaRPr>
              </a:p>
            </p:txBody>
          </p:sp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673E31A1-7255-6CC1-5248-B1C1DEC791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607692" y="5116310"/>
                <a:ext cx="161824" cy="161824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26C4AAB-D1AD-EBA1-51E2-227439AD4AFB}"/>
                </a:ext>
              </a:extLst>
            </p:cNvPr>
            <p:cNvGrpSpPr/>
            <p:nvPr/>
          </p:nvGrpSpPr>
          <p:grpSpPr>
            <a:xfrm>
              <a:off x="4766205" y="3633544"/>
              <a:ext cx="274320" cy="274320"/>
              <a:chOff x="4551444" y="5491694"/>
              <a:chExt cx="274320" cy="27432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6BF1D16-F0CA-55A7-3629-02747F1B134F}"/>
                  </a:ext>
                </a:extLst>
              </p:cNvPr>
              <p:cNvSpPr/>
              <p:nvPr/>
            </p:nvSpPr>
            <p:spPr>
              <a:xfrm>
                <a:off x="4551444" y="5491694"/>
                <a:ext cx="274320" cy="274320"/>
              </a:xfrm>
              <a:prstGeom prst="ellipse">
                <a:avLst/>
              </a:prstGeom>
              <a:noFill/>
              <a:ln w="9525">
                <a:solidFill>
                  <a:srgbClr val="FF66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Inter Light" panose="02000403000000020004" pitchFamily="2" charset="0"/>
                </a:endParaRPr>
              </a:p>
            </p:txBody>
          </p:sp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EFF41E0A-A314-228E-5053-AC7DD40CD6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/>
            </p:blipFill>
            <p:spPr>
              <a:xfrm>
                <a:off x="4607692" y="5547942"/>
                <a:ext cx="161824" cy="161824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307CB14-8FD2-8EBA-83F7-30DA9070BD3F}"/>
                </a:ext>
              </a:extLst>
            </p:cNvPr>
            <p:cNvGrpSpPr/>
            <p:nvPr/>
          </p:nvGrpSpPr>
          <p:grpSpPr>
            <a:xfrm>
              <a:off x="4766205" y="4068874"/>
              <a:ext cx="274320" cy="274320"/>
              <a:chOff x="4551444" y="5923326"/>
              <a:chExt cx="274320" cy="274320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7E0C6549-4CCF-AD73-7FD2-F36AD6F8C35B}"/>
                  </a:ext>
                </a:extLst>
              </p:cNvPr>
              <p:cNvSpPr/>
              <p:nvPr/>
            </p:nvSpPr>
            <p:spPr>
              <a:xfrm>
                <a:off x="4551444" y="5923326"/>
                <a:ext cx="274320" cy="274320"/>
              </a:xfrm>
              <a:prstGeom prst="ellipse">
                <a:avLst/>
              </a:prstGeom>
              <a:noFill/>
              <a:ln w="9525">
                <a:solidFill>
                  <a:srgbClr val="FF66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Inter Light" panose="02000403000000020004" pitchFamily="2" charset="0"/>
                </a:endParaRPr>
              </a:p>
            </p:txBody>
          </p:sp>
          <p:pic>
            <p:nvPicPr>
              <p:cNvPr id="19" name="Graphic 18">
                <a:extLst>
                  <a:ext uri="{FF2B5EF4-FFF2-40B4-BE49-F238E27FC236}">
                    <a16:creationId xmlns:a16="http://schemas.microsoft.com/office/drawing/2014/main" id="{B349C832-1C26-358B-477C-2677CE2109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/>
            </p:blipFill>
            <p:spPr>
              <a:xfrm>
                <a:off x="4607692" y="5979574"/>
                <a:ext cx="161824" cy="161824"/>
              </a:xfrm>
              <a:prstGeom prst="rect">
                <a:avLst/>
              </a:prstGeom>
            </p:spPr>
          </p:pic>
        </p:grpSp>
      </p:grpSp>
      <p:sp>
        <p:nvSpPr>
          <p:cNvPr id="24" name="Title 6">
            <a:extLst>
              <a:ext uri="{FF2B5EF4-FFF2-40B4-BE49-F238E27FC236}">
                <a16:creationId xmlns:a16="http://schemas.microsoft.com/office/drawing/2014/main" id="{D20FA82D-0493-A053-DC1D-CC9C2FB7A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198" y="2457574"/>
            <a:ext cx="3347625" cy="63762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Contact us</a:t>
            </a:r>
          </a:p>
        </p:txBody>
      </p:sp>
    </p:spTree>
    <p:extLst>
      <p:ext uri="{BB962C8B-B14F-4D97-AF65-F5344CB8AC3E}">
        <p14:creationId xmlns:p14="http://schemas.microsoft.com/office/powerpoint/2010/main" val="136439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25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ext with Left Sol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C60A4A-C67C-2335-1F56-D55294880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4" t="13584" r="1297" b="14321"/>
          <a:stretch/>
        </p:blipFill>
        <p:spPr>
          <a:xfrm>
            <a:off x="0" y="-1"/>
            <a:ext cx="12192000" cy="602387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2CF959B-5064-4E54-8A3E-7631ED583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488" y="3565683"/>
            <a:ext cx="4896394" cy="1653087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en-GB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C84C6-09D1-92D5-6E08-DF93B2A2BD49}"/>
              </a:ext>
            </a:extLst>
          </p:cNvPr>
          <p:cNvSpPr txBox="1">
            <a:spLocks/>
          </p:cNvSpPr>
          <p:nvPr userDrawn="1"/>
        </p:nvSpPr>
        <p:spPr>
          <a:xfrm>
            <a:off x="11339653" y="634923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>
                <a:solidFill>
                  <a:srgbClr val="16254C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rgbClr val="16254C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>
              <a:solidFill>
                <a:srgbClr val="16254C"/>
              </a:solidFill>
              <a:latin typeface="Inter Light" panose="02000403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31343F-FA50-54F5-454F-F4CE091D05A9}"/>
              </a:ext>
            </a:extLst>
          </p:cNvPr>
          <p:cNvSpPr txBox="1"/>
          <p:nvPr userDrawn="1"/>
        </p:nvSpPr>
        <p:spPr>
          <a:xfrm>
            <a:off x="9504799" y="6385510"/>
            <a:ext cx="2066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>
                <a:solidFill>
                  <a:srgbClr val="16254C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</p:spTree>
    <p:extLst>
      <p:ext uri="{BB962C8B-B14F-4D97-AF65-F5344CB8AC3E}">
        <p14:creationId xmlns:p14="http://schemas.microsoft.com/office/powerpoint/2010/main" val="164717041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ext with Left Sol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C60A4A-C67C-2335-1F56-D552948807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44" b="12944"/>
          <a:stretch/>
        </p:blipFill>
        <p:spPr>
          <a:xfrm>
            <a:off x="0" y="0"/>
            <a:ext cx="12192000" cy="602387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2CF959B-5064-4E54-8A3E-7631ED583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52" y="699820"/>
            <a:ext cx="5546882" cy="527318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en-GB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C84C6-09D1-92D5-6E08-DF93B2A2BD49}"/>
              </a:ext>
            </a:extLst>
          </p:cNvPr>
          <p:cNvSpPr txBox="1">
            <a:spLocks/>
          </p:cNvSpPr>
          <p:nvPr userDrawn="1"/>
        </p:nvSpPr>
        <p:spPr>
          <a:xfrm>
            <a:off x="11339653" y="634923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>
                <a:solidFill>
                  <a:srgbClr val="16254C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rgbClr val="16254C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>
              <a:solidFill>
                <a:srgbClr val="16254C"/>
              </a:solidFill>
              <a:latin typeface="Inter Light" panose="02000403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31343F-FA50-54F5-454F-F4CE091D05A9}"/>
              </a:ext>
            </a:extLst>
          </p:cNvPr>
          <p:cNvSpPr txBox="1"/>
          <p:nvPr userDrawn="1"/>
        </p:nvSpPr>
        <p:spPr>
          <a:xfrm>
            <a:off x="9504799" y="6385510"/>
            <a:ext cx="2066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>
                <a:solidFill>
                  <a:srgbClr val="16254C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</p:spTree>
    <p:extLst>
      <p:ext uri="{BB962C8B-B14F-4D97-AF65-F5344CB8AC3E}">
        <p14:creationId xmlns:p14="http://schemas.microsoft.com/office/powerpoint/2010/main" val="410452343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ext with Left Sol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C60A4A-C67C-2335-1F56-D55294880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3" t="9421" r="1516" b="4886"/>
          <a:stretch/>
        </p:blipFill>
        <p:spPr>
          <a:xfrm>
            <a:off x="0" y="0"/>
            <a:ext cx="12192000" cy="602387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2CF959B-5064-4E54-8A3E-7631ED583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52" y="699820"/>
            <a:ext cx="5546882" cy="527318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en-GB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C84C6-09D1-92D5-6E08-DF93B2A2BD49}"/>
              </a:ext>
            </a:extLst>
          </p:cNvPr>
          <p:cNvSpPr txBox="1">
            <a:spLocks/>
          </p:cNvSpPr>
          <p:nvPr userDrawn="1"/>
        </p:nvSpPr>
        <p:spPr>
          <a:xfrm>
            <a:off x="11339653" y="634923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>
                <a:solidFill>
                  <a:srgbClr val="16254C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rgbClr val="16254C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>
              <a:solidFill>
                <a:srgbClr val="16254C"/>
              </a:solidFill>
              <a:latin typeface="Inter Light" panose="02000403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31343F-FA50-54F5-454F-F4CE091D05A9}"/>
              </a:ext>
            </a:extLst>
          </p:cNvPr>
          <p:cNvSpPr txBox="1"/>
          <p:nvPr userDrawn="1"/>
        </p:nvSpPr>
        <p:spPr>
          <a:xfrm>
            <a:off x="9504799" y="6385510"/>
            <a:ext cx="2066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>
                <a:solidFill>
                  <a:srgbClr val="16254C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</p:spTree>
    <p:extLst>
      <p:ext uri="{BB962C8B-B14F-4D97-AF65-F5344CB8AC3E}">
        <p14:creationId xmlns:p14="http://schemas.microsoft.com/office/powerpoint/2010/main" val="211911411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 Page Pic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83906DE-1DB3-4F7C-903F-66FD885596FD}"/>
              </a:ext>
            </a:extLst>
          </p:cNvPr>
          <p:cNvSpPr txBox="1">
            <a:spLocks/>
          </p:cNvSpPr>
          <p:nvPr userDrawn="1"/>
        </p:nvSpPr>
        <p:spPr>
          <a:xfrm>
            <a:off x="11339653" y="634923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>
                <a:solidFill>
                  <a:schemeClr val="bg1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chemeClr val="bg1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>
              <a:solidFill>
                <a:schemeClr val="bg1"/>
              </a:solidFill>
              <a:latin typeface="Inter Light" panose="0200040300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0FE002-3E1F-4C98-00D6-492BF5A6ADDA}"/>
              </a:ext>
            </a:extLst>
          </p:cNvPr>
          <p:cNvSpPr txBox="1"/>
          <p:nvPr userDrawn="1"/>
        </p:nvSpPr>
        <p:spPr>
          <a:xfrm>
            <a:off x="9504799" y="6385510"/>
            <a:ext cx="2066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>
                <a:solidFill>
                  <a:schemeClr val="bg1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FDFE2D2-C140-D582-46C8-FFDBF88497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8027" y="6083108"/>
            <a:ext cx="1288811" cy="60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78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5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3885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ext with Left Sol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C60A4A-C67C-2335-1F56-D552948807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44" b="12944"/>
          <a:stretch/>
        </p:blipFill>
        <p:spPr>
          <a:xfrm>
            <a:off x="0" y="0"/>
            <a:ext cx="12192000" cy="602387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2CF959B-5064-4E54-8A3E-7631ED583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52" y="699820"/>
            <a:ext cx="5546882" cy="527318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en-GB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C84C6-09D1-92D5-6E08-DF93B2A2BD49}"/>
              </a:ext>
            </a:extLst>
          </p:cNvPr>
          <p:cNvSpPr txBox="1">
            <a:spLocks/>
          </p:cNvSpPr>
          <p:nvPr userDrawn="1"/>
        </p:nvSpPr>
        <p:spPr>
          <a:xfrm>
            <a:off x="11339653" y="634923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>
                <a:solidFill>
                  <a:srgbClr val="16254C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rgbClr val="16254C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>
              <a:solidFill>
                <a:srgbClr val="16254C"/>
              </a:solidFill>
              <a:latin typeface="Inter Light" panose="02000403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31343F-FA50-54F5-454F-F4CE091D05A9}"/>
              </a:ext>
            </a:extLst>
          </p:cNvPr>
          <p:cNvSpPr txBox="1"/>
          <p:nvPr userDrawn="1"/>
        </p:nvSpPr>
        <p:spPr>
          <a:xfrm>
            <a:off x="9504799" y="6385510"/>
            <a:ext cx="2066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>
                <a:solidFill>
                  <a:srgbClr val="16254C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</p:spTree>
    <p:extLst>
      <p:ext uri="{BB962C8B-B14F-4D97-AF65-F5344CB8AC3E}">
        <p14:creationId xmlns:p14="http://schemas.microsoft.com/office/powerpoint/2010/main" val="2804257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ext with Left Sol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C60A4A-C67C-2335-1F56-D55294880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3" t="9421" r="1516" b="4886"/>
          <a:stretch/>
        </p:blipFill>
        <p:spPr>
          <a:xfrm>
            <a:off x="0" y="0"/>
            <a:ext cx="12192000" cy="602387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2CF959B-5064-4E54-8A3E-7631ED583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52" y="699820"/>
            <a:ext cx="5546882" cy="527318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en-GB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C84C6-09D1-92D5-6E08-DF93B2A2BD49}"/>
              </a:ext>
            </a:extLst>
          </p:cNvPr>
          <p:cNvSpPr txBox="1">
            <a:spLocks/>
          </p:cNvSpPr>
          <p:nvPr userDrawn="1"/>
        </p:nvSpPr>
        <p:spPr>
          <a:xfrm>
            <a:off x="11339653" y="634923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>
                <a:solidFill>
                  <a:srgbClr val="16254C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rgbClr val="16254C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>
              <a:solidFill>
                <a:srgbClr val="16254C"/>
              </a:solidFill>
              <a:latin typeface="Inter Light" panose="02000403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31343F-FA50-54F5-454F-F4CE091D05A9}"/>
              </a:ext>
            </a:extLst>
          </p:cNvPr>
          <p:cNvSpPr txBox="1"/>
          <p:nvPr userDrawn="1"/>
        </p:nvSpPr>
        <p:spPr>
          <a:xfrm>
            <a:off x="9504799" y="6385510"/>
            <a:ext cx="2066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>
                <a:solidFill>
                  <a:srgbClr val="16254C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</p:spTree>
    <p:extLst>
      <p:ext uri="{BB962C8B-B14F-4D97-AF65-F5344CB8AC3E}">
        <p14:creationId xmlns:p14="http://schemas.microsoft.com/office/powerpoint/2010/main" val="102011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6958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6CC7A50-9125-422E-BB9C-AB164420702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b="0" i="0"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327321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FB51009-964A-4B73-BA49-5F305CC092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002970"/>
            <a:ext cx="11125200" cy="2895601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 dirty="0"/>
              <a:t>				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38175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FB51009-964A-4B73-BA49-5F305CC092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 dirty="0"/>
              <a:t>	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2160016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FB51009-964A-4B73-BA49-5F305CC092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 dirty="0"/>
              <a:t>	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8845807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enter 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FB51009-964A-4B73-BA49-5F305CC092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>
                    <a:lumMod val="95000"/>
                  </a:schemeClr>
                </a:solidFill>
                <a:latin typeface="Inter Light" panose="020004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245300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Header/Sub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8F30CD-CE52-8C64-CD70-12EEC16A2978}"/>
              </a:ext>
            </a:extLst>
          </p:cNvPr>
          <p:cNvSpPr/>
          <p:nvPr userDrawn="1"/>
        </p:nvSpPr>
        <p:spPr>
          <a:xfrm>
            <a:off x="0" y="-1"/>
            <a:ext cx="12192000" cy="602387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022B4AC-5685-67D0-97F3-1CB3C18CDC3A}"/>
              </a:ext>
            </a:extLst>
          </p:cNvPr>
          <p:cNvSpPr txBox="1">
            <a:spLocks/>
          </p:cNvSpPr>
          <p:nvPr userDrawn="1"/>
        </p:nvSpPr>
        <p:spPr>
          <a:xfrm>
            <a:off x="11126311" y="632131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>
                <a:solidFill>
                  <a:schemeClr val="tx1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chemeClr val="tx1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>
              <a:solidFill>
                <a:schemeClr val="tx1"/>
              </a:solidFill>
              <a:latin typeface="Inter Light" panose="020004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E9485F-EFCB-C423-8DA3-8B82298B97F5}"/>
              </a:ext>
            </a:extLst>
          </p:cNvPr>
          <p:cNvSpPr txBox="1"/>
          <p:nvPr userDrawn="1"/>
        </p:nvSpPr>
        <p:spPr>
          <a:xfrm>
            <a:off x="9291457" y="6357590"/>
            <a:ext cx="2066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>
                <a:solidFill>
                  <a:schemeClr val="tx1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533BC9D-6337-B007-744F-40615104C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52" y="699820"/>
            <a:ext cx="11339198" cy="527318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defRPr lang="en-GB" b="1" i="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48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FB51009-964A-4B73-BA49-5F305CC092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 dirty="0"/>
              <a:t>					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0544354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eft Image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6EE74A38-CDF9-4E52-98EB-1E8DF591B11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59908" y="917008"/>
            <a:ext cx="2128384" cy="212838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38003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77FEE23-A1F6-4E29-A9EE-8DC9D944C1E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4648199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60101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nt Image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017EF56-0B7F-4B44-8B44-C283C04C985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69942" y="0"/>
            <a:ext cx="7522058" cy="6858000"/>
          </a:xfrm>
          <a:custGeom>
            <a:avLst/>
            <a:gdLst>
              <a:gd name="connsiteX0" fmla="*/ 2841201 w 7522058"/>
              <a:gd name="connsiteY0" fmla="*/ 0 h 6858000"/>
              <a:gd name="connsiteX1" fmla="*/ 7522058 w 7522058"/>
              <a:gd name="connsiteY1" fmla="*/ 0 h 6858000"/>
              <a:gd name="connsiteX2" fmla="*/ 7522058 w 7522058"/>
              <a:gd name="connsiteY2" fmla="*/ 6858000 h 6858000"/>
              <a:gd name="connsiteX3" fmla="*/ 0 w 752205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22058" h="6858000">
                <a:moveTo>
                  <a:pt x="2841201" y="0"/>
                </a:moveTo>
                <a:lnTo>
                  <a:pt x="7522058" y="0"/>
                </a:lnTo>
                <a:lnTo>
                  <a:pt x="7522058" y="6858000"/>
                </a:lnTo>
                <a:lnTo>
                  <a:pt x="0" y="6858000"/>
                </a:ln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53759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3B89BF41-6644-4845-AB1A-70A2A324C4B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48000" y="3429000"/>
            <a:ext cx="3045000" cy="3429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28E304FA-67B5-4DBF-AE21-362DBA77835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3000" y="3429000"/>
            <a:ext cx="3045000" cy="3429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382595-C98B-41FF-AEE4-C18853A98FD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38000" y="3429000"/>
            <a:ext cx="3045000" cy="3429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3D8326D0-BFC8-4D75-87AA-9B689ECE71D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00" y="0"/>
            <a:ext cx="3045000" cy="3429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9B96F8A9-B1DF-413C-A60C-22B60553A29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054002" y="0"/>
            <a:ext cx="3045000" cy="3429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A77173BD-97F4-4E3A-9F40-47923F2E0CA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9002" y="0"/>
            <a:ext cx="3045000" cy="3429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40079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images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0F342B98-D198-4143-A205-2BED8AEACD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429000"/>
            <a:ext cx="2437200" cy="3429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616B801-1FD9-4641-BEC0-00F32B7CE69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437200" y="3429000"/>
            <a:ext cx="2437200" cy="3429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5673DF30-4B51-448E-9629-EBD8B3A051B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877400" y="3429000"/>
            <a:ext cx="2437200" cy="3429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658E4CC-B7D4-4BC0-B366-C9557113EE5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317600" y="3429000"/>
            <a:ext cx="2437200" cy="3429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DCE2CC08-3AA4-4806-8ACF-C66DB567A85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437200" y="0"/>
            <a:ext cx="2437200" cy="3429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8DF2ED66-E049-4547-B928-B667BA30BE4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754800" y="0"/>
            <a:ext cx="2437200" cy="3429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21598E7D-CADE-4A28-8BCD-5E562C10402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877400" y="0"/>
            <a:ext cx="2437200" cy="3429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4D9799F-638F-496B-8FF5-AC59A863271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317600" y="0"/>
            <a:ext cx="2437200" cy="3429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96996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images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2D1443DB-D800-4794-B407-07474CFF513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5400" y="2286000"/>
            <a:ext cx="2437200" cy="228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C82D0E93-1B10-497C-A2B2-AC260E9733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437200" y="2286000"/>
            <a:ext cx="2437200" cy="228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5961CC2B-7861-41DC-812D-D64F52A1D59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890800" y="2286000"/>
            <a:ext cx="2437200" cy="228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89817DD3-2F7F-4C06-A03D-1C20DE79AF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323600" y="2286000"/>
            <a:ext cx="2437200" cy="228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7223BA24-3E47-48BA-A07C-67D3F07546E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437200" y="0"/>
            <a:ext cx="2437200" cy="228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1AC813A9-C367-4E53-ACE0-319A89960D9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754800" y="0"/>
            <a:ext cx="2437200" cy="228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70E422CE-510E-4059-86E5-1F960876AF7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877400" y="0"/>
            <a:ext cx="2437200" cy="228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48ED4916-AC84-4E29-8DB3-724DE2FCC3A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317600" y="0"/>
            <a:ext cx="2437200" cy="228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4A30B4FD-1BF7-4DE8-AD08-0D47B9518AA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4572000"/>
            <a:ext cx="2437200" cy="228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1D1222AA-3C29-4C78-ABAE-815E46486E1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889400" y="4572000"/>
            <a:ext cx="2437200" cy="228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CDE6254C-A427-42D9-9234-AB32A501D9E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326600" y="4572000"/>
            <a:ext cx="2437200" cy="228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EA45033-D807-400E-BBF3-2FC5ECD84C6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754800" y="4572000"/>
            <a:ext cx="2437200" cy="228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5732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 images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81669648-2C37-4C1E-8DF4-1A9B082402D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5132829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9E29257B-2F68-4F27-8741-C5AB960992B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0" y="3423086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1DDCF517-F90B-4263-B483-1890A1A0CD3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701772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27C89D97-BABA-48D9-B625-6E0A8BC0991A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030400" y="3423086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27007792-D258-4819-9C4C-F0FF884BFC9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030400" y="1701772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BB4F1B2B-5CEF-4C66-ABE5-0933E7B6D4B4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2030400" y="-19542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E50B8E3E-5AB5-4ABB-8D51-C28BBF96C75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071686" y="5132829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ACD96948-079A-46BC-9AFE-80E3241C27CB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071686" y="3423086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DB0E0BE1-FDD8-4147-8C11-840AF02ED699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060478" y="-19542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23F7C884-116B-4DEF-8A49-FBF123EC0A52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091200" y="5132829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40" name="Picture Placeholder 4">
            <a:extLst>
              <a:ext uri="{FF2B5EF4-FFF2-40B4-BE49-F238E27FC236}">
                <a16:creationId xmlns:a16="http://schemas.microsoft.com/office/drawing/2014/main" id="{BAD4B53F-3B2B-4E8E-8FF5-EF635EB3EB77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091200" y="1701772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41" name="Picture Placeholder 4">
            <a:extLst>
              <a:ext uri="{FF2B5EF4-FFF2-40B4-BE49-F238E27FC236}">
                <a16:creationId xmlns:a16="http://schemas.microsoft.com/office/drawing/2014/main" id="{358FEABB-9A91-48A0-9ECC-9C9F50D6C2D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090556" y="-19542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42" name="Picture Placeholder 4">
            <a:extLst>
              <a:ext uri="{FF2B5EF4-FFF2-40B4-BE49-F238E27FC236}">
                <a16:creationId xmlns:a16="http://schemas.microsoft.com/office/drawing/2014/main" id="{30094FA6-05AB-4D0F-B64E-2F3422BC09BF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8120316" y="5132829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43" name="Picture Placeholder 4">
            <a:extLst>
              <a:ext uri="{FF2B5EF4-FFF2-40B4-BE49-F238E27FC236}">
                <a16:creationId xmlns:a16="http://schemas.microsoft.com/office/drawing/2014/main" id="{CD19BD49-EF65-4001-B9A3-D4053D98DE33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8120316" y="3423086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44" name="Picture Placeholder 4">
            <a:extLst>
              <a:ext uri="{FF2B5EF4-FFF2-40B4-BE49-F238E27FC236}">
                <a16:creationId xmlns:a16="http://schemas.microsoft.com/office/drawing/2014/main" id="{8D20BAAC-9D83-47CD-8509-FE6860FE3280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8120316" y="1701772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45" name="Picture Placeholder 4">
            <a:extLst>
              <a:ext uri="{FF2B5EF4-FFF2-40B4-BE49-F238E27FC236}">
                <a16:creationId xmlns:a16="http://schemas.microsoft.com/office/drawing/2014/main" id="{092E1572-2DC4-426B-90D6-1A2CAD29180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120635" y="-19542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47" name="Picture Placeholder 4">
            <a:extLst>
              <a:ext uri="{FF2B5EF4-FFF2-40B4-BE49-F238E27FC236}">
                <a16:creationId xmlns:a16="http://schemas.microsoft.com/office/drawing/2014/main" id="{1E585F3C-C0EC-4716-ADF2-5E0EDDB5BD28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10150714" y="3423086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48" name="Picture Placeholder 4">
            <a:extLst>
              <a:ext uri="{FF2B5EF4-FFF2-40B4-BE49-F238E27FC236}">
                <a16:creationId xmlns:a16="http://schemas.microsoft.com/office/drawing/2014/main" id="{58359943-A217-4424-BC67-8D1DA7548F38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10150714" y="1701772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49" name="Picture Placeholder 4">
            <a:extLst>
              <a:ext uri="{FF2B5EF4-FFF2-40B4-BE49-F238E27FC236}">
                <a16:creationId xmlns:a16="http://schemas.microsoft.com/office/drawing/2014/main" id="{E63B3238-63FD-4DDC-B884-4CC2D104CF40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10150714" y="-19542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53993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7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27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27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27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27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272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272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272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49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- circle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89E51104-A7AE-43A8-93A1-16763978019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0615" y="2156072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Image 4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3657216-3C68-497C-AF11-DDE3D40C9B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683329" y="2156072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Image 2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030DE17-7B31-44FB-A75A-4EEF5192038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806043" y="2156072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Image 1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6780032-CD97-4388-9C5B-799C7CB15D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8757" y="2156072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Image 3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BBCE0F1-7887-4D5C-B24C-B3472EACE9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51471" y="2156072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Image 5</a:t>
            </a:r>
          </a:p>
        </p:txBody>
      </p:sp>
    </p:spTree>
    <p:extLst>
      <p:ext uri="{BB962C8B-B14F-4D97-AF65-F5344CB8AC3E}">
        <p14:creationId xmlns:p14="http://schemas.microsoft.com/office/powerpoint/2010/main" val="21545389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 images - circle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89E51104-A7AE-43A8-93A1-16763978019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06043" y="11881344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Image 4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3657216-3C68-497C-AF11-DDE3D40C9B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806043" y="6320959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Image 2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030DE17-7B31-44FB-A75A-4EEF5192038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296000" y="1629000"/>
            <a:ext cx="3600000" cy="36000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Image 1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6780032-CD97-4388-9C5B-799C7CB15D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06043" y="9064872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Image 3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BBCE0F1-7887-4D5C-B24C-B3472EACE9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06043" y="14697816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Image 5</a:t>
            </a:r>
          </a:p>
        </p:txBody>
      </p:sp>
    </p:spTree>
    <p:extLst>
      <p:ext uri="{BB962C8B-B14F-4D97-AF65-F5344CB8AC3E}">
        <p14:creationId xmlns:p14="http://schemas.microsoft.com/office/powerpoint/2010/main" val="3824192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Header/Sub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56AD269-49AE-AA7F-B6EC-DFBA3C051FCB}"/>
              </a:ext>
            </a:extLst>
          </p:cNvPr>
          <p:cNvSpPr/>
          <p:nvPr userDrawn="1"/>
        </p:nvSpPr>
        <p:spPr>
          <a:xfrm>
            <a:off x="0" y="-1"/>
            <a:ext cx="12192000" cy="6023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875B23-E93E-976E-EC30-15531251BEBD}"/>
              </a:ext>
            </a:extLst>
          </p:cNvPr>
          <p:cNvSpPr/>
          <p:nvPr userDrawn="1"/>
        </p:nvSpPr>
        <p:spPr>
          <a:xfrm>
            <a:off x="0" y="0"/>
            <a:ext cx="12192000" cy="1227138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8C5F9A-950E-465A-B1F0-B445460C2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52" y="699820"/>
            <a:ext cx="11339198" cy="527318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defRPr lang="en-GB" b="1" i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6FE6D1-A06F-48A3-A847-16B9345EA8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7352" y="367200"/>
            <a:ext cx="11331261" cy="27781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Inter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022B4AC-5685-67D0-97F3-1CB3C18CDC3A}"/>
              </a:ext>
            </a:extLst>
          </p:cNvPr>
          <p:cNvSpPr txBox="1">
            <a:spLocks/>
          </p:cNvSpPr>
          <p:nvPr userDrawn="1"/>
        </p:nvSpPr>
        <p:spPr>
          <a:xfrm>
            <a:off x="11126311" y="632131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>
                <a:solidFill>
                  <a:schemeClr val="tx1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chemeClr val="tx1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>
              <a:solidFill>
                <a:schemeClr val="tx1"/>
              </a:solidFill>
              <a:latin typeface="Inter Light" panose="020004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E9485F-EFCB-C423-8DA3-8B82298B97F5}"/>
              </a:ext>
            </a:extLst>
          </p:cNvPr>
          <p:cNvSpPr txBox="1"/>
          <p:nvPr userDrawn="1"/>
        </p:nvSpPr>
        <p:spPr>
          <a:xfrm>
            <a:off x="9291457" y="6357590"/>
            <a:ext cx="2066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>
                <a:solidFill>
                  <a:schemeClr val="tx1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</p:spTree>
    <p:extLst>
      <p:ext uri="{BB962C8B-B14F-4D97-AF65-F5344CB8AC3E}">
        <p14:creationId xmlns:p14="http://schemas.microsoft.com/office/powerpoint/2010/main" val="136278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9" grpId="0" build="p">
        <p:tmplLst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5 images - circle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89E51104-A7AE-43A8-93A1-16763978019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06043" y="9087344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Image 4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3657216-3C68-497C-AF11-DDE3D40C9B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95357" y="1629000"/>
            <a:ext cx="3600000" cy="36000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Image 2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030DE17-7B31-44FB-A75A-4EEF5192038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804757" y="-2051282"/>
            <a:ext cx="2581200" cy="25812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Image 1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6780032-CD97-4388-9C5B-799C7CB15D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06043" y="6328082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Image 3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BBCE0F1-7887-4D5C-B24C-B3472EACE9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06043" y="11903816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Image 5</a:t>
            </a:r>
          </a:p>
        </p:txBody>
      </p:sp>
    </p:spTree>
    <p:extLst>
      <p:ext uri="{BB962C8B-B14F-4D97-AF65-F5344CB8AC3E}">
        <p14:creationId xmlns:p14="http://schemas.microsoft.com/office/powerpoint/2010/main" val="1528351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5 images - circle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89E51104-A7AE-43A8-93A1-16763978019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06043" y="6383300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Image 4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3657216-3C68-497C-AF11-DDE3D40C9B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804757" y="-2106500"/>
            <a:ext cx="2581200" cy="25812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Image 2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030DE17-7B31-44FB-A75A-4EEF5192038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804757" y="-4924258"/>
            <a:ext cx="2581200" cy="25812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Image 1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6780032-CD97-4388-9C5B-799C7CB15D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95357" y="1629000"/>
            <a:ext cx="3600000" cy="36000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Image 3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BBCE0F1-7887-4D5C-B24C-B3472EACE9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06043" y="9199772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Image 5</a:t>
            </a:r>
          </a:p>
        </p:txBody>
      </p:sp>
    </p:spTree>
    <p:extLst>
      <p:ext uri="{BB962C8B-B14F-4D97-AF65-F5344CB8AC3E}">
        <p14:creationId xmlns:p14="http://schemas.microsoft.com/office/powerpoint/2010/main" val="1570601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5 images - circle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89E51104-A7AE-43A8-93A1-16763978019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95357" y="1629000"/>
            <a:ext cx="3600000" cy="36000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Image 4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3657216-3C68-497C-AF11-DDE3D40C9B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804757" y="-4922972"/>
            <a:ext cx="2581200" cy="25812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Image 2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030DE17-7B31-44FB-A75A-4EEF5192038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804757" y="-7740730"/>
            <a:ext cx="2581200" cy="25812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Image 1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6780032-CD97-4388-9C5B-799C7CB15D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04757" y="-2105214"/>
            <a:ext cx="2581200" cy="25812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Image 3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BBCE0F1-7887-4D5C-B24C-B3472EACE9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06043" y="6382014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Image 5</a:t>
            </a:r>
          </a:p>
        </p:txBody>
      </p:sp>
    </p:spTree>
    <p:extLst>
      <p:ext uri="{BB962C8B-B14F-4D97-AF65-F5344CB8AC3E}">
        <p14:creationId xmlns:p14="http://schemas.microsoft.com/office/powerpoint/2010/main" val="3511659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5 images - circle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89E51104-A7AE-43A8-93A1-16763978019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05400" y="-2142900"/>
            <a:ext cx="2581200" cy="25812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Image 4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3657216-3C68-497C-AF11-DDE3D40C9B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804757" y="-7850023"/>
            <a:ext cx="2581200" cy="25812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Image 2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030DE17-7B31-44FB-A75A-4EEF5192038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804757" y="-10667781"/>
            <a:ext cx="2581200" cy="25812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Image 1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6780032-CD97-4388-9C5B-799C7CB15D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04757" y="-5032265"/>
            <a:ext cx="2581200" cy="25812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Image 3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BBCE0F1-7887-4D5C-B24C-B3472EACE9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96000" y="1629000"/>
            <a:ext cx="3600000" cy="36000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Image 5</a:t>
            </a:r>
          </a:p>
        </p:txBody>
      </p:sp>
    </p:spTree>
    <p:extLst>
      <p:ext uri="{BB962C8B-B14F-4D97-AF65-F5344CB8AC3E}">
        <p14:creationId xmlns:p14="http://schemas.microsoft.com/office/powerpoint/2010/main" val="189035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-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2047215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page -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91173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2 - Imag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B720225-28A9-4E8C-971E-186E8AD47C2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57725" y="2695575"/>
            <a:ext cx="2895600" cy="14478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C7F13A08-E9ED-4281-B741-77C0AC7959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57725" y="4876800"/>
            <a:ext cx="2895600" cy="14478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40972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page - Imag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B720225-28A9-4E8C-971E-186E8AD47C2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57725" y="2695575"/>
            <a:ext cx="2895600" cy="14478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C7F13A08-E9ED-4281-B741-77C0AC7959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57725" y="4876800"/>
            <a:ext cx="2895600" cy="14478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48610BC-16D8-4FC8-8F41-D980AE3077C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48200" y="533400"/>
            <a:ext cx="2895600" cy="14478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20664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page 2 - Imag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B720225-28A9-4E8C-971E-186E8AD47C2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57725" y="2695575"/>
            <a:ext cx="2895600" cy="14478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48610BC-16D8-4FC8-8F41-D980AE3077C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48200" y="533400"/>
            <a:ext cx="2895600" cy="14478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18784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Title page -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679987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Center 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FB51009-964A-4B73-BA49-5F305CC092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>
                    <a:lumMod val="95000"/>
                  </a:schemeClr>
                </a:solidFill>
                <a:latin typeface="Inter Light" panose="020004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0878117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Basic page -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0654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B41066C-5C2C-4794-8102-70BFABC214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85263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F2E118E-2583-47EF-903D-65DD9E4297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5600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97216045-2641-4344-B68B-E6E37D1D7A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205937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4841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97216045-2641-4344-B68B-E6E37D1D7A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2166958"/>
            <a:ext cx="4810837" cy="10726082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 b="0" i="0">
                <a:latin typeface="Inter Light" panose="02000403000000020004" pitchFamily="2" charset="0"/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40104848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70BEADEE-94CE-4140-AE6E-72585F9C5F8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22199" y="2532786"/>
            <a:ext cx="1975104" cy="4261104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outerShdw blurRad="254000" dist="38100" dir="5400000" algn="t" rotWithShape="0">
              <a:prstClr val="black">
                <a:alpha val="3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2400" b="0" i="0">
                <a:latin typeface="Inter Light" panose="02000403000000020004" pitchFamily="2" charset="0"/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9DD69CA5-05E0-4BA8-9AF4-06E3A524107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531373" y="2349872"/>
            <a:ext cx="1975104" cy="4261104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outerShdw blurRad="254000" dist="38100" dir="5400000" algn="t" rotWithShape="0">
              <a:prstClr val="black">
                <a:alpha val="3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2400" b="0" i="0">
                <a:latin typeface="Inter Light" panose="02000403000000020004" pitchFamily="2" charset="0"/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1F926F-0F2B-4D4A-9DDB-F5B19FF50A5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767523" y="2166958"/>
            <a:ext cx="1975104" cy="4261104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outerShdw blurRad="254000" dist="38100" dir="5400000" algn="t" rotWithShape="0">
              <a:prstClr val="black">
                <a:alpha val="3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2400" b="0" i="0">
                <a:latin typeface="Inter Light" panose="02000403000000020004" pitchFamily="2" charset="0"/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5B5C0050-E4B2-4439-AAE8-AA7EB130284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26448" y="2532786"/>
            <a:ext cx="1975104" cy="4261104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outerShdw blurRad="254000" dist="38100" dir="5400000" algn="t" rotWithShape="0">
              <a:prstClr val="black">
                <a:alpha val="3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2400" b="0" i="0">
                <a:latin typeface="Inter Light" panose="02000403000000020004" pitchFamily="2" charset="0"/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95611465-68F1-4C57-81BD-77DA7708DFD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85523" y="2349872"/>
            <a:ext cx="1975104" cy="4261104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outerShdw blurRad="254000" dist="38100" dir="5400000" algn="t" rotWithShape="0">
              <a:prstClr val="black">
                <a:alpha val="3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2400" b="0" i="0">
                <a:latin typeface="Inter Light" panose="02000403000000020004" pitchFamily="2" charset="0"/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0761463-0D06-425A-A629-15FCC342DCC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44598" y="2166958"/>
            <a:ext cx="1975104" cy="4261104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outerShdw blurRad="254000" dist="38100" dir="5400000" algn="t" rotWithShape="0">
              <a:prstClr val="black">
                <a:alpha val="3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2400" b="0" i="0">
                <a:latin typeface="Inter Light" panose="02000403000000020004" pitchFamily="2" charset="0"/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23511C02-1EBF-48D6-B2A8-83C169F41A8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08448" y="1937794"/>
            <a:ext cx="1975104" cy="4261104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 b="0" i="0">
                <a:latin typeface="Inter Light" panose="02000403000000020004" pitchFamily="2" charset="0"/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65559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6" grpId="0" animBg="1"/>
      <p:bldP spid="10" grpId="0" animBg="1"/>
      <p:bldP spid="11" grpId="0" animBg="1"/>
      <p:bldP spid="12" grpId="0" animBg="1"/>
      <p:bldP spid="5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F2E118E-2583-47EF-903D-65DD9E4297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08448" y="1779684"/>
            <a:ext cx="1975104" cy="425916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71815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4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F2E118E-2583-47EF-903D-65DD9E4297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830100" y="1780747"/>
            <a:ext cx="4531800" cy="1015450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3154691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4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F2E118E-2583-47EF-903D-65DD9E4297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830100" y="-5058203"/>
            <a:ext cx="4531800" cy="1015450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701025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B41066C-5C2C-4794-8102-70BFABC214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665032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F2E118E-2583-47EF-903D-65DD9E4297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5600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97216045-2641-4344-B68B-E6E37D1D7A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26168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29684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5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0D29D6E3-BF9D-44FC-B94A-FE34BFB57C7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4954968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 b="0" i="0">
                <a:latin typeface="Inter Light" panose="02000403000000020004" pitchFamily="2" charset="0"/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DCA142FF-9DE6-40DB-AD54-ECDEC83E232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2474400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 b="0" i="0">
                <a:latin typeface="Inter Light" panose="02000403000000020004" pitchFamily="2" charset="0"/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91330D2-75F1-4855-868C-BFD0C307B82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482668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 b="0" i="0">
                <a:latin typeface="Inter Light" panose="02000403000000020004" pitchFamily="2" charset="0"/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9107574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5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15E1BC57-A422-442E-9A45-C3B86505EA8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4954968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 b="0" i="0">
                <a:latin typeface="Inter Light" panose="02000403000000020004" pitchFamily="2" charset="0"/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ABC43775-2615-4373-BF08-E72F4BC0BEB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82668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 b="0" i="0">
                <a:latin typeface="Inter Light" panose="02000403000000020004" pitchFamily="2" charset="0"/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7FDD856-D0CB-4A6C-9C74-7B87BF796E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788718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 b="0" i="0">
                <a:latin typeface="Inter Light" panose="02000403000000020004" pitchFamily="2" charset="0"/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376845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ext only White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E24213-E9BF-F429-B666-39586B1EC5AA}"/>
              </a:ext>
            </a:extLst>
          </p:cNvPr>
          <p:cNvSpPr/>
          <p:nvPr userDrawn="1"/>
        </p:nvSpPr>
        <p:spPr>
          <a:xfrm>
            <a:off x="0" y="0"/>
            <a:ext cx="12192000" cy="6023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7E4F580-130A-B0B9-904D-163ED690F32E}"/>
              </a:ext>
            </a:extLst>
          </p:cNvPr>
          <p:cNvSpPr txBox="1">
            <a:spLocks/>
          </p:cNvSpPr>
          <p:nvPr userDrawn="1"/>
        </p:nvSpPr>
        <p:spPr>
          <a:xfrm>
            <a:off x="11126311" y="632131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>
                <a:solidFill>
                  <a:schemeClr val="tx1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chemeClr val="tx1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>
              <a:solidFill>
                <a:schemeClr val="tx1"/>
              </a:solidFill>
              <a:latin typeface="Inter Light" panose="020004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541144-B1BD-FAE7-2E1C-51BEB2B7B585}"/>
              </a:ext>
            </a:extLst>
          </p:cNvPr>
          <p:cNvSpPr txBox="1"/>
          <p:nvPr userDrawn="1"/>
        </p:nvSpPr>
        <p:spPr>
          <a:xfrm>
            <a:off x="9291457" y="6357590"/>
            <a:ext cx="2066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>
                <a:solidFill>
                  <a:schemeClr val="tx1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</p:spTree>
    <p:extLst>
      <p:ext uri="{BB962C8B-B14F-4D97-AF65-F5344CB8AC3E}">
        <p14:creationId xmlns:p14="http://schemas.microsoft.com/office/powerpoint/2010/main" val="26890533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5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90D42CE-21D7-46F7-A4E6-43081B64FDC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82668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 b="0" i="0">
                <a:latin typeface="Inter Light" panose="02000403000000020004" pitchFamily="2" charset="0"/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8CE3B082-8160-40B0-B3D4-F103A2E6EC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754686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 b="0" i="0">
                <a:latin typeface="Inter Light" panose="02000403000000020004" pitchFamily="2" charset="0"/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0955B990-90AC-4D32-9646-D9BAAD64C8A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017568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 b="0" i="0">
                <a:latin typeface="Inter Light" panose="02000403000000020004" pitchFamily="2" charset="0"/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4192830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B41066C-5C2C-4794-8102-70BFABC214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24000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F2E118E-2583-47EF-903D-65DD9E4297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28368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97216045-2641-4344-B68B-E6E37D1D7A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32736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79A91F3C-9111-4296-A6C1-542F2B1DBF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37104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78506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55272EB-9AD0-4A84-910C-E8810AA5EC8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48683" y="2538000"/>
            <a:ext cx="2236314" cy="507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2400000" lon="2400000" rev="3600000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 b="0" i="0"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6615F89F-91FA-492A-A3AB-E355BA40A9C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3800042"/>
            <a:ext cx="2333625" cy="507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2400000" lon="2400000" rev="3600000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 b="0" i="0"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5CE6F6C4-7A8D-4782-87D9-F167ADC6CAD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406540" y="0"/>
            <a:ext cx="2333625" cy="507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2400000" lon="2400000" rev="3600000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 b="0" i="0"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90B573A9-6AC7-4E86-91C9-A96E93EE18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251168" y="1262042"/>
            <a:ext cx="2333625" cy="507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2400000" lon="2400000" rev="3600000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 b="0" i="0"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E68935B2-2E8D-44BD-868E-6F240EC589F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940628" y="5076000"/>
            <a:ext cx="2333625" cy="507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2400000" lon="2400000" rev="3600000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 b="0" i="0"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75279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8CD1EA07-F28B-4EE2-975A-12EE7F6D65F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449433" y="1591921"/>
            <a:ext cx="2332800" cy="507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2400000" lon="2400000" rev="3600000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 b="0" i="0">
                <a:latin typeface="Inter Light" panose="02000403000000020004" pitchFamily="2" charset="0"/>
              </a:defRPr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EFD34083-A636-4253-921C-02F58286727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12680" y="1591921"/>
            <a:ext cx="2332800" cy="507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2400000" lon="2400000" rev="3600000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 b="0" i="0">
                <a:latin typeface="Inter Light" panose="02000403000000020004" pitchFamily="2" charset="0"/>
              </a:defRPr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B80F77AA-C97D-495F-81EA-259B6732668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114498" y="-115936"/>
            <a:ext cx="2332800" cy="507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isometricLeftDown">
              <a:rot lat="2400000" lon="2400000" rev="3600000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 b="0" i="0">
                <a:latin typeface="Inter Light" panose="02000403000000020004" pitchFamily="2" charset="0"/>
              </a:defRPr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94427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18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C30AC0-F60B-48F3-AF96-3C76B04353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24573" y="1937794"/>
            <a:ext cx="4928400" cy="27828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18309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10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70F20B31-E928-4527-A463-5E89188AFBE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137635" y="3180136"/>
            <a:ext cx="7954368" cy="4491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186069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Inter Light" panose="020004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42317185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- Image right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85F1E1-418A-4F38-BDF5-3FFD16E0C3D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24000" y="0"/>
            <a:ext cx="4068000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b="0" i="0"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8561924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- Image right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A001B6B-61E7-449B-995B-5BB71D1D34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68000" y="0"/>
            <a:ext cx="8124000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b="0" i="0"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5929305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- 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58C30A5B-9ABD-4A54-A8B8-FBEAAD0C9D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4572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b="0" i="0"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732608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/Sub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C5F9A-950E-465A-B1F0-B445460C2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52" y="699820"/>
            <a:ext cx="11339198" cy="527318"/>
          </a:xfrm>
        </p:spPr>
        <p:txBody>
          <a:bodyPr vert="horz" lIns="0" tIns="45720" rIns="91440" bIns="45720" rtlCol="0" anchor="t" anchorCtr="0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6FE6D1-A06F-48A3-A847-16B9345EA8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100" y="1227138"/>
            <a:ext cx="11339513" cy="277812"/>
          </a:xfrm>
        </p:spPr>
        <p:txBody>
          <a:bodyPr lIns="0"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022B4AC-5685-67D0-97F3-1CB3C18CDC3A}"/>
              </a:ext>
            </a:extLst>
          </p:cNvPr>
          <p:cNvSpPr txBox="1">
            <a:spLocks/>
          </p:cNvSpPr>
          <p:nvPr userDrawn="1"/>
        </p:nvSpPr>
        <p:spPr>
          <a:xfrm>
            <a:off x="11126311" y="632131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>
                <a:solidFill>
                  <a:schemeClr val="tx1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chemeClr val="tx1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>
              <a:solidFill>
                <a:schemeClr val="tx1"/>
              </a:solidFill>
              <a:latin typeface="Inter Light" panose="020004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E9485F-EFCB-C423-8DA3-8B82298B97F5}"/>
              </a:ext>
            </a:extLst>
          </p:cNvPr>
          <p:cNvSpPr txBox="1"/>
          <p:nvPr userDrawn="1"/>
        </p:nvSpPr>
        <p:spPr>
          <a:xfrm>
            <a:off x="9291457" y="6357590"/>
            <a:ext cx="2066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>
                <a:solidFill>
                  <a:schemeClr val="tx1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</p:spTree>
    <p:extLst>
      <p:ext uri="{BB962C8B-B14F-4D97-AF65-F5344CB8AC3E}">
        <p14:creationId xmlns:p14="http://schemas.microsoft.com/office/powerpoint/2010/main" val="23182750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58C30A5B-9ABD-4A54-A8B8-FBEAAD0C9D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b="0" i="0">
                <a:latin typeface="Inter Light" panose="02000403000000020004" pitchFamily="2" charset="0"/>
              </a:defRPr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7726672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page Waterfal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317B277-EA29-D341-92B6-3056A48D0F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109"/>
          <a:stretch/>
        </p:blipFill>
        <p:spPr>
          <a:xfrm>
            <a:off x="381221" y="-338267"/>
            <a:ext cx="4483391" cy="75345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1C5C39-C615-8A4B-8C62-A93D044D96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709" y="6026196"/>
            <a:ext cx="998684" cy="27470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C60B7-638E-8A4D-8B3C-1DDA9080881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76085" y="1633940"/>
            <a:ext cx="474556" cy="560832"/>
          </a:xfrm>
        </p:spPr>
        <p:txBody>
          <a:bodyPr lIns="0">
            <a:noAutofit/>
          </a:bodyPr>
          <a:lstStyle>
            <a:lvl1pPr marL="0" indent="0">
              <a:buNone/>
              <a:defRPr sz="7200">
                <a:solidFill>
                  <a:schemeClr val="accent6"/>
                </a:solidFill>
                <a:latin typeface="League Gothic" pitchFamily="2" charset="77"/>
              </a:defRPr>
            </a:lvl1pPr>
          </a:lstStyle>
          <a:p>
            <a:pPr lvl="0"/>
            <a:r>
              <a:rPr lang="en-GB"/>
              <a:t>“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BD3C3E9-0D07-0E41-A472-6DB267FBA2A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093738" y="4474676"/>
            <a:ext cx="474556" cy="560832"/>
          </a:xfrm>
        </p:spPr>
        <p:txBody>
          <a:bodyPr lIns="0">
            <a:noAutofit/>
          </a:bodyPr>
          <a:lstStyle>
            <a:lvl1pPr marL="0" indent="0">
              <a:buNone/>
              <a:defRPr sz="7200">
                <a:solidFill>
                  <a:schemeClr val="accent6"/>
                </a:solidFill>
                <a:latin typeface="League Gothic" pitchFamily="2" charset="77"/>
              </a:defRPr>
            </a:lvl1pPr>
          </a:lstStyle>
          <a:p>
            <a:pPr lvl="0"/>
            <a:r>
              <a:rPr lang="en-GB"/>
              <a:t>”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816A667-570A-4D40-8BA2-193DFBD8B852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188445" y="2299536"/>
            <a:ext cx="2311788" cy="16272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20">
                <a:solidFill>
                  <a:schemeClr val="bg1"/>
                </a:solidFill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B50DA001-1295-2D46-8E62-655440DF877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76085" y="2299536"/>
            <a:ext cx="4992209" cy="2258928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920">
                <a:solidFill>
                  <a:schemeClr val="bg1"/>
                </a:solidFill>
              </a:defRPr>
            </a:lvl1pPr>
            <a:lvl2pPr marL="41148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82296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123444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164592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Quote text – Franklin Gothic Book 16pt</a:t>
            </a:r>
            <a:br>
              <a:rPr lang="en-GB"/>
            </a:br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porta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Nam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porta, convallis ex a, </a:t>
            </a:r>
            <a:r>
              <a:rPr lang="en-GB" err="1"/>
              <a:t>condimentum</a:t>
            </a:r>
            <a:r>
              <a:rPr lang="en-GB"/>
              <a:t> ex.</a:t>
            </a:r>
          </a:p>
        </p:txBody>
      </p:sp>
    </p:spTree>
    <p:extLst>
      <p:ext uri="{BB962C8B-B14F-4D97-AF65-F5344CB8AC3E}">
        <p14:creationId xmlns:p14="http://schemas.microsoft.com/office/powerpoint/2010/main" val="1609430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Column Nativ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8A50318-94E3-F945-B5D4-49024D0D884C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5868" y="2016118"/>
            <a:ext cx="10944584" cy="3713064"/>
          </a:xfrm>
        </p:spPr>
        <p:txBody>
          <a:bodyPr lIns="0" anchor="t">
            <a:normAutofit/>
          </a:bodyPr>
          <a:lstStyle>
            <a:lvl1pPr marL="0" indent="0">
              <a:lnSpc>
                <a:spcPct val="120000"/>
              </a:lnSpc>
              <a:buNone/>
              <a:defRPr lang="en-ZA" sz="1134" smtClean="0">
                <a:solidFill>
                  <a:schemeClr val="bg1"/>
                </a:solidFill>
                <a:effectLst/>
              </a:defRPr>
            </a:lvl1pPr>
          </a:lstStyle>
          <a:p>
            <a:pPr>
              <a:lnSpc>
                <a:spcPct val="140000"/>
              </a:lnSpc>
            </a:pPr>
            <a:r>
              <a:rPr lang="en-US" sz="1134" dirty="0"/>
              <a:t>Body copy – Franklin Gothic Book 10.5pt</a:t>
            </a:r>
            <a:br>
              <a:rPr lang="en-US" sz="1134" dirty="0"/>
            </a:br>
            <a:r>
              <a:rPr lang="en-ZA" sz="1134" dirty="0"/>
              <a:t>Lorem ipsum </a:t>
            </a:r>
            <a:r>
              <a:rPr lang="en-ZA" sz="1134" dirty="0" err="1"/>
              <a:t>dolor</a:t>
            </a:r>
            <a:r>
              <a:rPr lang="en-ZA" sz="1134" dirty="0"/>
              <a:t> sit </a:t>
            </a:r>
            <a:r>
              <a:rPr lang="en-ZA" sz="1134" dirty="0" err="1"/>
              <a:t>amet</a:t>
            </a:r>
            <a:r>
              <a:rPr lang="en-ZA" sz="1134" dirty="0"/>
              <a:t>, </a:t>
            </a:r>
            <a:r>
              <a:rPr lang="en-ZA" sz="1134" dirty="0" err="1"/>
              <a:t>consectetur</a:t>
            </a:r>
            <a:r>
              <a:rPr lang="en-ZA" sz="1134" dirty="0"/>
              <a:t> </a:t>
            </a:r>
            <a:r>
              <a:rPr lang="en-ZA" sz="1134" dirty="0" err="1"/>
              <a:t>adipiscing</a:t>
            </a:r>
            <a:r>
              <a:rPr lang="en-ZA" sz="1134" dirty="0"/>
              <a:t> </a:t>
            </a:r>
            <a:r>
              <a:rPr lang="en-ZA" sz="1134" dirty="0" err="1"/>
              <a:t>elit</a:t>
            </a:r>
            <a:r>
              <a:rPr lang="en-ZA" sz="1134" dirty="0"/>
              <a:t>. </a:t>
            </a:r>
            <a:r>
              <a:rPr lang="en-ZA" sz="1134" dirty="0" err="1"/>
              <a:t>Sed</a:t>
            </a:r>
            <a:r>
              <a:rPr lang="en-ZA" sz="1134" dirty="0"/>
              <a:t> porta </a:t>
            </a:r>
            <a:r>
              <a:rPr lang="en-ZA" sz="1134" dirty="0" err="1"/>
              <a:t>imperdiet</a:t>
            </a:r>
            <a:r>
              <a:rPr lang="en-ZA" sz="1134" dirty="0"/>
              <a:t> </a:t>
            </a:r>
            <a:r>
              <a:rPr lang="en-ZA" sz="1134" dirty="0" err="1"/>
              <a:t>mauris</a:t>
            </a:r>
            <a:r>
              <a:rPr lang="en-ZA" sz="1134" dirty="0"/>
              <a:t> </a:t>
            </a:r>
            <a:r>
              <a:rPr lang="en-ZA" sz="1134" dirty="0" err="1"/>
              <a:t>quis</a:t>
            </a:r>
            <a:r>
              <a:rPr lang="en-ZA" sz="1134" dirty="0"/>
              <a:t> </a:t>
            </a:r>
            <a:r>
              <a:rPr lang="en-ZA" sz="1134" dirty="0" err="1"/>
              <a:t>placerat</a:t>
            </a:r>
            <a:r>
              <a:rPr lang="en-ZA" sz="1134" dirty="0"/>
              <a:t>. Nam </a:t>
            </a:r>
            <a:r>
              <a:rPr lang="en-ZA" sz="1134" dirty="0" err="1"/>
              <a:t>nec</a:t>
            </a:r>
            <a:r>
              <a:rPr lang="en-ZA" sz="1134" dirty="0"/>
              <a:t> </a:t>
            </a:r>
            <a:r>
              <a:rPr lang="en-ZA" sz="1134" dirty="0" err="1"/>
              <a:t>enim</a:t>
            </a:r>
            <a:r>
              <a:rPr lang="en-ZA" sz="1134" dirty="0"/>
              <a:t> porta, convallis ex a, </a:t>
            </a:r>
            <a:r>
              <a:rPr lang="en-ZA" sz="1134" dirty="0" err="1"/>
              <a:t>condimentum</a:t>
            </a:r>
            <a:r>
              <a:rPr lang="en-ZA" sz="1134" dirty="0"/>
              <a:t> ex. </a:t>
            </a:r>
            <a:r>
              <a:rPr lang="en-ZA" sz="1134" dirty="0" err="1"/>
              <a:t>Quisque</a:t>
            </a:r>
            <a:r>
              <a:rPr lang="en-ZA" sz="1134" dirty="0"/>
              <a:t> pulvinar vitae ligula a tempus. </a:t>
            </a:r>
            <a:r>
              <a:rPr lang="en-ZA" sz="1134" dirty="0" err="1"/>
              <a:t>Nulla</a:t>
            </a:r>
            <a:r>
              <a:rPr lang="en-ZA" sz="1134" dirty="0"/>
              <a:t> </a:t>
            </a:r>
            <a:r>
              <a:rPr lang="en-ZA" sz="1134" dirty="0" err="1"/>
              <a:t>facilisi</a:t>
            </a:r>
            <a:r>
              <a:rPr lang="en-ZA" sz="1134" dirty="0"/>
              <a:t>. Maecenas </a:t>
            </a:r>
            <a:r>
              <a:rPr lang="en-ZA" sz="1134" dirty="0" err="1"/>
              <a:t>blandit</a:t>
            </a:r>
            <a:r>
              <a:rPr lang="en-ZA" sz="1134" dirty="0"/>
              <a:t> tempus </a:t>
            </a:r>
            <a:r>
              <a:rPr lang="en-ZA" sz="1134" dirty="0" err="1"/>
              <a:t>sollicitudin</a:t>
            </a:r>
            <a:r>
              <a:rPr lang="en-ZA" sz="1134" dirty="0"/>
              <a:t>. </a:t>
            </a:r>
            <a:r>
              <a:rPr lang="en-ZA" sz="1134" dirty="0" err="1"/>
              <a:t>Aliquam</a:t>
            </a:r>
            <a:r>
              <a:rPr lang="en-ZA" sz="1134" dirty="0"/>
              <a:t> ac pharetra </a:t>
            </a:r>
            <a:r>
              <a:rPr lang="en-ZA" sz="1134" dirty="0" err="1"/>
              <a:t>tortor</a:t>
            </a:r>
            <a:r>
              <a:rPr lang="en-ZA" sz="1134" dirty="0"/>
              <a:t>. Vestibulum </a:t>
            </a:r>
            <a:r>
              <a:rPr lang="en-ZA" sz="1134" dirty="0" err="1"/>
              <a:t>ornare</a:t>
            </a:r>
            <a:r>
              <a:rPr lang="en-ZA" sz="1134" dirty="0"/>
              <a:t>, </a:t>
            </a:r>
            <a:r>
              <a:rPr lang="en-ZA" sz="1134" dirty="0" err="1"/>
              <a:t>justo</a:t>
            </a:r>
            <a:r>
              <a:rPr lang="en-ZA" sz="1134" dirty="0"/>
              <a:t> </a:t>
            </a:r>
            <a:r>
              <a:rPr lang="en-ZA" sz="1134" dirty="0" err="1"/>
              <a:t>vel</a:t>
            </a:r>
            <a:r>
              <a:rPr lang="en-ZA" sz="1134" dirty="0"/>
              <a:t> </a:t>
            </a:r>
            <a:r>
              <a:rPr lang="en-ZA" sz="1134" dirty="0" err="1"/>
              <a:t>sodales</a:t>
            </a:r>
            <a:r>
              <a:rPr lang="en-ZA" sz="1134" dirty="0"/>
              <a:t> </a:t>
            </a:r>
            <a:r>
              <a:rPr lang="en-ZA" sz="1134" dirty="0" err="1"/>
              <a:t>fringilla</a:t>
            </a:r>
            <a:r>
              <a:rPr lang="en-ZA" sz="1134" dirty="0"/>
              <a:t>, </a:t>
            </a:r>
            <a:r>
              <a:rPr lang="en-ZA" sz="1134" dirty="0" err="1"/>
              <a:t>nisl</a:t>
            </a:r>
            <a:r>
              <a:rPr lang="en-ZA" sz="1134" dirty="0"/>
              <a:t> </a:t>
            </a:r>
            <a:r>
              <a:rPr lang="en-ZA" sz="1134" dirty="0" err="1"/>
              <a:t>metus</a:t>
            </a:r>
            <a:r>
              <a:rPr lang="en-ZA" sz="1134" dirty="0"/>
              <a:t> </a:t>
            </a:r>
            <a:r>
              <a:rPr lang="en-ZA" sz="1134" dirty="0" err="1"/>
              <a:t>feugiat</a:t>
            </a:r>
            <a:r>
              <a:rPr lang="en-ZA" sz="1134" dirty="0"/>
              <a:t> </a:t>
            </a:r>
            <a:r>
              <a:rPr lang="en-ZA" sz="1134" dirty="0" err="1"/>
              <a:t>lectus</a:t>
            </a:r>
            <a:r>
              <a:rPr lang="en-ZA" sz="1134" dirty="0"/>
              <a:t>, ac </a:t>
            </a:r>
            <a:r>
              <a:rPr lang="en-ZA" sz="1134" dirty="0" err="1"/>
              <a:t>placerat</a:t>
            </a:r>
            <a:r>
              <a:rPr lang="en-ZA" sz="1134" dirty="0"/>
              <a:t> </a:t>
            </a:r>
            <a:r>
              <a:rPr lang="en-ZA" sz="1134" dirty="0" err="1"/>
              <a:t>risus</a:t>
            </a:r>
            <a:r>
              <a:rPr lang="en-ZA" sz="1134" dirty="0"/>
              <a:t> ligula sit </a:t>
            </a:r>
            <a:r>
              <a:rPr lang="en-ZA" sz="1134" dirty="0" err="1"/>
              <a:t>amet</a:t>
            </a:r>
            <a:r>
              <a:rPr lang="en-ZA" sz="1134" dirty="0"/>
              <a:t> </a:t>
            </a:r>
            <a:r>
              <a:rPr lang="en-ZA" sz="1134" dirty="0" err="1"/>
              <a:t>quam</a:t>
            </a:r>
            <a:r>
              <a:rPr lang="en-ZA" sz="1134" dirty="0"/>
              <a:t>. Proin </a:t>
            </a:r>
            <a:r>
              <a:rPr lang="en-ZA" sz="1134" dirty="0" err="1"/>
              <a:t>ullamcorper</a:t>
            </a:r>
            <a:r>
              <a:rPr lang="en-ZA" sz="1134" dirty="0"/>
              <a:t>, </a:t>
            </a:r>
            <a:r>
              <a:rPr lang="en-ZA" sz="1134" dirty="0" err="1"/>
              <a:t>justo</a:t>
            </a:r>
            <a:r>
              <a:rPr lang="en-ZA" sz="1134" dirty="0"/>
              <a:t> ac </a:t>
            </a:r>
            <a:r>
              <a:rPr lang="en-ZA" sz="1134" dirty="0" err="1"/>
              <a:t>interdum</a:t>
            </a:r>
            <a:r>
              <a:rPr lang="en-ZA" sz="1134" dirty="0"/>
              <a:t> </a:t>
            </a:r>
            <a:r>
              <a:rPr lang="en-ZA" sz="1134" dirty="0" err="1"/>
              <a:t>porttitor</a:t>
            </a:r>
            <a:r>
              <a:rPr lang="en-ZA" sz="1134" dirty="0"/>
              <a:t>, </a:t>
            </a:r>
            <a:r>
              <a:rPr lang="en-ZA" sz="1134" dirty="0" err="1"/>
              <a:t>sapien</a:t>
            </a:r>
            <a:r>
              <a:rPr lang="en-ZA" sz="1134" dirty="0"/>
              <a:t> </a:t>
            </a:r>
            <a:r>
              <a:rPr lang="en-ZA" sz="1134" dirty="0" err="1"/>
              <a:t>turpis</a:t>
            </a:r>
            <a:r>
              <a:rPr lang="en-ZA" sz="1134" dirty="0"/>
              <a:t> </a:t>
            </a:r>
            <a:r>
              <a:rPr lang="en-ZA" sz="1134" dirty="0" err="1"/>
              <a:t>tempor</a:t>
            </a:r>
            <a:r>
              <a:rPr lang="en-ZA" sz="1134" dirty="0"/>
              <a:t> </a:t>
            </a:r>
            <a:r>
              <a:rPr lang="en-ZA" sz="1134" dirty="0" err="1"/>
              <a:t>risus</a:t>
            </a:r>
            <a:r>
              <a:rPr lang="en-ZA" sz="1134" dirty="0"/>
              <a:t>, </a:t>
            </a:r>
            <a:r>
              <a:rPr lang="en-ZA" sz="1134" dirty="0" err="1"/>
              <a:t>eget</a:t>
            </a:r>
            <a:r>
              <a:rPr lang="en-ZA" sz="1134" dirty="0"/>
              <a:t> </a:t>
            </a:r>
            <a:r>
              <a:rPr lang="en-ZA" sz="1134" dirty="0" err="1"/>
              <a:t>molestie</a:t>
            </a:r>
            <a:r>
              <a:rPr lang="en-ZA" sz="1134" dirty="0"/>
              <a:t> </a:t>
            </a:r>
            <a:r>
              <a:rPr lang="en-ZA" sz="1134" dirty="0" err="1"/>
              <a:t>turpis</a:t>
            </a:r>
            <a:r>
              <a:rPr lang="en-ZA" sz="1134" dirty="0"/>
              <a:t> </a:t>
            </a:r>
            <a:r>
              <a:rPr lang="en-ZA" sz="1134" dirty="0" err="1"/>
              <a:t>nibh</a:t>
            </a:r>
            <a:r>
              <a:rPr lang="en-ZA" sz="1134" dirty="0"/>
              <a:t> </a:t>
            </a:r>
            <a:r>
              <a:rPr lang="en-ZA" sz="1134" dirty="0" err="1"/>
              <a:t>vel</a:t>
            </a:r>
            <a:r>
              <a:rPr lang="en-ZA" sz="1134" dirty="0"/>
              <a:t> </a:t>
            </a:r>
            <a:r>
              <a:rPr lang="en-ZA" sz="1134" dirty="0" err="1"/>
              <a:t>elit</a:t>
            </a:r>
            <a:r>
              <a:rPr lang="en-ZA" sz="1134" dirty="0"/>
              <a:t>. Morbi </a:t>
            </a:r>
            <a:r>
              <a:rPr lang="en-ZA" sz="1134" dirty="0" err="1"/>
              <a:t>ullamcorper</a:t>
            </a:r>
            <a:r>
              <a:rPr lang="en-ZA" sz="1134" dirty="0"/>
              <a:t> semper </a:t>
            </a:r>
            <a:r>
              <a:rPr lang="en-ZA" sz="1134" dirty="0" err="1"/>
              <a:t>pellentesque</a:t>
            </a:r>
            <a:r>
              <a:rPr lang="en-ZA" sz="1134" dirty="0"/>
              <a:t>. </a:t>
            </a:r>
            <a:r>
              <a:rPr lang="en-ZA" sz="1134" dirty="0" err="1"/>
              <a:t>Nulla</a:t>
            </a:r>
            <a:r>
              <a:rPr lang="en-ZA" sz="1134" dirty="0"/>
              <a:t> pharetra et </a:t>
            </a:r>
            <a:r>
              <a:rPr lang="en-ZA" sz="1134" dirty="0" err="1"/>
              <a:t>felis</a:t>
            </a:r>
            <a:r>
              <a:rPr lang="en-ZA" sz="1134" dirty="0"/>
              <a:t> </a:t>
            </a:r>
            <a:r>
              <a:rPr lang="en-ZA" sz="1134" dirty="0" err="1"/>
              <a:t>quis</a:t>
            </a:r>
            <a:r>
              <a:rPr lang="en-ZA" sz="1134" dirty="0"/>
              <a:t> </a:t>
            </a:r>
            <a:r>
              <a:rPr lang="en-ZA" sz="1134" dirty="0" err="1"/>
              <a:t>interdum</a:t>
            </a:r>
            <a:r>
              <a:rPr lang="en-ZA" sz="1134" dirty="0"/>
              <a:t>. Donec id </a:t>
            </a:r>
            <a:r>
              <a:rPr lang="en-ZA" sz="1134" dirty="0" err="1"/>
              <a:t>neque</a:t>
            </a:r>
            <a:r>
              <a:rPr lang="en-ZA" sz="1134" dirty="0"/>
              <a:t> </a:t>
            </a:r>
            <a:r>
              <a:rPr lang="en-ZA" sz="1134" dirty="0" err="1"/>
              <a:t>eu</a:t>
            </a:r>
            <a:r>
              <a:rPr lang="en-ZA" sz="1134" dirty="0"/>
              <a:t> </a:t>
            </a:r>
            <a:r>
              <a:rPr lang="en-ZA" sz="1134" dirty="0" err="1"/>
              <a:t>tortor</a:t>
            </a:r>
            <a:r>
              <a:rPr lang="en-ZA" sz="1134" dirty="0"/>
              <a:t> cursus </a:t>
            </a:r>
            <a:r>
              <a:rPr lang="en-ZA" sz="1134" dirty="0" err="1"/>
              <a:t>condimentum</a:t>
            </a:r>
            <a:r>
              <a:rPr lang="en-ZA" sz="1134" dirty="0"/>
              <a:t> </a:t>
            </a:r>
            <a:r>
              <a:rPr lang="en-ZA" sz="1134" dirty="0" err="1"/>
              <a:t>nec</a:t>
            </a:r>
            <a:r>
              <a:rPr lang="en-ZA" sz="1134" dirty="0"/>
              <a:t> </a:t>
            </a:r>
            <a:r>
              <a:rPr lang="en-ZA" sz="1134" dirty="0" err="1"/>
              <a:t>sed</a:t>
            </a:r>
            <a:r>
              <a:rPr lang="en-ZA" sz="1134" dirty="0"/>
              <a:t> </a:t>
            </a:r>
            <a:r>
              <a:rPr lang="en-ZA" sz="1134" dirty="0" err="1"/>
              <a:t>dolor</a:t>
            </a:r>
            <a:r>
              <a:rPr lang="en-ZA" sz="1134" dirty="0"/>
              <a:t>. Morbi </a:t>
            </a:r>
            <a:r>
              <a:rPr lang="en-ZA" sz="1134" dirty="0" err="1"/>
              <a:t>imperdiet</a:t>
            </a:r>
            <a:r>
              <a:rPr lang="en-ZA" sz="1134" dirty="0"/>
              <a:t> </a:t>
            </a:r>
            <a:r>
              <a:rPr lang="en-ZA" sz="1134" dirty="0" err="1"/>
              <a:t>nec</a:t>
            </a:r>
            <a:r>
              <a:rPr lang="en-ZA" sz="1134" dirty="0"/>
              <a:t> </a:t>
            </a:r>
            <a:r>
              <a:rPr lang="en-ZA" sz="1134" dirty="0" err="1"/>
              <a:t>est</a:t>
            </a:r>
            <a:r>
              <a:rPr lang="en-ZA" sz="1134" dirty="0"/>
              <a:t> </a:t>
            </a:r>
            <a:r>
              <a:rPr lang="en-ZA" sz="1134" dirty="0" err="1"/>
              <a:t>quis</a:t>
            </a:r>
            <a:r>
              <a:rPr lang="en-ZA" sz="1134" dirty="0"/>
              <a:t> </a:t>
            </a:r>
            <a:r>
              <a:rPr lang="en-ZA" sz="1134" dirty="0" err="1"/>
              <a:t>finibus</a:t>
            </a:r>
            <a:r>
              <a:rPr lang="en-ZA" sz="1134" dirty="0"/>
              <a:t>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740917-C869-A248-B5CB-2DEF7ED0EA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710" y="6026197"/>
            <a:ext cx="998684" cy="27470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F6D6D85-BFF3-1C42-8264-FA0DEA93EFE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027" y="475306"/>
            <a:ext cx="10944584" cy="442613"/>
          </a:xfrm>
        </p:spPr>
        <p:txBody>
          <a:bodyPr lIns="0" anchor="t">
            <a:noAutofit/>
          </a:bodyPr>
          <a:lstStyle>
            <a:lvl1pPr algn="l">
              <a:buNone/>
              <a:defRPr sz="3457" b="0" cap="all" spc="0" baseline="0">
                <a:solidFill>
                  <a:schemeClr val="bg1"/>
                </a:solidFill>
                <a:latin typeface="League Gothic" pitchFamily="2" charset="77"/>
              </a:defRPr>
            </a:lvl1pPr>
          </a:lstStyle>
          <a:p>
            <a:pPr lvl="0"/>
            <a:r>
              <a:rPr lang="en-GB" dirty="0"/>
              <a:t>SLIDE TITLE – LEAGUE GOTHIC 32PT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9DA9E8DF-3A7F-9B4B-BD61-174EBF5938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710" y="1009973"/>
            <a:ext cx="10944585" cy="357287"/>
          </a:xfrm>
        </p:spPr>
        <p:txBody>
          <a:bodyPr lIns="0" tIns="468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80" cap="all" baseline="0">
                <a:solidFill>
                  <a:schemeClr val="bg1"/>
                </a:solidFill>
              </a:defRPr>
            </a:lvl1pPr>
          </a:lstStyle>
          <a:p>
            <a:r>
              <a:rPr lang="en-ZA" dirty="0"/>
              <a:t>DESCRIPTOR TEXT FRANKLIN GOTHIC BOOK 9PT NATIVE. LOREM IPSUM DOLOR SIT AMET, CONSECTETUR ADIPISCING ELIT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72963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Column Firew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8A50318-94E3-F945-B5D4-49024D0D884C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5868" y="2016118"/>
            <a:ext cx="10944584" cy="3713064"/>
          </a:xfrm>
        </p:spPr>
        <p:txBody>
          <a:bodyPr lIns="0" anchor="t">
            <a:normAutofit/>
          </a:bodyPr>
          <a:lstStyle>
            <a:lvl1pPr marL="0" indent="0">
              <a:lnSpc>
                <a:spcPct val="120000"/>
              </a:lnSpc>
              <a:buNone/>
              <a:defRPr lang="en-ZA" sz="1134" smtClean="0">
                <a:solidFill>
                  <a:schemeClr val="bg1"/>
                </a:solidFill>
                <a:effectLst/>
              </a:defRPr>
            </a:lvl1pPr>
          </a:lstStyle>
          <a:p>
            <a:pPr>
              <a:lnSpc>
                <a:spcPct val="140000"/>
              </a:lnSpc>
            </a:pPr>
            <a:r>
              <a:rPr lang="en-US" sz="1134" dirty="0"/>
              <a:t>Body copy – Franklin Gothic Book 10.5pt</a:t>
            </a:r>
            <a:br>
              <a:rPr lang="en-US" sz="1134" dirty="0"/>
            </a:br>
            <a:r>
              <a:rPr lang="en-ZA" sz="1134" dirty="0"/>
              <a:t>Lorem ipsum </a:t>
            </a:r>
            <a:r>
              <a:rPr lang="en-ZA" sz="1134" dirty="0" err="1"/>
              <a:t>dolor</a:t>
            </a:r>
            <a:r>
              <a:rPr lang="en-ZA" sz="1134" dirty="0"/>
              <a:t> sit </a:t>
            </a:r>
            <a:r>
              <a:rPr lang="en-ZA" sz="1134" dirty="0" err="1"/>
              <a:t>amet</a:t>
            </a:r>
            <a:r>
              <a:rPr lang="en-ZA" sz="1134" dirty="0"/>
              <a:t>, </a:t>
            </a:r>
            <a:r>
              <a:rPr lang="en-ZA" sz="1134" dirty="0" err="1"/>
              <a:t>consectetur</a:t>
            </a:r>
            <a:r>
              <a:rPr lang="en-ZA" sz="1134" dirty="0"/>
              <a:t> </a:t>
            </a:r>
            <a:r>
              <a:rPr lang="en-ZA" sz="1134" dirty="0" err="1"/>
              <a:t>adipiscing</a:t>
            </a:r>
            <a:r>
              <a:rPr lang="en-ZA" sz="1134" dirty="0"/>
              <a:t> </a:t>
            </a:r>
            <a:r>
              <a:rPr lang="en-ZA" sz="1134" dirty="0" err="1"/>
              <a:t>elit</a:t>
            </a:r>
            <a:r>
              <a:rPr lang="en-ZA" sz="1134" dirty="0"/>
              <a:t>. </a:t>
            </a:r>
            <a:r>
              <a:rPr lang="en-ZA" sz="1134" dirty="0" err="1"/>
              <a:t>Sed</a:t>
            </a:r>
            <a:r>
              <a:rPr lang="en-ZA" sz="1134" dirty="0"/>
              <a:t> porta </a:t>
            </a:r>
            <a:r>
              <a:rPr lang="en-ZA" sz="1134" dirty="0" err="1"/>
              <a:t>imperdiet</a:t>
            </a:r>
            <a:r>
              <a:rPr lang="en-ZA" sz="1134" dirty="0"/>
              <a:t> </a:t>
            </a:r>
            <a:r>
              <a:rPr lang="en-ZA" sz="1134" dirty="0" err="1"/>
              <a:t>mauris</a:t>
            </a:r>
            <a:r>
              <a:rPr lang="en-ZA" sz="1134" dirty="0"/>
              <a:t> </a:t>
            </a:r>
            <a:r>
              <a:rPr lang="en-ZA" sz="1134" dirty="0" err="1"/>
              <a:t>quis</a:t>
            </a:r>
            <a:r>
              <a:rPr lang="en-ZA" sz="1134" dirty="0"/>
              <a:t> </a:t>
            </a:r>
            <a:r>
              <a:rPr lang="en-ZA" sz="1134" dirty="0" err="1"/>
              <a:t>placerat</a:t>
            </a:r>
            <a:r>
              <a:rPr lang="en-ZA" sz="1134" dirty="0"/>
              <a:t>. Nam </a:t>
            </a:r>
            <a:r>
              <a:rPr lang="en-ZA" sz="1134" dirty="0" err="1"/>
              <a:t>nec</a:t>
            </a:r>
            <a:r>
              <a:rPr lang="en-ZA" sz="1134" dirty="0"/>
              <a:t> </a:t>
            </a:r>
            <a:r>
              <a:rPr lang="en-ZA" sz="1134" dirty="0" err="1"/>
              <a:t>enim</a:t>
            </a:r>
            <a:r>
              <a:rPr lang="en-ZA" sz="1134" dirty="0"/>
              <a:t> porta, convallis ex a, </a:t>
            </a:r>
            <a:r>
              <a:rPr lang="en-ZA" sz="1134" dirty="0" err="1"/>
              <a:t>condimentum</a:t>
            </a:r>
            <a:r>
              <a:rPr lang="en-ZA" sz="1134" dirty="0"/>
              <a:t> ex. </a:t>
            </a:r>
            <a:r>
              <a:rPr lang="en-ZA" sz="1134" dirty="0" err="1"/>
              <a:t>Quisque</a:t>
            </a:r>
            <a:r>
              <a:rPr lang="en-ZA" sz="1134" dirty="0"/>
              <a:t> pulvinar vitae ligula a tempus. </a:t>
            </a:r>
            <a:r>
              <a:rPr lang="en-ZA" sz="1134" dirty="0" err="1"/>
              <a:t>Nulla</a:t>
            </a:r>
            <a:r>
              <a:rPr lang="en-ZA" sz="1134" dirty="0"/>
              <a:t> </a:t>
            </a:r>
            <a:r>
              <a:rPr lang="en-ZA" sz="1134" dirty="0" err="1"/>
              <a:t>facilisi</a:t>
            </a:r>
            <a:r>
              <a:rPr lang="en-ZA" sz="1134" dirty="0"/>
              <a:t>. Maecenas </a:t>
            </a:r>
            <a:r>
              <a:rPr lang="en-ZA" sz="1134" dirty="0" err="1"/>
              <a:t>blandit</a:t>
            </a:r>
            <a:r>
              <a:rPr lang="en-ZA" sz="1134" dirty="0"/>
              <a:t> tempus </a:t>
            </a:r>
            <a:r>
              <a:rPr lang="en-ZA" sz="1134" dirty="0" err="1"/>
              <a:t>sollicitudin</a:t>
            </a:r>
            <a:r>
              <a:rPr lang="en-ZA" sz="1134" dirty="0"/>
              <a:t>. </a:t>
            </a:r>
            <a:r>
              <a:rPr lang="en-ZA" sz="1134" dirty="0" err="1"/>
              <a:t>Aliquam</a:t>
            </a:r>
            <a:r>
              <a:rPr lang="en-ZA" sz="1134" dirty="0"/>
              <a:t> ac pharetra </a:t>
            </a:r>
            <a:r>
              <a:rPr lang="en-ZA" sz="1134" dirty="0" err="1"/>
              <a:t>tortor</a:t>
            </a:r>
            <a:r>
              <a:rPr lang="en-ZA" sz="1134" dirty="0"/>
              <a:t>. Vestibulum </a:t>
            </a:r>
            <a:r>
              <a:rPr lang="en-ZA" sz="1134" dirty="0" err="1"/>
              <a:t>ornare</a:t>
            </a:r>
            <a:r>
              <a:rPr lang="en-ZA" sz="1134" dirty="0"/>
              <a:t>, </a:t>
            </a:r>
            <a:r>
              <a:rPr lang="en-ZA" sz="1134" dirty="0" err="1"/>
              <a:t>justo</a:t>
            </a:r>
            <a:r>
              <a:rPr lang="en-ZA" sz="1134" dirty="0"/>
              <a:t> </a:t>
            </a:r>
            <a:r>
              <a:rPr lang="en-ZA" sz="1134" dirty="0" err="1"/>
              <a:t>vel</a:t>
            </a:r>
            <a:r>
              <a:rPr lang="en-ZA" sz="1134" dirty="0"/>
              <a:t> </a:t>
            </a:r>
            <a:r>
              <a:rPr lang="en-ZA" sz="1134" dirty="0" err="1"/>
              <a:t>sodales</a:t>
            </a:r>
            <a:r>
              <a:rPr lang="en-ZA" sz="1134" dirty="0"/>
              <a:t> </a:t>
            </a:r>
            <a:r>
              <a:rPr lang="en-ZA" sz="1134" dirty="0" err="1"/>
              <a:t>fringilla</a:t>
            </a:r>
            <a:r>
              <a:rPr lang="en-ZA" sz="1134" dirty="0"/>
              <a:t>, </a:t>
            </a:r>
            <a:r>
              <a:rPr lang="en-ZA" sz="1134" dirty="0" err="1"/>
              <a:t>nisl</a:t>
            </a:r>
            <a:r>
              <a:rPr lang="en-ZA" sz="1134" dirty="0"/>
              <a:t> </a:t>
            </a:r>
            <a:r>
              <a:rPr lang="en-ZA" sz="1134" dirty="0" err="1"/>
              <a:t>metus</a:t>
            </a:r>
            <a:r>
              <a:rPr lang="en-ZA" sz="1134" dirty="0"/>
              <a:t> </a:t>
            </a:r>
            <a:r>
              <a:rPr lang="en-ZA" sz="1134" dirty="0" err="1"/>
              <a:t>feugiat</a:t>
            </a:r>
            <a:r>
              <a:rPr lang="en-ZA" sz="1134" dirty="0"/>
              <a:t> </a:t>
            </a:r>
            <a:r>
              <a:rPr lang="en-ZA" sz="1134" dirty="0" err="1"/>
              <a:t>lectus</a:t>
            </a:r>
            <a:r>
              <a:rPr lang="en-ZA" sz="1134" dirty="0"/>
              <a:t>, ac </a:t>
            </a:r>
            <a:r>
              <a:rPr lang="en-ZA" sz="1134" dirty="0" err="1"/>
              <a:t>placerat</a:t>
            </a:r>
            <a:r>
              <a:rPr lang="en-ZA" sz="1134" dirty="0"/>
              <a:t> </a:t>
            </a:r>
            <a:r>
              <a:rPr lang="en-ZA" sz="1134" dirty="0" err="1"/>
              <a:t>risus</a:t>
            </a:r>
            <a:r>
              <a:rPr lang="en-ZA" sz="1134" dirty="0"/>
              <a:t> ligula sit </a:t>
            </a:r>
            <a:r>
              <a:rPr lang="en-ZA" sz="1134" dirty="0" err="1"/>
              <a:t>amet</a:t>
            </a:r>
            <a:r>
              <a:rPr lang="en-ZA" sz="1134" dirty="0"/>
              <a:t> </a:t>
            </a:r>
            <a:r>
              <a:rPr lang="en-ZA" sz="1134" dirty="0" err="1"/>
              <a:t>quam</a:t>
            </a:r>
            <a:r>
              <a:rPr lang="en-ZA" sz="1134" dirty="0"/>
              <a:t>. Proin </a:t>
            </a:r>
            <a:r>
              <a:rPr lang="en-ZA" sz="1134" dirty="0" err="1"/>
              <a:t>ullamcorper</a:t>
            </a:r>
            <a:r>
              <a:rPr lang="en-ZA" sz="1134" dirty="0"/>
              <a:t>, </a:t>
            </a:r>
            <a:r>
              <a:rPr lang="en-ZA" sz="1134" dirty="0" err="1"/>
              <a:t>justo</a:t>
            </a:r>
            <a:r>
              <a:rPr lang="en-ZA" sz="1134" dirty="0"/>
              <a:t> ac </a:t>
            </a:r>
            <a:r>
              <a:rPr lang="en-ZA" sz="1134" dirty="0" err="1"/>
              <a:t>interdum</a:t>
            </a:r>
            <a:r>
              <a:rPr lang="en-ZA" sz="1134" dirty="0"/>
              <a:t> </a:t>
            </a:r>
            <a:r>
              <a:rPr lang="en-ZA" sz="1134" dirty="0" err="1"/>
              <a:t>porttitor</a:t>
            </a:r>
            <a:r>
              <a:rPr lang="en-ZA" sz="1134" dirty="0"/>
              <a:t>, </a:t>
            </a:r>
            <a:r>
              <a:rPr lang="en-ZA" sz="1134" dirty="0" err="1"/>
              <a:t>sapien</a:t>
            </a:r>
            <a:r>
              <a:rPr lang="en-ZA" sz="1134" dirty="0"/>
              <a:t> </a:t>
            </a:r>
            <a:r>
              <a:rPr lang="en-ZA" sz="1134" dirty="0" err="1"/>
              <a:t>turpis</a:t>
            </a:r>
            <a:r>
              <a:rPr lang="en-ZA" sz="1134" dirty="0"/>
              <a:t> </a:t>
            </a:r>
            <a:r>
              <a:rPr lang="en-ZA" sz="1134" dirty="0" err="1"/>
              <a:t>tempor</a:t>
            </a:r>
            <a:r>
              <a:rPr lang="en-ZA" sz="1134" dirty="0"/>
              <a:t> </a:t>
            </a:r>
            <a:r>
              <a:rPr lang="en-ZA" sz="1134" dirty="0" err="1"/>
              <a:t>risus</a:t>
            </a:r>
            <a:r>
              <a:rPr lang="en-ZA" sz="1134" dirty="0"/>
              <a:t>, </a:t>
            </a:r>
            <a:r>
              <a:rPr lang="en-ZA" sz="1134" dirty="0" err="1"/>
              <a:t>eget</a:t>
            </a:r>
            <a:r>
              <a:rPr lang="en-ZA" sz="1134" dirty="0"/>
              <a:t> </a:t>
            </a:r>
            <a:r>
              <a:rPr lang="en-ZA" sz="1134" dirty="0" err="1"/>
              <a:t>molestie</a:t>
            </a:r>
            <a:r>
              <a:rPr lang="en-ZA" sz="1134" dirty="0"/>
              <a:t> </a:t>
            </a:r>
            <a:r>
              <a:rPr lang="en-ZA" sz="1134" dirty="0" err="1"/>
              <a:t>turpis</a:t>
            </a:r>
            <a:r>
              <a:rPr lang="en-ZA" sz="1134" dirty="0"/>
              <a:t> </a:t>
            </a:r>
            <a:r>
              <a:rPr lang="en-ZA" sz="1134" dirty="0" err="1"/>
              <a:t>nibh</a:t>
            </a:r>
            <a:r>
              <a:rPr lang="en-ZA" sz="1134" dirty="0"/>
              <a:t> </a:t>
            </a:r>
            <a:r>
              <a:rPr lang="en-ZA" sz="1134" dirty="0" err="1"/>
              <a:t>vel</a:t>
            </a:r>
            <a:r>
              <a:rPr lang="en-ZA" sz="1134" dirty="0"/>
              <a:t> </a:t>
            </a:r>
            <a:r>
              <a:rPr lang="en-ZA" sz="1134" dirty="0" err="1"/>
              <a:t>elit</a:t>
            </a:r>
            <a:r>
              <a:rPr lang="en-ZA" sz="1134" dirty="0"/>
              <a:t>. Morbi </a:t>
            </a:r>
            <a:r>
              <a:rPr lang="en-ZA" sz="1134" dirty="0" err="1"/>
              <a:t>ullamcorper</a:t>
            </a:r>
            <a:r>
              <a:rPr lang="en-ZA" sz="1134" dirty="0"/>
              <a:t> semper </a:t>
            </a:r>
            <a:r>
              <a:rPr lang="en-ZA" sz="1134" dirty="0" err="1"/>
              <a:t>pellentesque</a:t>
            </a:r>
            <a:r>
              <a:rPr lang="en-ZA" sz="1134" dirty="0"/>
              <a:t>. </a:t>
            </a:r>
            <a:r>
              <a:rPr lang="en-ZA" sz="1134" dirty="0" err="1"/>
              <a:t>Nulla</a:t>
            </a:r>
            <a:r>
              <a:rPr lang="en-ZA" sz="1134" dirty="0"/>
              <a:t> pharetra et </a:t>
            </a:r>
            <a:r>
              <a:rPr lang="en-ZA" sz="1134" dirty="0" err="1"/>
              <a:t>felis</a:t>
            </a:r>
            <a:r>
              <a:rPr lang="en-ZA" sz="1134" dirty="0"/>
              <a:t> </a:t>
            </a:r>
            <a:r>
              <a:rPr lang="en-ZA" sz="1134" dirty="0" err="1"/>
              <a:t>quis</a:t>
            </a:r>
            <a:r>
              <a:rPr lang="en-ZA" sz="1134" dirty="0"/>
              <a:t> </a:t>
            </a:r>
            <a:r>
              <a:rPr lang="en-ZA" sz="1134" dirty="0" err="1"/>
              <a:t>interdum</a:t>
            </a:r>
            <a:r>
              <a:rPr lang="en-ZA" sz="1134" dirty="0"/>
              <a:t>. Donec id </a:t>
            </a:r>
            <a:r>
              <a:rPr lang="en-ZA" sz="1134" dirty="0" err="1"/>
              <a:t>neque</a:t>
            </a:r>
            <a:r>
              <a:rPr lang="en-ZA" sz="1134" dirty="0"/>
              <a:t> </a:t>
            </a:r>
            <a:r>
              <a:rPr lang="en-ZA" sz="1134" dirty="0" err="1"/>
              <a:t>eu</a:t>
            </a:r>
            <a:r>
              <a:rPr lang="en-ZA" sz="1134" dirty="0"/>
              <a:t> </a:t>
            </a:r>
            <a:r>
              <a:rPr lang="en-ZA" sz="1134" dirty="0" err="1"/>
              <a:t>tortor</a:t>
            </a:r>
            <a:r>
              <a:rPr lang="en-ZA" sz="1134" dirty="0"/>
              <a:t> cursus </a:t>
            </a:r>
            <a:r>
              <a:rPr lang="en-ZA" sz="1134" dirty="0" err="1"/>
              <a:t>condimentum</a:t>
            </a:r>
            <a:r>
              <a:rPr lang="en-ZA" sz="1134" dirty="0"/>
              <a:t> </a:t>
            </a:r>
            <a:r>
              <a:rPr lang="en-ZA" sz="1134" dirty="0" err="1"/>
              <a:t>nec</a:t>
            </a:r>
            <a:r>
              <a:rPr lang="en-ZA" sz="1134" dirty="0"/>
              <a:t> </a:t>
            </a:r>
            <a:r>
              <a:rPr lang="en-ZA" sz="1134" dirty="0" err="1"/>
              <a:t>sed</a:t>
            </a:r>
            <a:r>
              <a:rPr lang="en-ZA" sz="1134" dirty="0"/>
              <a:t> </a:t>
            </a:r>
            <a:r>
              <a:rPr lang="en-ZA" sz="1134" dirty="0" err="1"/>
              <a:t>dolor</a:t>
            </a:r>
            <a:r>
              <a:rPr lang="en-ZA" sz="1134" dirty="0"/>
              <a:t>. Morbi </a:t>
            </a:r>
            <a:r>
              <a:rPr lang="en-ZA" sz="1134" dirty="0" err="1"/>
              <a:t>imperdiet</a:t>
            </a:r>
            <a:r>
              <a:rPr lang="en-ZA" sz="1134" dirty="0"/>
              <a:t> </a:t>
            </a:r>
            <a:r>
              <a:rPr lang="en-ZA" sz="1134" dirty="0" err="1"/>
              <a:t>nec</a:t>
            </a:r>
            <a:r>
              <a:rPr lang="en-ZA" sz="1134" dirty="0"/>
              <a:t> </a:t>
            </a:r>
            <a:r>
              <a:rPr lang="en-ZA" sz="1134" dirty="0" err="1"/>
              <a:t>est</a:t>
            </a:r>
            <a:r>
              <a:rPr lang="en-ZA" sz="1134" dirty="0"/>
              <a:t> </a:t>
            </a:r>
            <a:r>
              <a:rPr lang="en-ZA" sz="1134" dirty="0" err="1"/>
              <a:t>quis</a:t>
            </a:r>
            <a:r>
              <a:rPr lang="en-ZA" sz="1134" dirty="0"/>
              <a:t> </a:t>
            </a:r>
            <a:r>
              <a:rPr lang="en-ZA" sz="1134" dirty="0" err="1"/>
              <a:t>finibus</a:t>
            </a:r>
            <a:r>
              <a:rPr lang="en-ZA" sz="1134" dirty="0"/>
              <a:t>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740917-C869-A248-B5CB-2DEF7ED0EA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710" y="6026197"/>
            <a:ext cx="998684" cy="27470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82E05E4-410D-C94A-A1B1-876ADEF0EA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027" y="475306"/>
            <a:ext cx="10944584" cy="442613"/>
          </a:xfrm>
        </p:spPr>
        <p:txBody>
          <a:bodyPr lIns="0" anchor="t">
            <a:noAutofit/>
          </a:bodyPr>
          <a:lstStyle>
            <a:lvl1pPr algn="l">
              <a:buNone/>
              <a:defRPr sz="3457" b="0" cap="all" spc="0" baseline="0">
                <a:solidFill>
                  <a:schemeClr val="bg1"/>
                </a:solidFill>
                <a:latin typeface="League Gothic" pitchFamily="2" charset="77"/>
              </a:defRPr>
            </a:lvl1pPr>
          </a:lstStyle>
          <a:p>
            <a:pPr lvl="0"/>
            <a:r>
              <a:rPr lang="en-GB" dirty="0"/>
              <a:t>SLIDE TITLE – LEAGUE GOTHIC 32PT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F8A8116B-9AAD-1F41-8DF9-F7D7E5FCB03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710" y="1009973"/>
            <a:ext cx="10944585" cy="357287"/>
          </a:xfrm>
        </p:spPr>
        <p:txBody>
          <a:bodyPr lIns="0" tIns="468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80" cap="all" baseline="0">
                <a:solidFill>
                  <a:schemeClr val="bg1"/>
                </a:solidFill>
              </a:defRPr>
            </a:lvl1pPr>
          </a:lstStyle>
          <a:p>
            <a:r>
              <a:rPr lang="en-ZA" dirty="0"/>
              <a:t>DESCRIPTOR TEXT FRANKLIN GOTHIC BOOK 9PT NATIVE. LOREM IPSUM DOLOR SIT AMET, CONSECTETUR ADIPISCING ELIT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32392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Column Waterf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8A50318-94E3-F945-B5D4-49024D0D884C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5868" y="2016118"/>
            <a:ext cx="10944584" cy="3713064"/>
          </a:xfrm>
        </p:spPr>
        <p:txBody>
          <a:bodyPr lIns="0" anchor="t">
            <a:normAutofit/>
          </a:bodyPr>
          <a:lstStyle>
            <a:lvl1pPr marL="0" indent="0">
              <a:lnSpc>
                <a:spcPct val="120000"/>
              </a:lnSpc>
              <a:buNone/>
              <a:defRPr lang="en-ZA" sz="1134" smtClean="0">
                <a:solidFill>
                  <a:schemeClr val="bg1"/>
                </a:solidFill>
                <a:effectLst/>
              </a:defRPr>
            </a:lvl1pPr>
          </a:lstStyle>
          <a:p>
            <a:pPr>
              <a:lnSpc>
                <a:spcPct val="140000"/>
              </a:lnSpc>
            </a:pPr>
            <a:r>
              <a:rPr lang="en-US" sz="1134" dirty="0"/>
              <a:t>Body copy – Franklin Gothic Book 10.5pt</a:t>
            </a:r>
            <a:br>
              <a:rPr lang="en-US" sz="1134" dirty="0"/>
            </a:br>
            <a:r>
              <a:rPr lang="en-ZA" sz="1134" dirty="0"/>
              <a:t>Lorem ipsum </a:t>
            </a:r>
            <a:r>
              <a:rPr lang="en-ZA" sz="1134" dirty="0" err="1"/>
              <a:t>dolor</a:t>
            </a:r>
            <a:r>
              <a:rPr lang="en-ZA" sz="1134" dirty="0"/>
              <a:t> sit </a:t>
            </a:r>
            <a:r>
              <a:rPr lang="en-ZA" sz="1134" dirty="0" err="1"/>
              <a:t>amet</a:t>
            </a:r>
            <a:r>
              <a:rPr lang="en-ZA" sz="1134" dirty="0"/>
              <a:t>, </a:t>
            </a:r>
            <a:r>
              <a:rPr lang="en-ZA" sz="1134" dirty="0" err="1"/>
              <a:t>consectetur</a:t>
            </a:r>
            <a:r>
              <a:rPr lang="en-ZA" sz="1134" dirty="0"/>
              <a:t> </a:t>
            </a:r>
            <a:r>
              <a:rPr lang="en-ZA" sz="1134" dirty="0" err="1"/>
              <a:t>adipiscing</a:t>
            </a:r>
            <a:r>
              <a:rPr lang="en-ZA" sz="1134" dirty="0"/>
              <a:t> </a:t>
            </a:r>
            <a:r>
              <a:rPr lang="en-ZA" sz="1134" dirty="0" err="1"/>
              <a:t>elit</a:t>
            </a:r>
            <a:r>
              <a:rPr lang="en-ZA" sz="1134" dirty="0"/>
              <a:t>. </a:t>
            </a:r>
            <a:r>
              <a:rPr lang="en-ZA" sz="1134" dirty="0" err="1"/>
              <a:t>Sed</a:t>
            </a:r>
            <a:r>
              <a:rPr lang="en-ZA" sz="1134" dirty="0"/>
              <a:t> porta </a:t>
            </a:r>
            <a:r>
              <a:rPr lang="en-ZA" sz="1134" dirty="0" err="1"/>
              <a:t>imperdiet</a:t>
            </a:r>
            <a:r>
              <a:rPr lang="en-ZA" sz="1134" dirty="0"/>
              <a:t> </a:t>
            </a:r>
            <a:r>
              <a:rPr lang="en-ZA" sz="1134" dirty="0" err="1"/>
              <a:t>mauris</a:t>
            </a:r>
            <a:r>
              <a:rPr lang="en-ZA" sz="1134" dirty="0"/>
              <a:t> </a:t>
            </a:r>
            <a:r>
              <a:rPr lang="en-ZA" sz="1134" dirty="0" err="1"/>
              <a:t>quis</a:t>
            </a:r>
            <a:r>
              <a:rPr lang="en-ZA" sz="1134" dirty="0"/>
              <a:t> </a:t>
            </a:r>
            <a:r>
              <a:rPr lang="en-ZA" sz="1134" dirty="0" err="1"/>
              <a:t>placerat</a:t>
            </a:r>
            <a:r>
              <a:rPr lang="en-ZA" sz="1134" dirty="0"/>
              <a:t>. Nam </a:t>
            </a:r>
            <a:r>
              <a:rPr lang="en-ZA" sz="1134" dirty="0" err="1"/>
              <a:t>nec</a:t>
            </a:r>
            <a:r>
              <a:rPr lang="en-ZA" sz="1134" dirty="0"/>
              <a:t> </a:t>
            </a:r>
            <a:r>
              <a:rPr lang="en-ZA" sz="1134" dirty="0" err="1"/>
              <a:t>enim</a:t>
            </a:r>
            <a:r>
              <a:rPr lang="en-ZA" sz="1134" dirty="0"/>
              <a:t> porta, convallis ex a, </a:t>
            </a:r>
            <a:r>
              <a:rPr lang="en-ZA" sz="1134" dirty="0" err="1"/>
              <a:t>condimentum</a:t>
            </a:r>
            <a:r>
              <a:rPr lang="en-ZA" sz="1134" dirty="0"/>
              <a:t> ex. </a:t>
            </a:r>
            <a:r>
              <a:rPr lang="en-ZA" sz="1134" dirty="0" err="1"/>
              <a:t>Quisque</a:t>
            </a:r>
            <a:r>
              <a:rPr lang="en-ZA" sz="1134" dirty="0"/>
              <a:t> pulvinar vitae ligula a tempus. </a:t>
            </a:r>
            <a:r>
              <a:rPr lang="en-ZA" sz="1134" dirty="0" err="1"/>
              <a:t>Nulla</a:t>
            </a:r>
            <a:r>
              <a:rPr lang="en-ZA" sz="1134" dirty="0"/>
              <a:t> </a:t>
            </a:r>
            <a:r>
              <a:rPr lang="en-ZA" sz="1134" dirty="0" err="1"/>
              <a:t>facilisi</a:t>
            </a:r>
            <a:r>
              <a:rPr lang="en-ZA" sz="1134" dirty="0"/>
              <a:t>. Maecenas </a:t>
            </a:r>
            <a:r>
              <a:rPr lang="en-ZA" sz="1134" dirty="0" err="1"/>
              <a:t>blandit</a:t>
            </a:r>
            <a:r>
              <a:rPr lang="en-ZA" sz="1134" dirty="0"/>
              <a:t> tempus </a:t>
            </a:r>
            <a:r>
              <a:rPr lang="en-ZA" sz="1134" dirty="0" err="1"/>
              <a:t>sollicitudin</a:t>
            </a:r>
            <a:r>
              <a:rPr lang="en-ZA" sz="1134" dirty="0"/>
              <a:t>. </a:t>
            </a:r>
            <a:r>
              <a:rPr lang="en-ZA" sz="1134" dirty="0" err="1"/>
              <a:t>Aliquam</a:t>
            </a:r>
            <a:r>
              <a:rPr lang="en-ZA" sz="1134" dirty="0"/>
              <a:t> ac pharetra </a:t>
            </a:r>
            <a:r>
              <a:rPr lang="en-ZA" sz="1134" dirty="0" err="1"/>
              <a:t>tortor</a:t>
            </a:r>
            <a:r>
              <a:rPr lang="en-ZA" sz="1134" dirty="0"/>
              <a:t>. Vestibulum </a:t>
            </a:r>
            <a:r>
              <a:rPr lang="en-ZA" sz="1134" dirty="0" err="1"/>
              <a:t>ornare</a:t>
            </a:r>
            <a:r>
              <a:rPr lang="en-ZA" sz="1134" dirty="0"/>
              <a:t>, </a:t>
            </a:r>
            <a:r>
              <a:rPr lang="en-ZA" sz="1134" dirty="0" err="1"/>
              <a:t>justo</a:t>
            </a:r>
            <a:r>
              <a:rPr lang="en-ZA" sz="1134" dirty="0"/>
              <a:t> </a:t>
            </a:r>
            <a:r>
              <a:rPr lang="en-ZA" sz="1134" dirty="0" err="1"/>
              <a:t>vel</a:t>
            </a:r>
            <a:r>
              <a:rPr lang="en-ZA" sz="1134" dirty="0"/>
              <a:t> </a:t>
            </a:r>
            <a:r>
              <a:rPr lang="en-ZA" sz="1134" dirty="0" err="1"/>
              <a:t>sodales</a:t>
            </a:r>
            <a:r>
              <a:rPr lang="en-ZA" sz="1134" dirty="0"/>
              <a:t> </a:t>
            </a:r>
            <a:r>
              <a:rPr lang="en-ZA" sz="1134" dirty="0" err="1"/>
              <a:t>fringilla</a:t>
            </a:r>
            <a:r>
              <a:rPr lang="en-ZA" sz="1134" dirty="0"/>
              <a:t>, </a:t>
            </a:r>
            <a:r>
              <a:rPr lang="en-ZA" sz="1134" dirty="0" err="1"/>
              <a:t>nisl</a:t>
            </a:r>
            <a:r>
              <a:rPr lang="en-ZA" sz="1134" dirty="0"/>
              <a:t> </a:t>
            </a:r>
            <a:r>
              <a:rPr lang="en-ZA" sz="1134" dirty="0" err="1"/>
              <a:t>metus</a:t>
            </a:r>
            <a:r>
              <a:rPr lang="en-ZA" sz="1134" dirty="0"/>
              <a:t> </a:t>
            </a:r>
            <a:r>
              <a:rPr lang="en-ZA" sz="1134" dirty="0" err="1"/>
              <a:t>feugiat</a:t>
            </a:r>
            <a:r>
              <a:rPr lang="en-ZA" sz="1134" dirty="0"/>
              <a:t> </a:t>
            </a:r>
            <a:r>
              <a:rPr lang="en-ZA" sz="1134" dirty="0" err="1"/>
              <a:t>lectus</a:t>
            </a:r>
            <a:r>
              <a:rPr lang="en-ZA" sz="1134" dirty="0"/>
              <a:t>, ac </a:t>
            </a:r>
            <a:r>
              <a:rPr lang="en-ZA" sz="1134" dirty="0" err="1"/>
              <a:t>placerat</a:t>
            </a:r>
            <a:r>
              <a:rPr lang="en-ZA" sz="1134" dirty="0"/>
              <a:t> </a:t>
            </a:r>
            <a:r>
              <a:rPr lang="en-ZA" sz="1134" dirty="0" err="1"/>
              <a:t>risus</a:t>
            </a:r>
            <a:r>
              <a:rPr lang="en-ZA" sz="1134" dirty="0"/>
              <a:t> ligula sit </a:t>
            </a:r>
            <a:r>
              <a:rPr lang="en-ZA" sz="1134" dirty="0" err="1"/>
              <a:t>amet</a:t>
            </a:r>
            <a:r>
              <a:rPr lang="en-ZA" sz="1134" dirty="0"/>
              <a:t> </a:t>
            </a:r>
            <a:r>
              <a:rPr lang="en-ZA" sz="1134" dirty="0" err="1"/>
              <a:t>quam</a:t>
            </a:r>
            <a:r>
              <a:rPr lang="en-ZA" sz="1134" dirty="0"/>
              <a:t>. Proin </a:t>
            </a:r>
            <a:r>
              <a:rPr lang="en-ZA" sz="1134" dirty="0" err="1"/>
              <a:t>ullamcorper</a:t>
            </a:r>
            <a:r>
              <a:rPr lang="en-ZA" sz="1134" dirty="0"/>
              <a:t>, </a:t>
            </a:r>
            <a:r>
              <a:rPr lang="en-ZA" sz="1134" dirty="0" err="1"/>
              <a:t>justo</a:t>
            </a:r>
            <a:r>
              <a:rPr lang="en-ZA" sz="1134" dirty="0"/>
              <a:t> ac </a:t>
            </a:r>
            <a:r>
              <a:rPr lang="en-ZA" sz="1134" dirty="0" err="1"/>
              <a:t>interdum</a:t>
            </a:r>
            <a:r>
              <a:rPr lang="en-ZA" sz="1134" dirty="0"/>
              <a:t> </a:t>
            </a:r>
            <a:r>
              <a:rPr lang="en-ZA" sz="1134" dirty="0" err="1"/>
              <a:t>porttitor</a:t>
            </a:r>
            <a:r>
              <a:rPr lang="en-ZA" sz="1134" dirty="0"/>
              <a:t>, </a:t>
            </a:r>
            <a:r>
              <a:rPr lang="en-ZA" sz="1134" dirty="0" err="1"/>
              <a:t>sapien</a:t>
            </a:r>
            <a:r>
              <a:rPr lang="en-ZA" sz="1134" dirty="0"/>
              <a:t> </a:t>
            </a:r>
            <a:r>
              <a:rPr lang="en-ZA" sz="1134" dirty="0" err="1"/>
              <a:t>turpis</a:t>
            </a:r>
            <a:r>
              <a:rPr lang="en-ZA" sz="1134" dirty="0"/>
              <a:t> </a:t>
            </a:r>
            <a:r>
              <a:rPr lang="en-ZA" sz="1134" dirty="0" err="1"/>
              <a:t>tempor</a:t>
            </a:r>
            <a:r>
              <a:rPr lang="en-ZA" sz="1134" dirty="0"/>
              <a:t> </a:t>
            </a:r>
            <a:r>
              <a:rPr lang="en-ZA" sz="1134" dirty="0" err="1"/>
              <a:t>risus</a:t>
            </a:r>
            <a:r>
              <a:rPr lang="en-ZA" sz="1134" dirty="0"/>
              <a:t>, </a:t>
            </a:r>
            <a:r>
              <a:rPr lang="en-ZA" sz="1134" dirty="0" err="1"/>
              <a:t>eget</a:t>
            </a:r>
            <a:r>
              <a:rPr lang="en-ZA" sz="1134" dirty="0"/>
              <a:t> </a:t>
            </a:r>
            <a:r>
              <a:rPr lang="en-ZA" sz="1134" dirty="0" err="1"/>
              <a:t>molestie</a:t>
            </a:r>
            <a:r>
              <a:rPr lang="en-ZA" sz="1134" dirty="0"/>
              <a:t> </a:t>
            </a:r>
            <a:r>
              <a:rPr lang="en-ZA" sz="1134" dirty="0" err="1"/>
              <a:t>turpis</a:t>
            </a:r>
            <a:r>
              <a:rPr lang="en-ZA" sz="1134" dirty="0"/>
              <a:t> </a:t>
            </a:r>
            <a:r>
              <a:rPr lang="en-ZA" sz="1134" dirty="0" err="1"/>
              <a:t>nibh</a:t>
            </a:r>
            <a:r>
              <a:rPr lang="en-ZA" sz="1134" dirty="0"/>
              <a:t> </a:t>
            </a:r>
            <a:r>
              <a:rPr lang="en-ZA" sz="1134" dirty="0" err="1"/>
              <a:t>vel</a:t>
            </a:r>
            <a:r>
              <a:rPr lang="en-ZA" sz="1134" dirty="0"/>
              <a:t> </a:t>
            </a:r>
            <a:r>
              <a:rPr lang="en-ZA" sz="1134" dirty="0" err="1"/>
              <a:t>elit</a:t>
            </a:r>
            <a:r>
              <a:rPr lang="en-ZA" sz="1134" dirty="0"/>
              <a:t>. Morbi </a:t>
            </a:r>
            <a:r>
              <a:rPr lang="en-ZA" sz="1134" dirty="0" err="1"/>
              <a:t>ullamcorper</a:t>
            </a:r>
            <a:r>
              <a:rPr lang="en-ZA" sz="1134" dirty="0"/>
              <a:t> semper </a:t>
            </a:r>
            <a:r>
              <a:rPr lang="en-ZA" sz="1134" dirty="0" err="1"/>
              <a:t>pellentesque</a:t>
            </a:r>
            <a:r>
              <a:rPr lang="en-ZA" sz="1134" dirty="0"/>
              <a:t>. </a:t>
            </a:r>
            <a:r>
              <a:rPr lang="en-ZA" sz="1134" dirty="0" err="1"/>
              <a:t>Nulla</a:t>
            </a:r>
            <a:r>
              <a:rPr lang="en-ZA" sz="1134" dirty="0"/>
              <a:t> pharetra et </a:t>
            </a:r>
            <a:r>
              <a:rPr lang="en-ZA" sz="1134" dirty="0" err="1"/>
              <a:t>felis</a:t>
            </a:r>
            <a:r>
              <a:rPr lang="en-ZA" sz="1134" dirty="0"/>
              <a:t> </a:t>
            </a:r>
            <a:r>
              <a:rPr lang="en-ZA" sz="1134" dirty="0" err="1"/>
              <a:t>quis</a:t>
            </a:r>
            <a:r>
              <a:rPr lang="en-ZA" sz="1134" dirty="0"/>
              <a:t> </a:t>
            </a:r>
            <a:r>
              <a:rPr lang="en-ZA" sz="1134" dirty="0" err="1"/>
              <a:t>interdum</a:t>
            </a:r>
            <a:r>
              <a:rPr lang="en-ZA" sz="1134" dirty="0"/>
              <a:t>. Donec id </a:t>
            </a:r>
            <a:r>
              <a:rPr lang="en-ZA" sz="1134" dirty="0" err="1"/>
              <a:t>neque</a:t>
            </a:r>
            <a:r>
              <a:rPr lang="en-ZA" sz="1134" dirty="0"/>
              <a:t> </a:t>
            </a:r>
            <a:r>
              <a:rPr lang="en-ZA" sz="1134" dirty="0" err="1"/>
              <a:t>eu</a:t>
            </a:r>
            <a:r>
              <a:rPr lang="en-ZA" sz="1134" dirty="0"/>
              <a:t> </a:t>
            </a:r>
            <a:r>
              <a:rPr lang="en-ZA" sz="1134" dirty="0" err="1"/>
              <a:t>tortor</a:t>
            </a:r>
            <a:r>
              <a:rPr lang="en-ZA" sz="1134" dirty="0"/>
              <a:t> cursus </a:t>
            </a:r>
            <a:r>
              <a:rPr lang="en-ZA" sz="1134" dirty="0" err="1"/>
              <a:t>condimentum</a:t>
            </a:r>
            <a:r>
              <a:rPr lang="en-ZA" sz="1134" dirty="0"/>
              <a:t> </a:t>
            </a:r>
            <a:r>
              <a:rPr lang="en-ZA" sz="1134" dirty="0" err="1"/>
              <a:t>nec</a:t>
            </a:r>
            <a:r>
              <a:rPr lang="en-ZA" sz="1134" dirty="0"/>
              <a:t> </a:t>
            </a:r>
            <a:r>
              <a:rPr lang="en-ZA" sz="1134" dirty="0" err="1"/>
              <a:t>sed</a:t>
            </a:r>
            <a:r>
              <a:rPr lang="en-ZA" sz="1134" dirty="0"/>
              <a:t> </a:t>
            </a:r>
            <a:r>
              <a:rPr lang="en-ZA" sz="1134" dirty="0" err="1"/>
              <a:t>dolor</a:t>
            </a:r>
            <a:r>
              <a:rPr lang="en-ZA" sz="1134" dirty="0"/>
              <a:t>. Morbi </a:t>
            </a:r>
            <a:r>
              <a:rPr lang="en-ZA" sz="1134" dirty="0" err="1"/>
              <a:t>imperdiet</a:t>
            </a:r>
            <a:r>
              <a:rPr lang="en-ZA" sz="1134" dirty="0"/>
              <a:t> </a:t>
            </a:r>
            <a:r>
              <a:rPr lang="en-ZA" sz="1134" dirty="0" err="1"/>
              <a:t>nec</a:t>
            </a:r>
            <a:r>
              <a:rPr lang="en-ZA" sz="1134" dirty="0"/>
              <a:t> </a:t>
            </a:r>
            <a:r>
              <a:rPr lang="en-ZA" sz="1134" dirty="0" err="1"/>
              <a:t>est</a:t>
            </a:r>
            <a:r>
              <a:rPr lang="en-ZA" sz="1134" dirty="0"/>
              <a:t> </a:t>
            </a:r>
            <a:r>
              <a:rPr lang="en-ZA" sz="1134" dirty="0" err="1"/>
              <a:t>quis</a:t>
            </a:r>
            <a:r>
              <a:rPr lang="en-ZA" sz="1134" dirty="0"/>
              <a:t> </a:t>
            </a:r>
            <a:r>
              <a:rPr lang="en-ZA" sz="1134" dirty="0" err="1"/>
              <a:t>finibus</a:t>
            </a:r>
            <a:r>
              <a:rPr lang="en-ZA" sz="1134" dirty="0"/>
              <a:t>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740917-C869-A248-B5CB-2DEF7ED0EA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710" y="6026197"/>
            <a:ext cx="998684" cy="27470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52CAE16-BD94-5845-BE1A-30908383E4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027" y="475306"/>
            <a:ext cx="10944584" cy="442613"/>
          </a:xfrm>
        </p:spPr>
        <p:txBody>
          <a:bodyPr lIns="0" anchor="t">
            <a:noAutofit/>
          </a:bodyPr>
          <a:lstStyle>
            <a:lvl1pPr algn="l">
              <a:buNone/>
              <a:defRPr sz="3457" b="0" cap="all" spc="0" baseline="0">
                <a:solidFill>
                  <a:schemeClr val="bg1"/>
                </a:solidFill>
                <a:latin typeface="League Gothic" pitchFamily="2" charset="77"/>
              </a:defRPr>
            </a:lvl1pPr>
          </a:lstStyle>
          <a:p>
            <a:pPr lvl="0"/>
            <a:r>
              <a:rPr lang="en-GB" dirty="0"/>
              <a:t>SLIDE TITLE – LEAGUE GOTHIC 32PT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A086DE5A-AE73-7442-BA03-E3F98D6EF7A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710" y="1009973"/>
            <a:ext cx="10944585" cy="357287"/>
          </a:xfrm>
        </p:spPr>
        <p:txBody>
          <a:bodyPr lIns="0" tIns="468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80" cap="all" baseline="0">
                <a:solidFill>
                  <a:schemeClr val="bg1"/>
                </a:solidFill>
              </a:defRPr>
            </a:lvl1pPr>
          </a:lstStyle>
          <a:p>
            <a:r>
              <a:rPr lang="en-ZA" dirty="0"/>
              <a:t>DESCRIPTOR TEXT FRANKLIN GOTHIC BOOK 9PT NATIVE. LOREM IPSUM DOLOR SIT AMET, CONSECTETUR ADIPISCING ELIT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02732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/Sub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C5F9A-950E-465A-B1F0-B445460C2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52" y="699820"/>
            <a:ext cx="11339198" cy="527318"/>
          </a:xfrm>
        </p:spPr>
        <p:txBody>
          <a:bodyPr vert="horz" lIns="0" tIns="45720" rIns="91440" bIns="45720" rtlCol="0" anchor="t" anchorCtr="0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6FE6D1-A06F-48A3-A847-16B9345EA8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100" y="1227138"/>
            <a:ext cx="11339513" cy="277812"/>
          </a:xfrm>
        </p:spPr>
        <p:txBody>
          <a:bodyPr lIns="0"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022B4AC-5685-67D0-97F3-1CB3C18CDC3A}"/>
              </a:ext>
            </a:extLst>
          </p:cNvPr>
          <p:cNvSpPr txBox="1">
            <a:spLocks/>
          </p:cNvSpPr>
          <p:nvPr userDrawn="1"/>
        </p:nvSpPr>
        <p:spPr>
          <a:xfrm>
            <a:off x="11126311" y="632131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>
                <a:solidFill>
                  <a:schemeClr val="tx1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chemeClr val="tx1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>
              <a:solidFill>
                <a:schemeClr val="tx1"/>
              </a:solidFill>
              <a:latin typeface="Inter Light" panose="020004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E9485F-EFCB-C423-8DA3-8B82298B97F5}"/>
              </a:ext>
            </a:extLst>
          </p:cNvPr>
          <p:cNvSpPr txBox="1"/>
          <p:nvPr userDrawn="1"/>
        </p:nvSpPr>
        <p:spPr>
          <a:xfrm>
            <a:off x="9291457" y="6357590"/>
            <a:ext cx="2066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>
                <a:solidFill>
                  <a:schemeClr val="tx1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</p:spTree>
    <p:extLst>
      <p:ext uri="{BB962C8B-B14F-4D97-AF65-F5344CB8AC3E}">
        <p14:creationId xmlns:p14="http://schemas.microsoft.com/office/powerpoint/2010/main" val="21672801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reak Page_Back Page">
    <p:bg>
      <p:bgPr>
        <a:solidFill>
          <a:srgbClr val="1124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B0A473-2620-BFB4-BFE2-85304E2FCF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646" t="4982" r="782" b="6882"/>
          <a:stretch/>
        </p:blipFill>
        <p:spPr>
          <a:xfrm>
            <a:off x="4051552" y="252996"/>
            <a:ext cx="8140448" cy="5888208"/>
          </a:xfrm>
          <a:prstGeom prst="rect">
            <a:avLst/>
          </a:prstGeom>
        </p:spPr>
      </p:pic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F6570A2C-E422-8A3E-A9A9-2F9766CC52D6}"/>
              </a:ext>
            </a:extLst>
          </p:cNvPr>
          <p:cNvSpPr txBox="1">
            <a:spLocks/>
          </p:cNvSpPr>
          <p:nvPr userDrawn="1"/>
        </p:nvSpPr>
        <p:spPr>
          <a:xfrm>
            <a:off x="0" y="252996"/>
            <a:ext cx="4051552" cy="5888208"/>
          </a:xfrm>
          <a:prstGeom prst="rect">
            <a:avLst/>
          </a:prstGeom>
          <a:solidFill>
            <a:srgbClr val="112430"/>
          </a:solidFill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462C8C-9F8C-9DB0-3C19-59C08E97322D}"/>
              </a:ext>
            </a:extLst>
          </p:cNvPr>
          <p:cNvSpPr txBox="1"/>
          <p:nvPr/>
        </p:nvSpPr>
        <p:spPr>
          <a:xfrm>
            <a:off x="906950" y="4414260"/>
            <a:ext cx="26764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u="none">
                <a:solidFill>
                  <a:schemeClr val="bg1"/>
                </a:solidFill>
                <a:latin typeface="Inter Light" panose="02000403000000020004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ask@amdaris.com</a:t>
            </a:r>
            <a:endParaRPr lang="en-US" sz="1200" u="none">
              <a:solidFill>
                <a:schemeClr val="bg1"/>
              </a:solidFill>
              <a:latin typeface="Inter Light" panose="02000403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98CB7A-4227-4071-200C-8E16A27B8AF6}"/>
              </a:ext>
            </a:extLst>
          </p:cNvPr>
          <p:cNvSpPr txBox="1"/>
          <p:nvPr/>
        </p:nvSpPr>
        <p:spPr>
          <a:xfrm>
            <a:off x="906950" y="3978930"/>
            <a:ext cx="26764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Inter Light" panose="02000403000000020004" pitchFamily="2" charset="0"/>
              </a:rPr>
              <a:t>+44 (0)7740 387891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BFA62C-CC6B-1FE1-123D-A47016A8790D}"/>
              </a:ext>
            </a:extLst>
          </p:cNvPr>
          <p:cNvSpPr txBox="1"/>
          <p:nvPr/>
        </p:nvSpPr>
        <p:spPr>
          <a:xfrm>
            <a:off x="906950" y="3454964"/>
            <a:ext cx="26764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Inter Light" panose="02000403000000020004" pitchFamily="2" charset="0"/>
              </a:rPr>
              <a:t>Aurora, </a:t>
            </a:r>
            <a:r>
              <a:rPr lang="en-US" sz="1200" err="1">
                <a:solidFill>
                  <a:schemeClr val="bg1"/>
                </a:solidFill>
                <a:latin typeface="Inter Light" panose="02000403000000020004" pitchFamily="2" charset="0"/>
              </a:rPr>
              <a:t>Finzels</a:t>
            </a:r>
            <a:r>
              <a:rPr lang="en-US" sz="1200">
                <a:solidFill>
                  <a:schemeClr val="bg1"/>
                </a:solidFill>
                <a:latin typeface="Inter Light" panose="02000403000000020004" pitchFamily="2" charset="0"/>
              </a:rPr>
              <a:t> Reach, </a:t>
            </a:r>
            <a:r>
              <a:rPr lang="en-US" sz="1200" err="1">
                <a:solidFill>
                  <a:schemeClr val="bg1"/>
                </a:solidFill>
                <a:latin typeface="Inter Light" panose="02000403000000020004" pitchFamily="2" charset="0"/>
              </a:rPr>
              <a:t>Counterslip</a:t>
            </a:r>
            <a:r>
              <a:rPr lang="en-US" sz="1200">
                <a:solidFill>
                  <a:schemeClr val="bg1"/>
                </a:solidFill>
                <a:latin typeface="Inter Light" panose="02000403000000020004" pitchFamily="2" charset="0"/>
              </a:rPr>
              <a:t>, Bristol, BS1 6BX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2667369-C646-3B25-90E9-993844873DBE}"/>
              </a:ext>
            </a:extLst>
          </p:cNvPr>
          <p:cNvSpPr/>
          <p:nvPr/>
        </p:nvSpPr>
        <p:spPr>
          <a:xfrm>
            <a:off x="468149" y="3548636"/>
            <a:ext cx="274320" cy="274320"/>
          </a:xfrm>
          <a:prstGeom prst="ellipse">
            <a:avLst/>
          </a:prstGeom>
          <a:noFill/>
          <a:ln w="9525">
            <a:solidFill>
              <a:srgbClr val="F0C7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nter Light" panose="02000403000000020004" pitchFamily="2" charset="0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673E31A1-7255-6CC1-5248-B1C1DEC791F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4397" y="3604884"/>
            <a:ext cx="161824" cy="161824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66BF1D16-F0CA-55A7-3629-02747F1B134F}"/>
              </a:ext>
            </a:extLst>
          </p:cNvPr>
          <p:cNvSpPr/>
          <p:nvPr/>
        </p:nvSpPr>
        <p:spPr>
          <a:xfrm>
            <a:off x="468149" y="3980269"/>
            <a:ext cx="274320" cy="274320"/>
          </a:xfrm>
          <a:prstGeom prst="ellipse">
            <a:avLst/>
          </a:prstGeom>
          <a:noFill/>
          <a:ln w="9525">
            <a:solidFill>
              <a:srgbClr val="F0C7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nter Light" panose="02000403000000020004" pitchFamily="2" charset="0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EFF41E0A-A314-228E-5053-AC7DD40CD65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24397" y="4036517"/>
            <a:ext cx="161824" cy="161824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7E0C6549-4CCF-AD73-7FD2-F36AD6F8C35B}"/>
              </a:ext>
            </a:extLst>
          </p:cNvPr>
          <p:cNvSpPr/>
          <p:nvPr/>
        </p:nvSpPr>
        <p:spPr>
          <a:xfrm>
            <a:off x="468149" y="4415599"/>
            <a:ext cx="274320" cy="274320"/>
          </a:xfrm>
          <a:prstGeom prst="ellipse">
            <a:avLst/>
          </a:prstGeom>
          <a:noFill/>
          <a:ln w="9525">
            <a:solidFill>
              <a:srgbClr val="F0C7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nter Light" panose="02000403000000020004" pitchFamily="2" charset="0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B349C832-1C26-358B-477C-2677CE21090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24397" y="4471847"/>
            <a:ext cx="161824" cy="161824"/>
          </a:xfrm>
          <a:prstGeom prst="rect">
            <a:avLst/>
          </a:prstGeom>
        </p:spPr>
      </p:pic>
      <p:sp>
        <p:nvSpPr>
          <p:cNvPr id="24" name="Title 6">
            <a:extLst>
              <a:ext uri="{FF2B5EF4-FFF2-40B4-BE49-F238E27FC236}">
                <a16:creationId xmlns:a16="http://schemas.microsoft.com/office/drawing/2014/main" id="{D20FA82D-0493-A053-DC1D-CC9C2FB7A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198" y="2457574"/>
            <a:ext cx="3347625" cy="63762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Contact us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9A287B2-53DB-7FE3-11F3-9B49B74C3766}"/>
              </a:ext>
            </a:extLst>
          </p:cNvPr>
          <p:cNvSpPr txBox="1">
            <a:spLocks/>
          </p:cNvSpPr>
          <p:nvPr userDrawn="1"/>
        </p:nvSpPr>
        <p:spPr>
          <a:xfrm>
            <a:off x="11339653" y="634923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>
                <a:solidFill>
                  <a:schemeClr val="bg1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chemeClr val="bg1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>
              <a:solidFill>
                <a:schemeClr val="bg1"/>
              </a:solidFill>
              <a:latin typeface="Inter Light" panose="020004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ED922D-27A4-A2D7-C229-19FEA017DE74}"/>
              </a:ext>
            </a:extLst>
          </p:cNvPr>
          <p:cNvSpPr txBox="1"/>
          <p:nvPr userDrawn="1"/>
        </p:nvSpPr>
        <p:spPr>
          <a:xfrm>
            <a:off x="9504799" y="6385510"/>
            <a:ext cx="2066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>
                <a:solidFill>
                  <a:schemeClr val="bg1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E18071A-F11A-B395-8CB7-A6D8E17B9F6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299071" y="6224887"/>
            <a:ext cx="905906" cy="42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19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5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with Left Sol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C60A4A-C67C-2335-1F56-D55294880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60" t="14921" r="729" b="13028"/>
          <a:stretch/>
        </p:blipFill>
        <p:spPr>
          <a:xfrm>
            <a:off x="0" y="-1"/>
            <a:ext cx="12192000" cy="602387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2CF959B-5064-4E54-8A3E-7631ED583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52" y="699820"/>
            <a:ext cx="5546882" cy="527318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en-GB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F7628B2-ED9E-F564-4C1B-19D65816F742}"/>
              </a:ext>
            </a:extLst>
          </p:cNvPr>
          <p:cNvSpPr txBox="1">
            <a:spLocks/>
          </p:cNvSpPr>
          <p:nvPr userDrawn="1"/>
        </p:nvSpPr>
        <p:spPr>
          <a:xfrm>
            <a:off x="11339653" y="634923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>
                <a:solidFill>
                  <a:schemeClr val="bg1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chemeClr val="bg1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>
              <a:solidFill>
                <a:schemeClr val="bg1"/>
              </a:solidFill>
              <a:latin typeface="Inter Light" panose="0200040300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E84758-696B-09D8-00DF-44A03FE78019}"/>
              </a:ext>
            </a:extLst>
          </p:cNvPr>
          <p:cNvSpPr txBox="1"/>
          <p:nvPr userDrawn="1"/>
        </p:nvSpPr>
        <p:spPr>
          <a:xfrm>
            <a:off x="9504799" y="6385510"/>
            <a:ext cx="2066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>
                <a:solidFill>
                  <a:schemeClr val="bg1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A182C9B-8C00-CD66-9BF3-B16BDDEF37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99071" y="6224887"/>
            <a:ext cx="905906" cy="42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5152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Page Pic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83906DE-1DB3-4F7C-903F-66FD885596FD}"/>
              </a:ext>
            </a:extLst>
          </p:cNvPr>
          <p:cNvSpPr txBox="1">
            <a:spLocks/>
          </p:cNvSpPr>
          <p:nvPr userDrawn="1"/>
        </p:nvSpPr>
        <p:spPr>
          <a:xfrm>
            <a:off x="11339653" y="634923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>
                <a:solidFill>
                  <a:schemeClr val="bg1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chemeClr val="bg1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>
              <a:solidFill>
                <a:schemeClr val="bg1"/>
              </a:solidFill>
              <a:latin typeface="Inter Light" panose="0200040300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0FE002-3E1F-4C98-00D6-492BF5A6ADDA}"/>
              </a:ext>
            </a:extLst>
          </p:cNvPr>
          <p:cNvSpPr txBox="1"/>
          <p:nvPr userDrawn="1"/>
        </p:nvSpPr>
        <p:spPr>
          <a:xfrm>
            <a:off x="9504799" y="6385510"/>
            <a:ext cx="2066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>
                <a:solidFill>
                  <a:schemeClr val="bg1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FDFE2D2-C140-D582-46C8-FFDBF88497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8027" y="6083108"/>
            <a:ext cx="1288811" cy="60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67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5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hite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E24213-E9BF-F429-B666-39586B1EC5AA}"/>
              </a:ext>
            </a:extLst>
          </p:cNvPr>
          <p:cNvSpPr/>
          <p:nvPr userDrawn="1"/>
        </p:nvSpPr>
        <p:spPr>
          <a:xfrm>
            <a:off x="0" y="-1"/>
            <a:ext cx="12192000" cy="6023873"/>
          </a:xfrm>
          <a:prstGeom prst="rect">
            <a:avLst/>
          </a:prstGeom>
          <a:solidFill>
            <a:srgbClr val="1124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7E4F580-130A-B0B9-904D-163ED690F32E}"/>
              </a:ext>
            </a:extLst>
          </p:cNvPr>
          <p:cNvSpPr txBox="1">
            <a:spLocks/>
          </p:cNvSpPr>
          <p:nvPr userDrawn="1"/>
        </p:nvSpPr>
        <p:spPr>
          <a:xfrm>
            <a:off x="11126311" y="632131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>
                <a:solidFill>
                  <a:schemeClr val="tx1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chemeClr val="tx1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>
              <a:solidFill>
                <a:schemeClr val="tx1"/>
              </a:solidFill>
              <a:latin typeface="Inter Light" panose="020004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541144-B1BD-FAE7-2E1C-51BEB2B7B585}"/>
              </a:ext>
            </a:extLst>
          </p:cNvPr>
          <p:cNvSpPr txBox="1"/>
          <p:nvPr userDrawn="1"/>
        </p:nvSpPr>
        <p:spPr>
          <a:xfrm>
            <a:off x="9291457" y="6357590"/>
            <a:ext cx="2066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>
                <a:solidFill>
                  <a:schemeClr val="tx1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58A517C-0E42-1A88-B078-9799471FB6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100" y="1227138"/>
            <a:ext cx="11339513" cy="277812"/>
          </a:xfrm>
        </p:spPr>
        <p:txBody>
          <a:bodyPr lIns="0" rIns="90000">
            <a:noAutofit/>
          </a:bodyPr>
          <a:lstStyle>
            <a:lvl1pPr marL="0" indent="0">
              <a:buNone/>
              <a:defRPr sz="1200" b="0" i="0" spc="0" baseline="0">
                <a:solidFill>
                  <a:schemeClr val="bg1"/>
                </a:solidFill>
                <a:latin typeface="+mj-lt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991CA2E-04D9-3F3A-D0A9-FC150DF66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52" y="699820"/>
            <a:ext cx="11339198" cy="527318"/>
          </a:xfrm>
        </p:spPr>
        <p:txBody>
          <a:bodyPr vert="horz" lIns="0" tIns="45720" rIns="90000" bIns="45720" rtlCol="0" anchor="t" anchorCtr="0">
            <a:noAutofit/>
          </a:bodyPr>
          <a:lstStyle>
            <a:lvl1pPr>
              <a:defRPr lang="en-GB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7292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hite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E24213-E9BF-F429-B666-39586B1EC5AA}"/>
              </a:ext>
            </a:extLst>
          </p:cNvPr>
          <p:cNvSpPr/>
          <p:nvPr userDrawn="1"/>
        </p:nvSpPr>
        <p:spPr>
          <a:xfrm>
            <a:off x="0" y="-1"/>
            <a:ext cx="12192000" cy="6023873"/>
          </a:xfrm>
          <a:prstGeom prst="rect">
            <a:avLst/>
          </a:prstGeom>
          <a:solidFill>
            <a:srgbClr val="1124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7E4F580-130A-B0B9-904D-163ED690F32E}"/>
              </a:ext>
            </a:extLst>
          </p:cNvPr>
          <p:cNvSpPr txBox="1">
            <a:spLocks/>
          </p:cNvSpPr>
          <p:nvPr userDrawn="1"/>
        </p:nvSpPr>
        <p:spPr>
          <a:xfrm>
            <a:off x="11126311" y="632131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>
                <a:solidFill>
                  <a:schemeClr val="tx1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chemeClr val="tx1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>
              <a:solidFill>
                <a:schemeClr val="tx1"/>
              </a:solidFill>
              <a:latin typeface="Inter Light" panose="020004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541144-B1BD-FAE7-2E1C-51BEB2B7B585}"/>
              </a:ext>
            </a:extLst>
          </p:cNvPr>
          <p:cNvSpPr txBox="1"/>
          <p:nvPr userDrawn="1"/>
        </p:nvSpPr>
        <p:spPr>
          <a:xfrm>
            <a:off x="9291457" y="6357590"/>
            <a:ext cx="2066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>
                <a:solidFill>
                  <a:schemeClr val="tx1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58A517C-0E42-1A88-B078-9799471FB6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100" y="1227138"/>
            <a:ext cx="11339513" cy="277812"/>
          </a:xfrm>
        </p:spPr>
        <p:txBody>
          <a:bodyPr lIns="0" rIns="90000">
            <a:noAutofit/>
          </a:bodyPr>
          <a:lstStyle>
            <a:lvl1pPr marL="0" indent="0">
              <a:buNone/>
              <a:defRPr sz="1200" b="0" i="0" spc="0" baseline="0">
                <a:solidFill>
                  <a:schemeClr val="bg1"/>
                </a:solidFill>
                <a:latin typeface="+mj-lt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991CA2E-04D9-3F3A-D0A9-FC150DF66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52" y="699820"/>
            <a:ext cx="11339198" cy="527318"/>
          </a:xfrm>
        </p:spPr>
        <p:txBody>
          <a:bodyPr vert="horz" lIns="0" tIns="45720" rIns="90000" bIns="45720" rtlCol="0" anchor="t" anchorCtr="0">
            <a:noAutofit/>
          </a:bodyPr>
          <a:lstStyle>
            <a:lvl1pPr>
              <a:defRPr lang="en-GB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7952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only White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E24213-E9BF-F429-B666-39586B1EC5AA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1124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7E4F580-130A-B0B9-904D-163ED690F32E}"/>
              </a:ext>
            </a:extLst>
          </p:cNvPr>
          <p:cNvSpPr txBox="1">
            <a:spLocks/>
          </p:cNvSpPr>
          <p:nvPr userDrawn="1"/>
        </p:nvSpPr>
        <p:spPr>
          <a:xfrm>
            <a:off x="11126311" y="632131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>
                <a:solidFill>
                  <a:schemeClr val="bg1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chemeClr val="bg1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>
              <a:solidFill>
                <a:schemeClr val="bg1"/>
              </a:solidFill>
              <a:latin typeface="Inter Light" panose="020004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541144-B1BD-FAE7-2E1C-51BEB2B7B585}"/>
              </a:ext>
            </a:extLst>
          </p:cNvPr>
          <p:cNvSpPr txBox="1"/>
          <p:nvPr userDrawn="1"/>
        </p:nvSpPr>
        <p:spPr>
          <a:xfrm>
            <a:off x="9291457" y="6357590"/>
            <a:ext cx="2066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bg1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58A517C-0E42-1A88-B078-9799471FB6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100" y="1227138"/>
            <a:ext cx="11339513" cy="277812"/>
          </a:xfrm>
        </p:spPr>
        <p:txBody>
          <a:bodyPr lIns="0" rIns="90000">
            <a:noAutofit/>
          </a:bodyPr>
          <a:lstStyle>
            <a:lvl1pPr marL="0" indent="0">
              <a:buNone/>
              <a:defRPr sz="1200" b="0" i="0" spc="0" baseline="0">
                <a:solidFill>
                  <a:schemeClr val="bg1"/>
                </a:solidFill>
                <a:latin typeface="+mj-lt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991CA2E-04D9-3F3A-D0A9-FC150DF66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52" y="699820"/>
            <a:ext cx="11339198" cy="527318"/>
          </a:xfrm>
        </p:spPr>
        <p:txBody>
          <a:bodyPr vert="horz" lIns="0" tIns="45720" rIns="90000" bIns="45720" rtlCol="0" anchor="t" anchorCtr="0">
            <a:noAutofit/>
          </a:bodyPr>
          <a:lstStyle>
            <a:lvl1pPr>
              <a:defRPr lang="en-GB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EDE721F-7AD9-BF3D-BCCE-C07DF301E0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071" y="6295548"/>
            <a:ext cx="905906" cy="42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59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/Sub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61B672-A95E-F2F1-3163-488049B97B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831" y="-1"/>
            <a:ext cx="12213605" cy="685800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6FE6D1-A06F-48A3-A847-16B9345EA8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100" y="1227138"/>
            <a:ext cx="6515099" cy="277812"/>
          </a:xfrm>
        </p:spPr>
        <p:txBody>
          <a:bodyPr lIns="0"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5098558-C025-46ED-A326-804582337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52" y="699820"/>
            <a:ext cx="11339198" cy="527318"/>
          </a:xfrm>
        </p:spPr>
        <p:txBody>
          <a:bodyPr vert="horz" lIns="0" tIns="45720" rIns="91440" bIns="45720" rtlCol="0" anchor="t" anchorCtr="0">
            <a:noAutofit/>
          </a:bodyPr>
          <a:lstStyle>
            <a:lvl1pPr>
              <a:defRPr lang="en-GB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5E3CA07-0AD3-58BA-31F1-4D1CDBD21EC7}"/>
              </a:ext>
            </a:extLst>
          </p:cNvPr>
          <p:cNvSpPr txBox="1">
            <a:spLocks/>
          </p:cNvSpPr>
          <p:nvPr userDrawn="1"/>
        </p:nvSpPr>
        <p:spPr>
          <a:xfrm>
            <a:off x="11126311" y="632131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>
                <a:solidFill>
                  <a:schemeClr val="tx1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chemeClr val="tx1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>
              <a:solidFill>
                <a:schemeClr val="tx1"/>
              </a:solidFill>
              <a:latin typeface="Inter Light" panose="0200040300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C2B2EF-BEDF-BA44-06A5-4F237F9BC0AB}"/>
              </a:ext>
            </a:extLst>
          </p:cNvPr>
          <p:cNvSpPr txBox="1"/>
          <p:nvPr userDrawn="1"/>
        </p:nvSpPr>
        <p:spPr>
          <a:xfrm>
            <a:off x="9291457" y="6357590"/>
            <a:ext cx="2066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>
                <a:solidFill>
                  <a:schemeClr val="tx1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</p:spTree>
    <p:extLst>
      <p:ext uri="{BB962C8B-B14F-4D97-AF65-F5344CB8AC3E}">
        <p14:creationId xmlns:p14="http://schemas.microsoft.com/office/powerpoint/2010/main" val="14412386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reak Page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B0A473-2620-BFB4-BFE2-85304E2FCF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5" t="8" r="10417"/>
          <a:stretch/>
        </p:blipFill>
        <p:spPr>
          <a:xfrm>
            <a:off x="4051552" y="0"/>
            <a:ext cx="8140448" cy="6141204"/>
          </a:xfrm>
          <a:prstGeom prst="rect">
            <a:avLst/>
          </a:prstGeom>
        </p:spPr>
      </p:pic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F6570A2C-E422-8A3E-A9A9-2F9766CC52D6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4051552" cy="6141204"/>
          </a:xfrm>
          <a:prstGeom prst="rect">
            <a:avLst/>
          </a:prstGeom>
          <a:solidFill>
            <a:srgbClr val="112430"/>
          </a:solidFill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615CD94-FF51-5887-3F5E-F680EDEB8F8A}"/>
              </a:ext>
            </a:extLst>
          </p:cNvPr>
          <p:cNvSpPr txBox="1">
            <a:spLocks/>
          </p:cNvSpPr>
          <p:nvPr userDrawn="1"/>
        </p:nvSpPr>
        <p:spPr>
          <a:xfrm>
            <a:off x="11339653" y="634923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 dirty="0">
                <a:solidFill>
                  <a:srgbClr val="16254C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rgbClr val="16254C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 dirty="0">
              <a:solidFill>
                <a:srgbClr val="16254C"/>
              </a:solidFill>
              <a:latin typeface="Inter Light" panose="020004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70998D-9BEA-28EA-61B7-72313EF60BC2}"/>
              </a:ext>
            </a:extLst>
          </p:cNvPr>
          <p:cNvSpPr txBox="1"/>
          <p:nvPr userDrawn="1"/>
        </p:nvSpPr>
        <p:spPr>
          <a:xfrm>
            <a:off x="9504799" y="6385510"/>
            <a:ext cx="2066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16254C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92BDB91-8EAD-C151-F069-7EB22E5467FD}"/>
              </a:ext>
            </a:extLst>
          </p:cNvPr>
          <p:cNvGrpSpPr/>
          <p:nvPr userDrawn="1"/>
        </p:nvGrpSpPr>
        <p:grpSpPr>
          <a:xfrm>
            <a:off x="468149" y="3458139"/>
            <a:ext cx="3115254" cy="1236295"/>
            <a:chOff x="4766205" y="3108239"/>
            <a:chExt cx="3115254" cy="123629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B462C8C-9F8C-9DB0-3C19-59C08E97322D}"/>
                </a:ext>
              </a:extLst>
            </p:cNvPr>
            <p:cNvSpPr txBox="1"/>
            <p:nvPr/>
          </p:nvSpPr>
          <p:spPr>
            <a:xfrm>
              <a:off x="5205006" y="4067535"/>
              <a:ext cx="267645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u="none" dirty="0">
                  <a:solidFill>
                    <a:schemeClr val="bg1"/>
                  </a:solidFill>
                  <a:latin typeface="Inter Light" panose="02000403000000020004" pitchFamily="2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ask@amdaris.com</a:t>
              </a:r>
              <a:endParaRPr lang="en-US" sz="1200" u="none" dirty="0">
                <a:solidFill>
                  <a:schemeClr val="bg1"/>
                </a:solidFill>
                <a:latin typeface="Inter Light" panose="02000403000000020004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398CB7A-4227-4071-200C-8E16A27B8AF6}"/>
                </a:ext>
              </a:extLst>
            </p:cNvPr>
            <p:cNvSpPr txBox="1"/>
            <p:nvPr/>
          </p:nvSpPr>
          <p:spPr>
            <a:xfrm>
              <a:off x="5205006" y="3632205"/>
              <a:ext cx="267645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b="0" i="0" u="none" strike="noStrike" dirty="0">
                  <a:solidFill>
                    <a:schemeClr val="bg1"/>
                  </a:solidFill>
                  <a:effectLst/>
                  <a:latin typeface="Inter" panose="02000503000000020004" pitchFamily="2" charset="0"/>
                </a:rPr>
                <a:t>+44(0117 935 3444)</a:t>
              </a:r>
              <a:endParaRPr lang="en-US" sz="1200" b="0" dirty="0">
                <a:solidFill>
                  <a:schemeClr val="bg1"/>
                </a:solidFill>
                <a:latin typeface="Inter Light" panose="02000403000000020004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6BFA62C-CC6B-1FE1-123D-A47016A8790D}"/>
                </a:ext>
              </a:extLst>
            </p:cNvPr>
            <p:cNvSpPr txBox="1"/>
            <p:nvPr/>
          </p:nvSpPr>
          <p:spPr>
            <a:xfrm>
              <a:off x="5205006" y="3108239"/>
              <a:ext cx="267645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Inter Light" panose="02000403000000020004" pitchFamily="2" charset="0"/>
                </a:rPr>
                <a:t>Aurora, </a:t>
              </a:r>
              <a:r>
                <a:rPr lang="en-US" sz="1200" dirty="0" err="1">
                  <a:solidFill>
                    <a:schemeClr val="bg1"/>
                  </a:solidFill>
                  <a:latin typeface="Inter Light" panose="02000403000000020004" pitchFamily="2" charset="0"/>
                </a:rPr>
                <a:t>Finzels</a:t>
              </a:r>
              <a:r>
                <a:rPr lang="en-US" sz="1200" dirty="0">
                  <a:solidFill>
                    <a:schemeClr val="bg1"/>
                  </a:solidFill>
                  <a:latin typeface="Inter Light" panose="02000403000000020004" pitchFamily="2" charset="0"/>
                </a:rPr>
                <a:t> Reach, </a:t>
              </a:r>
              <a:r>
                <a:rPr lang="en-US" sz="1200" dirty="0" err="1">
                  <a:solidFill>
                    <a:schemeClr val="bg1"/>
                  </a:solidFill>
                  <a:latin typeface="Inter Light" panose="02000403000000020004" pitchFamily="2" charset="0"/>
                </a:rPr>
                <a:t>Counterslip</a:t>
              </a:r>
              <a:r>
                <a:rPr lang="en-US" sz="1200" dirty="0">
                  <a:solidFill>
                    <a:schemeClr val="bg1"/>
                  </a:solidFill>
                  <a:latin typeface="Inter Light" panose="02000403000000020004" pitchFamily="2" charset="0"/>
                </a:rPr>
                <a:t>, Bristol, BS1 6BX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9D7C67B-2004-0D7B-3F58-475CF3AAC211}"/>
                </a:ext>
              </a:extLst>
            </p:cNvPr>
            <p:cNvGrpSpPr/>
            <p:nvPr/>
          </p:nvGrpSpPr>
          <p:grpSpPr>
            <a:xfrm>
              <a:off x="4766205" y="3201911"/>
              <a:ext cx="274320" cy="274320"/>
              <a:chOff x="4551444" y="5060062"/>
              <a:chExt cx="274320" cy="27432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E2667369-C646-3B25-90E9-993844873DBE}"/>
                  </a:ext>
                </a:extLst>
              </p:cNvPr>
              <p:cNvSpPr/>
              <p:nvPr/>
            </p:nvSpPr>
            <p:spPr>
              <a:xfrm>
                <a:off x="4551444" y="5060062"/>
                <a:ext cx="274320" cy="274320"/>
              </a:xfrm>
              <a:prstGeom prst="ellipse">
                <a:avLst/>
              </a:prstGeom>
              <a:noFill/>
              <a:ln w="9525">
                <a:solidFill>
                  <a:srgbClr val="FF66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Inter Light" panose="02000403000000020004" pitchFamily="2" charset="0"/>
                </a:endParaRPr>
              </a:p>
            </p:txBody>
          </p:sp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673E31A1-7255-6CC1-5248-B1C1DEC791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607692" y="5116310"/>
                <a:ext cx="161824" cy="161824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26C4AAB-D1AD-EBA1-51E2-227439AD4AFB}"/>
                </a:ext>
              </a:extLst>
            </p:cNvPr>
            <p:cNvGrpSpPr/>
            <p:nvPr/>
          </p:nvGrpSpPr>
          <p:grpSpPr>
            <a:xfrm>
              <a:off x="4766205" y="3633544"/>
              <a:ext cx="274320" cy="274320"/>
              <a:chOff x="4551444" y="5491694"/>
              <a:chExt cx="274320" cy="27432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6BF1D16-F0CA-55A7-3629-02747F1B134F}"/>
                  </a:ext>
                </a:extLst>
              </p:cNvPr>
              <p:cNvSpPr/>
              <p:nvPr/>
            </p:nvSpPr>
            <p:spPr>
              <a:xfrm>
                <a:off x="4551444" y="5491694"/>
                <a:ext cx="274320" cy="274320"/>
              </a:xfrm>
              <a:prstGeom prst="ellipse">
                <a:avLst/>
              </a:prstGeom>
              <a:noFill/>
              <a:ln w="9525">
                <a:solidFill>
                  <a:srgbClr val="FF66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Inter Light" panose="02000403000000020004" pitchFamily="2" charset="0"/>
                </a:endParaRPr>
              </a:p>
            </p:txBody>
          </p:sp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EFF41E0A-A314-228E-5053-AC7DD40CD6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/>
            </p:blipFill>
            <p:spPr>
              <a:xfrm>
                <a:off x="4607692" y="5547942"/>
                <a:ext cx="161824" cy="161824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307CB14-8FD2-8EBA-83F7-30DA9070BD3F}"/>
                </a:ext>
              </a:extLst>
            </p:cNvPr>
            <p:cNvGrpSpPr/>
            <p:nvPr/>
          </p:nvGrpSpPr>
          <p:grpSpPr>
            <a:xfrm>
              <a:off x="4766205" y="4068874"/>
              <a:ext cx="274320" cy="274320"/>
              <a:chOff x="4551444" y="5923326"/>
              <a:chExt cx="274320" cy="274320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7E0C6549-4CCF-AD73-7FD2-F36AD6F8C35B}"/>
                  </a:ext>
                </a:extLst>
              </p:cNvPr>
              <p:cNvSpPr/>
              <p:nvPr/>
            </p:nvSpPr>
            <p:spPr>
              <a:xfrm>
                <a:off x="4551444" y="5923326"/>
                <a:ext cx="274320" cy="274320"/>
              </a:xfrm>
              <a:prstGeom prst="ellipse">
                <a:avLst/>
              </a:prstGeom>
              <a:noFill/>
              <a:ln w="9525">
                <a:solidFill>
                  <a:srgbClr val="FF66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Inter Light" panose="02000403000000020004" pitchFamily="2" charset="0"/>
                </a:endParaRPr>
              </a:p>
            </p:txBody>
          </p:sp>
          <p:pic>
            <p:nvPicPr>
              <p:cNvPr id="19" name="Graphic 18">
                <a:extLst>
                  <a:ext uri="{FF2B5EF4-FFF2-40B4-BE49-F238E27FC236}">
                    <a16:creationId xmlns:a16="http://schemas.microsoft.com/office/drawing/2014/main" id="{B349C832-1C26-358B-477C-2677CE2109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/>
            </p:blipFill>
            <p:spPr>
              <a:xfrm>
                <a:off x="4607692" y="5979574"/>
                <a:ext cx="161824" cy="161824"/>
              </a:xfrm>
              <a:prstGeom prst="rect">
                <a:avLst/>
              </a:prstGeom>
            </p:spPr>
          </p:pic>
        </p:grpSp>
      </p:grpSp>
      <p:sp>
        <p:nvSpPr>
          <p:cNvPr id="24" name="Title 6">
            <a:extLst>
              <a:ext uri="{FF2B5EF4-FFF2-40B4-BE49-F238E27FC236}">
                <a16:creationId xmlns:a16="http://schemas.microsoft.com/office/drawing/2014/main" id="{D20FA82D-0493-A053-DC1D-CC9C2FB7A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198" y="2457574"/>
            <a:ext cx="3347625" cy="63762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Contact us</a:t>
            </a:r>
          </a:p>
        </p:txBody>
      </p:sp>
    </p:spTree>
    <p:extLst>
      <p:ext uri="{BB962C8B-B14F-4D97-AF65-F5344CB8AC3E}">
        <p14:creationId xmlns:p14="http://schemas.microsoft.com/office/powerpoint/2010/main" val="276121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25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reak Page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F6570A2C-E422-8A3E-A9A9-2F9766CC52D6}"/>
              </a:ext>
            </a:extLst>
          </p:cNvPr>
          <p:cNvSpPr txBox="1">
            <a:spLocks/>
          </p:cNvSpPr>
          <p:nvPr userDrawn="1"/>
        </p:nvSpPr>
        <p:spPr>
          <a:xfrm>
            <a:off x="4825592" y="0"/>
            <a:ext cx="7366408" cy="6141204"/>
          </a:xfrm>
          <a:prstGeom prst="rect">
            <a:avLst/>
          </a:prstGeom>
          <a:solidFill>
            <a:srgbClr val="112430"/>
          </a:solidFill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615CD94-FF51-5887-3F5E-F680EDEB8F8A}"/>
              </a:ext>
            </a:extLst>
          </p:cNvPr>
          <p:cNvSpPr txBox="1">
            <a:spLocks/>
          </p:cNvSpPr>
          <p:nvPr userDrawn="1"/>
        </p:nvSpPr>
        <p:spPr>
          <a:xfrm>
            <a:off x="11339653" y="634923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 dirty="0">
                <a:solidFill>
                  <a:srgbClr val="16254C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rgbClr val="16254C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 dirty="0">
              <a:solidFill>
                <a:srgbClr val="16254C"/>
              </a:solidFill>
              <a:latin typeface="Inter Light" panose="020004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70998D-9BEA-28EA-61B7-72313EF60BC2}"/>
              </a:ext>
            </a:extLst>
          </p:cNvPr>
          <p:cNvSpPr txBox="1"/>
          <p:nvPr userDrawn="1"/>
        </p:nvSpPr>
        <p:spPr>
          <a:xfrm>
            <a:off x="9504799" y="6385510"/>
            <a:ext cx="2066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16254C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  <p:pic>
        <p:nvPicPr>
          <p:cNvPr id="8" name="Picture Placeholder 3">
            <a:extLst>
              <a:ext uri="{FF2B5EF4-FFF2-40B4-BE49-F238E27FC236}">
                <a16:creationId xmlns:a16="http://schemas.microsoft.com/office/drawing/2014/main" id="{9378ABFC-8A02-04D9-3B95-F0BF7CE890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85" r="5993" b="2085"/>
          <a:stretch/>
        </p:blipFill>
        <p:spPr>
          <a:xfrm>
            <a:off x="0" y="0"/>
            <a:ext cx="4825592" cy="614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57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5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reak Page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F6570A2C-E422-8A3E-A9A9-2F9766CC52D6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7366408" cy="6141204"/>
          </a:xfrm>
          <a:prstGeom prst="rect">
            <a:avLst/>
          </a:prstGeom>
          <a:solidFill>
            <a:srgbClr val="112430"/>
          </a:solidFill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615CD94-FF51-5887-3F5E-F680EDEB8F8A}"/>
              </a:ext>
            </a:extLst>
          </p:cNvPr>
          <p:cNvSpPr txBox="1">
            <a:spLocks/>
          </p:cNvSpPr>
          <p:nvPr userDrawn="1"/>
        </p:nvSpPr>
        <p:spPr>
          <a:xfrm>
            <a:off x="11339653" y="634923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 dirty="0">
                <a:solidFill>
                  <a:srgbClr val="16254C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rgbClr val="16254C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 dirty="0">
              <a:solidFill>
                <a:srgbClr val="16254C"/>
              </a:solidFill>
              <a:latin typeface="Inter Light" panose="020004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70998D-9BEA-28EA-61B7-72313EF60BC2}"/>
              </a:ext>
            </a:extLst>
          </p:cNvPr>
          <p:cNvSpPr txBox="1"/>
          <p:nvPr userDrawn="1"/>
        </p:nvSpPr>
        <p:spPr>
          <a:xfrm>
            <a:off x="9504799" y="6385510"/>
            <a:ext cx="2066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16254C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  <p:pic>
        <p:nvPicPr>
          <p:cNvPr id="6" name="Picture 5" descr="A close-up of a hand holding a deck of cards&#10;&#10;Description automatically generated with medium confidence">
            <a:extLst>
              <a:ext uri="{FF2B5EF4-FFF2-40B4-BE49-F238E27FC236}">
                <a16:creationId xmlns:a16="http://schemas.microsoft.com/office/drawing/2014/main" id="{27C7C910-1D88-D0C5-523A-CECDBACAF8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</a:blip>
          <a:srcRect l="33969" r="18915"/>
          <a:stretch/>
        </p:blipFill>
        <p:spPr>
          <a:xfrm>
            <a:off x="7366408" y="0"/>
            <a:ext cx="4825592" cy="614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63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5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reak Page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615CD94-FF51-5887-3F5E-F680EDEB8F8A}"/>
              </a:ext>
            </a:extLst>
          </p:cNvPr>
          <p:cNvSpPr txBox="1">
            <a:spLocks/>
          </p:cNvSpPr>
          <p:nvPr userDrawn="1"/>
        </p:nvSpPr>
        <p:spPr>
          <a:xfrm>
            <a:off x="11339653" y="634923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 dirty="0">
                <a:solidFill>
                  <a:srgbClr val="16254C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rgbClr val="16254C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 dirty="0">
              <a:solidFill>
                <a:srgbClr val="16254C"/>
              </a:solidFill>
              <a:latin typeface="Inter Light" panose="020004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70998D-9BEA-28EA-61B7-72313EF60BC2}"/>
              </a:ext>
            </a:extLst>
          </p:cNvPr>
          <p:cNvSpPr txBox="1"/>
          <p:nvPr userDrawn="1"/>
        </p:nvSpPr>
        <p:spPr>
          <a:xfrm>
            <a:off x="9504799" y="6385510"/>
            <a:ext cx="2066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16254C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  <p:pic>
        <p:nvPicPr>
          <p:cNvPr id="7" name="Picture 6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64F94FCC-07E3-2853-1F24-38B02B5047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</a:blip>
          <a:srcRect l="11908" r="42023"/>
          <a:stretch/>
        </p:blipFill>
        <p:spPr>
          <a:xfrm>
            <a:off x="7143749" y="0"/>
            <a:ext cx="5048251" cy="6150066"/>
          </a:xfrm>
          <a:prstGeom prst="rect">
            <a:avLst/>
          </a:prstGeom>
        </p:spPr>
      </p:pic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F6570A2C-E422-8A3E-A9A9-2F9766CC52D6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7366408" cy="6141204"/>
          </a:xfrm>
          <a:prstGeom prst="rect">
            <a:avLst/>
          </a:prstGeom>
          <a:solidFill>
            <a:srgbClr val="112430"/>
          </a:solidFill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519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5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reak Page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F6570A2C-E422-8A3E-A9A9-2F9766CC52D6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7366408" cy="6141204"/>
          </a:xfrm>
          <a:prstGeom prst="rect">
            <a:avLst/>
          </a:prstGeom>
          <a:solidFill>
            <a:srgbClr val="112430"/>
          </a:solidFill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615CD94-FF51-5887-3F5E-F680EDEB8F8A}"/>
              </a:ext>
            </a:extLst>
          </p:cNvPr>
          <p:cNvSpPr txBox="1">
            <a:spLocks/>
          </p:cNvSpPr>
          <p:nvPr userDrawn="1"/>
        </p:nvSpPr>
        <p:spPr>
          <a:xfrm>
            <a:off x="11339653" y="634923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 dirty="0">
                <a:solidFill>
                  <a:srgbClr val="16254C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rgbClr val="16254C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 dirty="0">
              <a:solidFill>
                <a:srgbClr val="16254C"/>
              </a:solidFill>
              <a:latin typeface="Inter Light" panose="020004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70998D-9BEA-28EA-61B7-72313EF60BC2}"/>
              </a:ext>
            </a:extLst>
          </p:cNvPr>
          <p:cNvSpPr txBox="1"/>
          <p:nvPr userDrawn="1"/>
        </p:nvSpPr>
        <p:spPr>
          <a:xfrm>
            <a:off x="9504799" y="6385510"/>
            <a:ext cx="2066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16254C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  <p:pic>
        <p:nvPicPr>
          <p:cNvPr id="7" name="Picture 6" descr="A picture containing outdoor, black and white, sky, water&#10;&#10;Description automatically generated">
            <a:extLst>
              <a:ext uri="{FF2B5EF4-FFF2-40B4-BE49-F238E27FC236}">
                <a16:creationId xmlns:a16="http://schemas.microsoft.com/office/drawing/2014/main" id="{0CDC57D6-4C7C-3DAB-3E7C-65A7B6499B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581" r="20349"/>
          <a:stretch/>
        </p:blipFill>
        <p:spPr>
          <a:xfrm>
            <a:off x="7353300" y="-2421"/>
            <a:ext cx="4838700" cy="614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60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5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reak Page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615CD94-FF51-5887-3F5E-F680EDEB8F8A}"/>
              </a:ext>
            </a:extLst>
          </p:cNvPr>
          <p:cNvSpPr txBox="1">
            <a:spLocks/>
          </p:cNvSpPr>
          <p:nvPr userDrawn="1"/>
        </p:nvSpPr>
        <p:spPr>
          <a:xfrm>
            <a:off x="11339653" y="634923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 dirty="0">
                <a:solidFill>
                  <a:srgbClr val="16254C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rgbClr val="16254C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 dirty="0">
              <a:solidFill>
                <a:srgbClr val="16254C"/>
              </a:solidFill>
              <a:latin typeface="Inter Light" panose="020004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70998D-9BEA-28EA-61B7-72313EF60BC2}"/>
              </a:ext>
            </a:extLst>
          </p:cNvPr>
          <p:cNvSpPr txBox="1"/>
          <p:nvPr userDrawn="1"/>
        </p:nvSpPr>
        <p:spPr>
          <a:xfrm>
            <a:off x="9504799" y="6385510"/>
            <a:ext cx="2066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16254C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  <p:pic>
        <p:nvPicPr>
          <p:cNvPr id="7" name="Picture 6" descr="A person holding a pile of coins&#10;&#10;Description automatically generated with low confidence">
            <a:extLst>
              <a:ext uri="{FF2B5EF4-FFF2-40B4-BE49-F238E27FC236}">
                <a16:creationId xmlns:a16="http://schemas.microsoft.com/office/drawing/2014/main" id="{55065CCB-D97C-2548-3B4B-FF8C7198DF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</a:blip>
          <a:srcRect r="48944"/>
          <a:stretch/>
        </p:blipFill>
        <p:spPr>
          <a:xfrm>
            <a:off x="6617829" y="0"/>
            <a:ext cx="5574171" cy="6141204"/>
          </a:xfrm>
          <a:prstGeom prst="rect">
            <a:avLst/>
          </a:prstGeom>
        </p:spPr>
      </p:pic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F6570A2C-E422-8A3E-A9A9-2F9766CC52D6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7366408" cy="6141204"/>
          </a:xfrm>
          <a:prstGeom prst="rect">
            <a:avLst/>
          </a:prstGeom>
          <a:solidFill>
            <a:srgbClr val="112430"/>
          </a:solidFill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052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5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reak Page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615CD94-FF51-5887-3F5E-F680EDEB8F8A}"/>
              </a:ext>
            </a:extLst>
          </p:cNvPr>
          <p:cNvSpPr txBox="1">
            <a:spLocks/>
          </p:cNvSpPr>
          <p:nvPr userDrawn="1"/>
        </p:nvSpPr>
        <p:spPr>
          <a:xfrm>
            <a:off x="11339653" y="634923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 dirty="0">
                <a:solidFill>
                  <a:srgbClr val="16254C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rgbClr val="16254C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 dirty="0">
              <a:solidFill>
                <a:srgbClr val="16254C"/>
              </a:solidFill>
              <a:latin typeface="Inter Light" panose="020004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70998D-9BEA-28EA-61B7-72313EF60BC2}"/>
              </a:ext>
            </a:extLst>
          </p:cNvPr>
          <p:cNvSpPr txBox="1"/>
          <p:nvPr userDrawn="1"/>
        </p:nvSpPr>
        <p:spPr>
          <a:xfrm>
            <a:off x="9504799" y="6385510"/>
            <a:ext cx="2066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16254C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  <p:pic>
        <p:nvPicPr>
          <p:cNvPr id="7" name="Picture 6" descr="Close-up of golf clubs&#10;&#10;Description automatically generated with medium confidence">
            <a:extLst>
              <a:ext uri="{FF2B5EF4-FFF2-40B4-BE49-F238E27FC236}">
                <a16:creationId xmlns:a16="http://schemas.microsoft.com/office/drawing/2014/main" id="{A6D0B39A-CA95-6F32-2CD5-F7A12BD6E9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</a:blip>
          <a:srcRect r="40793"/>
          <a:stretch/>
        </p:blipFill>
        <p:spPr>
          <a:xfrm>
            <a:off x="6737948" y="0"/>
            <a:ext cx="5454052" cy="6141203"/>
          </a:xfrm>
          <a:prstGeom prst="rect">
            <a:avLst/>
          </a:prstGeom>
        </p:spPr>
      </p:pic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F6570A2C-E422-8A3E-A9A9-2F9766CC52D6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7366408" cy="6141204"/>
          </a:xfrm>
          <a:prstGeom prst="rect">
            <a:avLst/>
          </a:prstGeom>
          <a:solidFill>
            <a:srgbClr val="112430"/>
          </a:solidFill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339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5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reak Page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F6570A2C-E422-8A3E-A9A9-2F9766CC52D6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7366408" cy="6141204"/>
          </a:xfrm>
          <a:prstGeom prst="rect">
            <a:avLst/>
          </a:prstGeom>
          <a:solidFill>
            <a:srgbClr val="112430"/>
          </a:solidFill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615CD94-FF51-5887-3F5E-F680EDEB8F8A}"/>
              </a:ext>
            </a:extLst>
          </p:cNvPr>
          <p:cNvSpPr txBox="1">
            <a:spLocks/>
          </p:cNvSpPr>
          <p:nvPr userDrawn="1"/>
        </p:nvSpPr>
        <p:spPr>
          <a:xfrm>
            <a:off x="11339653" y="634923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 dirty="0">
                <a:solidFill>
                  <a:srgbClr val="16254C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rgbClr val="16254C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 dirty="0">
              <a:solidFill>
                <a:srgbClr val="16254C"/>
              </a:solidFill>
              <a:latin typeface="Inter Light" panose="020004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70998D-9BEA-28EA-61B7-72313EF60BC2}"/>
              </a:ext>
            </a:extLst>
          </p:cNvPr>
          <p:cNvSpPr txBox="1"/>
          <p:nvPr userDrawn="1"/>
        </p:nvSpPr>
        <p:spPr>
          <a:xfrm>
            <a:off x="9504799" y="6385510"/>
            <a:ext cx="2066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16254C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  <p:pic>
        <p:nvPicPr>
          <p:cNvPr id="7" name="Picture 6" descr="A picture containing tool, scissors, keychain, indoor&#10;&#10;Description automatically generated">
            <a:extLst>
              <a:ext uri="{FF2B5EF4-FFF2-40B4-BE49-F238E27FC236}">
                <a16:creationId xmlns:a16="http://schemas.microsoft.com/office/drawing/2014/main" id="{9C9B10E8-07B9-FAF3-E8D1-EBEBCBBBCC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</a:blip>
          <a:srcRect r="47615"/>
          <a:stretch/>
        </p:blipFill>
        <p:spPr>
          <a:xfrm>
            <a:off x="7366409" y="0"/>
            <a:ext cx="4825592" cy="614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62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5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only White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E24213-E9BF-F429-B666-39586B1EC5AA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1124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7E4F580-130A-B0B9-904D-163ED690F32E}"/>
              </a:ext>
            </a:extLst>
          </p:cNvPr>
          <p:cNvSpPr txBox="1">
            <a:spLocks/>
          </p:cNvSpPr>
          <p:nvPr userDrawn="1"/>
        </p:nvSpPr>
        <p:spPr>
          <a:xfrm>
            <a:off x="11126311" y="632131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>
                <a:solidFill>
                  <a:schemeClr val="bg1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chemeClr val="bg1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>
              <a:solidFill>
                <a:schemeClr val="bg1"/>
              </a:solidFill>
              <a:latin typeface="Inter Light" panose="020004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541144-B1BD-FAE7-2E1C-51BEB2B7B585}"/>
              </a:ext>
            </a:extLst>
          </p:cNvPr>
          <p:cNvSpPr txBox="1"/>
          <p:nvPr userDrawn="1"/>
        </p:nvSpPr>
        <p:spPr>
          <a:xfrm>
            <a:off x="9291457" y="6357590"/>
            <a:ext cx="2066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>
                <a:solidFill>
                  <a:schemeClr val="bg1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58A517C-0E42-1A88-B078-9799471FB6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100" y="1227138"/>
            <a:ext cx="11339513" cy="277812"/>
          </a:xfrm>
        </p:spPr>
        <p:txBody>
          <a:bodyPr lIns="0" rIns="90000">
            <a:noAutofit/>
          </a:bodyPr>
          <a:lstStyle>
            <a:lvl1pPr marL="0" indent="0">
              <a:buNone/>
              <a:defRPr sz="1200" b="0" i="0" spc="0" baseline="0">
                <a:solidFill>
                  <a:schemeClr val="bg1"/>
                </a:solidFill>
                <a:latin typeface="+mj-lt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991CA2E-04D9-3F3A-D0A9-FC150DF66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52" y="699820"/>
            <a:ext cx="11339198" cy="527318"/>
          </a:xfrm>
        </p:spPr>
        <p:txBody>
          <a:bodyPr vert="horz" lIns="0" tIns="45720" rIns="90000" bIns="45720" rtlCol="0" anchor="t" anchorCtr="0">
            <a:noAutofit/>
          </a:bodyPr>
          <a:lstStyle>
            <a:lvl1pPr>
              <a:defRPr lang="en-GB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57DC713-61AA-41FA-BB92-7F26C0B404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65228" y="6156793"/>
            <a:ext cx="1232268" cy="70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0068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reak Page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615CD94-FF51-5887-3F5E-F680EDEB8F8A}"/>
              </a:ext>
            </a:extLst>
          </p:cNvPr>
          <p:cNvSpPr txBox="1">
            <a:spLocks/>
          </p:cNvSpPr>
          <p:nvPr userDrawn="1"/>
        </p:nvSpPr>
        <p:spPr>
          <a:xfrm>
            <a:off x="11339653" y="634923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 dirty="0">
                <a:solidFill>
                  <a:srgbClr val="16254C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rgbClr val="16254C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 dirty="0">
              <a:solidFill>
                <a:srgbClr val="16254C"/>
              </a:solidFill>
              <a:latin typeface="Inter Light" panose="020004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70998D-9BEA-28EA-61B7-72313EF60BC2}"/>
              </a:ext>
            </a:extLst>
          </p:cNvPr>
          <p:cNvSpPr txBox="1"/>
          <p:nvPr userDrawn="1"/>
        </p:nvSpPr>
        <p:spPr>
          <a:xfrm>
            <a:off x="9504799" y="6385510"/>
            <a:ext cx="2066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16254C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362197-8C1C-7224-A14E-BD40BB4C21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</a:blip>
          <a:srcRect l="13828" t="12944" r="42266" b="12944"/>
          <a:stretch/>
        </p:blipFill>
        <p:spPr>
          <a:xfrm>
            <a:off x="6734685" y="0"/>
            <a:ext cx="5457315" cy="6141204"/>
          </a:xfrm>
          <a:prstGeom prst="rect">
            <a:avLst/>
          </a:prstGeom>
          <a:noFill/>
        </p:spPr>
      </p:pic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F6570A2C-E422-8A3E-A9A9-2F9766CC52D6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7366408" cy="6141204"/>
          </a:xfrm>
          <a:prstGeom prst="rect">
            <a:avLst/>
          </a:prstGeom>
          <a:solidFill>
            <a:srgbClr val="112430"/>
          </a:solidFill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078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5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reak Page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615CD94-FF51-5887-3F5E-F680EDEB8F8A}"/>
              </a:ext>
            </a:extLst>
          </p:cNvPr>
          <p:cNvSpPr txBox="1">
            <a:spLocks/>
          </p:cNvSpPr>
          <p:nvPr userDrawn="1"/>
        </p:nvSpPr>
        <p:spPr>
          <a:xfrm>
            <a:off x="11339653" y="634923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 dirty="0">
                <a:solidFill>
                  <a:srgbClr val="16254C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rgbClr val="16254C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 dirty="0">
              <a:solidFill>
                <a:srgbClr val="16254C"/>
              </a:solidFill>
              <a:latin typeface="Inter Light" panose="020004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70998D-9BEA-28EA-61B7-72313EF60BC2}"/>
              </a:ext>
            </a:extLst>
          </p:cNvPr>
          <p:cNvSpPr txBox="1"/>
          <p:nvPr userDrawn="1"/>
        </p:nvSpPr>
        <p:spPr>
          <a:xfrm>
            <a:off x="9504799" y="6385510"/>
            <a:ext cx="2066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16254C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046AF5-D753-3128-2375-861008947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225" t="9421" r="21179" b="4886"/>
          <a:stretch/>
        </p:blipFill>
        <p:spPr>
          <a:xfrm>
            <a:off x="7019925" y="0"/>
            <a:ext cx="5172075" cy="6141204"/>
          </a:xfrm>
          <a:prstGeom prst="rect">
            <a:avLst/>
          </a:prstGeom>
        </p:spPr>
      </p:pic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F6570A2C-E422-8A3E-A9A9-2F9766CC52D6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7366408" cy="6141204"/>
          </a:xfrm>
          <a:prstGeom prst="rect">
            <a:avLst/>
          </a:prstGeom>
          <a:solidFill>
            <a:srgbClr val="112430"/>
          </a:solidFill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612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5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reak Page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615CD94-FF51-5887-3F5E-F680EDEB8F8A}"/>
              </a:ext>
            </a:extLst>
          </p:cNvPr>
          <p:cNvSpPr txBox="1">
            <a:spLocks/>
          </p:cNvSpPr>
          <p:nvPr userDrawn="1"/>
        </p:nvSpPr>
        <p:spPr>
          <a:xfrm>
            <a:off x="11339653" y="634923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 dirty="0">
                <a:solidFill>
                  <a:srgbClr val="16254C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rgbClr val="16254C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 dirty="0">
              <a:solidFill>
                <a:srgbClr val="16254C"/>
              </a:solidFill>
              <a:latin typeface="Inter Light" panose="020004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70998D-9BEA-28EA-61B7-72313EF60BC2}"/>
              </a:ext>
            </a:extLst>
          </p:cNvPr>
          <p:cNvSpPr txBox="1"/>
          <p:nvPr userDrawn="1"/>
        </p:nvSpPr>
        <p:spPr>
          <a:xfrm>
            <a:off x="9504799" y="6385510"/>
            <a:ext cx="2066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16254C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  <p:pic>
        <p:nvPicPr>
          <p:cNvPr id="9" name="Picture 8" descr="A pair of dice on a table">
            <a:extLst>
              <a:ext uri="{FF2B5EF4-FFF2-40B4-BE49-F238E27FC236}">
                <a16:creationId xmlns:a16="http://schemas.microsoft.com/office/drawing/2014/main" id="{1B8AFD9C-4236-9968-0CEC-87CACCA2C9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3537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5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reak Page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615CD94-FF51-5887-3F5E-F680EDEB8F8A}"/>
              </a:ext>
            </a:extLst>
          </p:cNvPr>
          <p:cNvSpPr txBox="1">
            <a:spLocks/>
          </p:cNvSpPr>
          <p:nvPr userDrawn="1"/>
        </p:nvSpPr>
        <p:spPr>
          <a:xfrm>
            <a:off x="11339653" y="634923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 dirty="0">
                <a:solidFill>
                  <a:srgbClr val="16254C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rgbClr val="16254C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 dirty="0">
              <a:solidFill>
                <a:srgbClr val="16254C"/>
              </a:solidFill>
              <a:latin typeface="Inter Light" panose="020004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70998D-9BEA-28EA-61B7-72313EF60BC2}"/>
              </a:ext>
            </a:extLst>
          </p:cNvPr>
          <p:cNvSpPr txBox="1"/>
          <p:nvPr userDrawn="1"/>
        </p:nvSpPr>
        <p:spPr>
          <a:xfrm>
            <a:off x="9504799" y="6385510"/>
            <a:ext cx="2066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16254C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  <p:pic>
        <p:nvPicPr>
          <p:cNvPr id="25" name="Picture 24" descr="A group of people sitting on a bench&#10;&#10;Description automatically generated with medium confidence">
            <a:extLst>
              <a:ext uri="{FF2B5EF4-FFF2-40B4-BE49-F238E27FC236}">
                <a16:creationId xmlns:a16="http://schemas.microsoft.com/office/drawing/2014/main" id="{E88AE62F-2F1A-8427-3AB7-CA259F1E81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35440" y="0"/>
            <a:ext cx="7523285" cy="6132936"/>
          </a:xfrm>
          <a:prstGeom prst="rect">
            <a:avLst/>
          </a:prstGeom>
        </p:spPr>
      </p:pic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F6570A2C-E422-8A3E-A9A9-2F9766CC52D6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6096000" cy="6141204"/>
          </a:xfrm>
          <a:prstGeom prst="rect">
            <a:avLst/>
          </a:prstGeom>
          <a:solidFill>
            <a:srgbClr val="112430"/>
          </a:solidFill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149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5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reak Page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615CD94-FF51-5887-3F5E-F680EDEB8F8A}"/>
              </a:ext>
            </a:extLst>
          </p:cNvPr>
          <p:cNvSpPr txBox="1">
            <a:spLocks/>
          </p:cNvSpPr>
          <p:nvPr userDrawn="1"/>
        </p:nvSpPr>
        <p:spPr>
          <a:xfrm>
            <a:off x="11339653" y="634923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 dirty="0">
                <a:solidFill>
                  <a:srgbClr val="16254C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rgbClr val="16254C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 dirty="0">
              <a:solidFill>
                <a:srgbClr val="16254C"/>
              </a:solidFill>
              <a:latin typeface="Inter Light" panose="020004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70998D-9BEA-28EA-61B7-72313EF60BC2}"/>
              </a:ext>
            </a:extLst>
          </p:cNvPr>
          <p:cNvSpPr txBox="1"/>
          <p:nvPr userDrawn="1"/>
        </p:nvSpPr>
        <p:spPr>
          <a:xfrm>
            <a:off x="9504799" y="6385510"/>
            <a:ext cx="2066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16254C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F6570A2C-E422-8A3E-A9A9-2F9766CC52D6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6096000" cy="6141204"/>
          </a:xfrm>
          <a:prstGeom prst="rect">
            <a:avLst/>
          </a:prstGeom>
          <a:solidFill>
            <a:srgbClr val="112430"/>
          </a:solidFill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6" name="Picture 5" descr="A person on a motorcycle next to a jet plane&#10;&#10;Description automatically generated with low confidence">
            <a:extLst>
              <a:ext uri="{FF2B5EF4-FFF2-40B4-BE49-F238E27FC236}">
                <a16:creationId xmlns:a16="http://schemas.microsoft.com/office/drawing/2014/main" id="{B1B5150D-AC12-410A-01AD-7F1C7CB759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</a:blip>
          <a:srcRect b="4056"/>
          <a:stretch/>
        </p:blipFill>
        <p:spPr>
          <a:xfrm>
            <a:off x="0" y="0"/>
            <a:ext cx="12192000" cy="614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35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5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reak Page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F6570A2C-E422-8A3E-A9A9-2F9766CC52D6}"/>
              </a:ext>
            </a:extLst>
          </p:cNvPr>
          <p:cNvSpPr txBox="1">
            <a:spLocks/>
          </p:cNvSpPr>
          <p:nvPr userDrawn="1"/>
        </p:nvSpPr>
        <p:spPr>
          <a:xfrm>
            <a:off x="4605283" y="0"/>
            <a:ext cx="7586096" cy="6141204"/>
          </a:xfrm>
          <a:prstGeom prst="rect">
            <a:avLst/>
          </a:prstGeom>
          <a:solidFill>
            <a:srgbClr val="112430"/>
          </a:solidFill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615CD94-FF51-5887-3F5E-F680EDEB8F8A}"/>
              </a:ext>
            </a:extLst>
          </p:cNvPr>
          <p:cNvSpPr txBox="1">
            <a:spLocks/>
          </p:cNvSpPr>
          <p:nvPr userDrawn="1"/>
        </p:nvSpPr>
        <p:spPr>
          <a:xfrm>
            <a:off x="11339653" y="634923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 dirty="0">
                <a:solidFill>
                  <a:srgbClr val="16254C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rgbClr val="16254C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 dirty="0">
              <a:solidFill>
                <a:srgbClr val="16254C"/>
              </a:solidFill>
              <a:latin typeface="Inter Light" panose="020004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70998D-9BEA-28EA-61B7-72313EF60BC2}"/>
              </a:ext>
            </a:extLst>
          </p:cNvPr>
          <p:cNvSpPr txBox="1"/>
          <p:nvPr userDrawn="1"/>
        </p:nvSpPr>
        <p:spPr>
          <a:xfrm>
            <a:off x="9504799" y="6385510"/>
            <a:ext cx="2066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16254C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  <p:pic>
        <p:nvPicPr>
          <p:cNvPr id="6" name="Picture 5" descr="A person sitting on a bench with a dog&#10;&#10;Description automatically generated with low confidence">
            <a:extLst>
              <a:ext uri="{FF2B5EF4-FFF2-40B4-BE49-F238E27FC236}">
                <a16:creationId xmlns:a16="http://schemas.microsoft.com/office/drawing/2014/main" id="{27386914-97B3-821D-C1F0-64E18FC141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4605282" cy="614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14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5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reak Page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F6570A2C-E422-8A3E-A9A9-2F9766CC52D6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7586096" cy="6141204"/>
          </a:xfrm>
          <a:prstGeom prst="rect">
            <a:avLst/>
          </a:prstGeom>
          <a:solidFill>
            <a:srgbClr val="112430"/>
          </a:solidFill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615CD94-FF51-5887-3F5E-F680EDEB8F8A}"/>
              </a:ext>
            </a:extLst>
          </p:cNvPr>
          <p:cNvSpPr txBox="1">
            <a:spLocks/>
          </p:cNvSpPr>
          <p:nvPr userDrawn="1"/>
        </p:nvSpPr>
        <p:spPr>
          <a:xfrm>
            <a:off x="11339653" y="634923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 dirty="0">
                <a:solidFill>
                  <a:srgbClr val="16254C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rgbClr val="16254C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 dirty="0">
              <a:solidFill>
                <a:srgbClr val="16254C"/>
              </a:solidFill>
              <a:latin typeface="Inter Light" panose="020004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70998D-9BEA-28EA-61B7-72313EF60BC2}"/>
              </a:ext>
            </a:extLst>
          </p:cNvPr>
          <p:cNvSpPr txBox="1"/>
          <p:nvPr userDrawn="1"/>
        </p:nvSpPr>
        <p:spPr>
          <a:xfrm>
            <a:off x="9504799" y="6385510"/>
            <a:ext cx="2066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16254C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  <p:pic>
        <p:nvPicPr>
          <p:cNvPr id="7" name="Picture 6" descr="A dog lying on the floor&#10;&#10;Description automatically generated">
            <a:extLst>
              <a:ext uri="{FF2B5EF4-FFF2-40B4-BE49-F238E27FC236}">
                <a16:creationId xmlns:a16="http://schemas.microsoft.com/office/drawing/2014/main" id="{E9CD64D1-A0BA-6935-F219-B5962D967B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5675" y="0"/>
            <a:ext cx="4605704" cy="614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70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5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 with Left Sol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C60A4A-C67C-2335-1F56-D552948807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2944" b="12944"/>
          <a:stretch/>
        </p:blipFill>
        <p:spPr>
          <a:xfrm>
            <a:off x="0" y="-1"/>
            <a:ext cx="12192000" cy="6023873"/>
          </a:xfrm>
          <a:prstGeom prst="rect">
            <a:avLst/>
          </a:prstGeom>
          <a:noFill/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C84C6-09D1-92D5-6E08-DF93B2A2BD49}"/>
              </a:ext>
            </a:extLst>
          </p:cNvPr>
          <p:cNvSpPr txBox="1">
            <a:spLocks/>
          </p:cNvSpPr>
          <p:nvPr userDrawn="1"/>
        </p:nvSpPr>
        <p:spPr>
          <a:xfrm>
            <a:off x="11339653" y="634923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 dirty="0">
                <a:solidFill>
                  <a:srgbClr val="16254C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rgbClr val="16254C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 dirty="0">
              <a:solidFill>
                <a:srgbClr val="16254C"/>
              </a:solidFill>
              <a:latin typeface="Inter Light" panose="02000403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31343F-FA50-54F5-454F-F4CE091D05A9}"/>
              </a:ext>
            </a:extLst>
          </p:cNvPr>
          <p:cNvSpPr txBox="1"/>
          <p:nvPr userDrawn="1"/>
        </p:nvSpPr>
        <p:spPr>
          <a:xfrm>
            <a:off x="9504799" y="6385510"/>
            <a:ext cx="2066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16254C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</p:spTree>
    <p:extLst>
      <p:ext uri="{BB962C8B-B14F-4D97-AF65-F5344CB8AC3E}">
        <p14:creationId xmlns:p14="http://schemas.microsoft.com/office/powerpoint/2010/main" val="37283684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 with Left Sol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C60A4A-C67C-2335-1F56-D55294880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828" t="12944" r="42266" b="12944"/>
          <a:stretch/>
        </p:blipFill>
        <p:spPr>
          <a:xfrm>
            <a:off x="6838950" y="0"/>
            <a:ext cx="5353050" cy="6023873"/>
          </a:xfrm>
          <a:prstGeom prst="rect">
            <a:avLst/>
          </a:prstGeom>
          <a:noFill/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C84C6-09D1-92D5-6E08-DF93B2A2BD49}"/>
              </a:ext>
            </a:extLst>
          </p:cNvPr>
          <p:cNvSpPr txBox="1">
            <a:spLocks/>
          </p:cNvSpPr>
          <p:nvPr userDrawn="1"/>
        </p:nvSpPr>
        <p:spPr>
          <a:xfrm>
            <a:off x="11339653" y="634923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 dirty="0">
                <a:solidFill>
                  <a:srgbClr val="16254C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rgbClr val="16254C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 dirty="0">
              <a:solidFill>
                <a:srgbClr val="16254C"/>
              </a:solidFill>
              <a:latin typeface="Inter Light" panose="02000403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31343F-FA50-54F5-454F-F4CE091D05A9}"/>
              </a:ext>
            </a:extLst>
          </p:cNvPr>
          <p:cNvSpPr txBox="1"/>
          <p:nvPr userDrawn="1"/>
        </p:nvSpPr>
        <p:spPr>
          <a:xfrm>
            <a:off x="9504799" y="6385510"/>
            <a:ext cx="2066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16254C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</p:spTree>
    <p:extLst>
      <p:ext uri="{BB962C8B-B14F-4D97-AF65-F5344CB8AC3E}">
        <p14:creationId xmlns:p14="http://schemas.microsoft.com/office/powerpoint/2010/main" val="70093143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 with Left Sol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C84C6-09D1-92D5-6E08-DF93B2A2BD49}"/>
              </a:ext>
            </a:extLst>
          </p:cNvPr>
          <p:cNvSpPr txBox="1">
            <a:spLocks/>
          </p:cNvSpPr>
          <p:nvPr userDrawn="1"/>
        </p:nvSpPr>
        <p:spPr>
          <a:xfrm>
            <a:off x="11339653" y="634923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 dirty="0">
                <a:solidFill>
                  <a:srgbClr val="16254C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rgbClr val="16254C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 dirty="0">
              <a:solidFill>
                <a:srgbClr val="16254C"/>
              </a:solidFill>
              <a:latin typeface="Inter Light" panose="02000403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31343F-FA50-54F5-454F-F4CE091D05A9}"/>
              </a:ext>
            </a:extLst>
          </p:cNvPr>
          <p:cNvSpPr txBox="1"/>
          <p:nvPr userDrawn="1"/>
        </p:nvSpPr>
        <p:spPr>
          <a:xfrm>
            <a:off x="9504799" y="6385510"/>
            <a:ext cx="2066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16254C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</p:spTree>
    <p:extLst>
      <p:ext uri="{BB962C8B-B14F-4D97-AF65-F5344CB8AC3E}">
        <p14:creationId xmlns:p14="http://schemas.microsoft.com/office/powerpoint/2010/main" val="2688906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/Sub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61B672-A95E-F2F1-3163-488049B97B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831" y="-1"/>
            <a:ext cx="12213605" cy="685800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6FE6D1-A06F-48A3-A847-16B9345EA8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100" y="1227138"/>
            <a:ext cx="6515099" cy="277812"/>
          </a:xfrm>
        </p:spPr>
        <p:txBody>
          <a:bodyPr lIns="0"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5098558-C025-46ED-A326-804582337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52" y="699820"/>
            <a:ext cx="11339198" cy="527318"/>
          </a:xfrm>
        </p:spPr>
        <p:txBody>
          <a:bodyPr vert="horz" lIns="0" tIns="45720" rIns="91440" bIns="45720" rtlCol="0" anchor="t" anchorCtr="0">
            <a:noAutofit/>
          </a:bodyPr>
          <a:lstStyle>
            <a:lvl1pPr>
              <a:defRPr lang="en-GB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5E3CA07-0AD3-58BA-31F1-4D1CDBD21EC7}"/>
              </a:ext>
            </a:extLst>
          </p:cNvPr>
          <p:cNvSpPr txBox="1">
            <a:spLocks/>
          </p:cNvSpPr>
          <p:nvPr userDrawn="1"/>
        </p:nvSpPr>
        <p:spPr>
          <a:xfrm>
            <a:off x="11126311" y="632131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>
                <a:solidFill>
                  <a:schemeClr val="tx1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chemeClr val="tx1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>
              <a:solidFill>
                <a:schemeClr val="tx1"/>
              </a:solidFill>
              <a:latin typeface="Inter Light" panose="0200040300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C2B2EF-BEDF-BA44-06A5-4F237F9BC0AB}"/>
              </a:ext>
            </a:extLst>
          </p:cNvPr>
          <p:cNvSpPr txBox="1"/>
          <p:nvPr userDrawn="1"/>
        </p:nvSpPr>
        <p:spPr>
          <a:xfrm>
            <a:off x="9291457" y="6357590"/>
            <a:ext cx="2066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>
                <a:solidFill>
                  <a:schemeClr val="tx1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AD6D073-5D7D-6CA9-D815-5185BDC5AD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65228" y="6156793"/>
            <a:ext cx="1232268" cy="70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5549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ext with Left Sol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C60A4A-C67C-2335-1F56-D552948807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44" b="12944"/>
          <a:stretch/>
        </p:blipFill>
        <p:spPr>
          <a:xfrm>
            <a:off x="0" y="0"/>
            <a:ext cx="12192000" cy="602387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2CF959B-5064-4E54-8A3E-7631ED583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52" y="699820"/>
            <a:ext cx="5546882" cy="527318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en-GB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C84C6-09D1-92D5-6E08-DF93B2A2BD49}"/>
              </a:ext>
            </a:extLst>
          </p:cNvPr>
          <p:cNvSpPr txBox="1">
            <a:spLocks/>
          </p:cNvSpPr>
          <p:nvPr userDrawn="1"/>
        </p:nvSpPr>
        <p:spPr>
          <a:xfrm>
            <a:off x="11339653" y="634923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 dirty="0">
                <a:solidFill>
                  <a:srgbClr val="16254C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rgbClr val="16254C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 dirty="0">
              <a:solidFill>
                <a:srgbClr val="16254C"/>
              </a:solidFill>
              <a:latin typeface="Inter Light" panose="02000403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31343F-FA50-54F5-454F-F4CE091D05A9}"/>
              </a:ext>
            </a:extLst>
          </p:cNvPr>
          <p:cNvSpPr txBox="1"/>
          <p:nvPr userDrawn="1"/>
        </p:nvSpPr>
        <p:spPr>
          <a:xfrm>
            <a:off x="9504799" y="6385510"/>
            <a:ext cx="2066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16254C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</p:spTree>
    <p:extLst>
      <p:ext uri="{BB962C8B-B14F-4D97-AF65-F5344CB8AC3E}">
        <p14:creationId xmlns:p14="http://schemas.microsoft.com/office/powerpoint/2010/main" val="236952358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ext with Left Sol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C60A4A-C67C-2335-1F56-D55294880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3" t="9421" r="1516" b="4886"/>
          <a:stretch/>
        </p:blipFill>
        <p:spPr>
          <a:xfrm>
            <a:off x="0" y="0"/>
            <a:ext cx="12192000" cy="602387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2CF959B-5064-4E54-8A3E-7631ED583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52" y="699820"/>
            <a:ext cx="5546882" cy="527318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en-GB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C84C6-09D1-92D5-6E08-DF93B2A2BD49}"/>
              </a:ext>
            </a:extLst>
          </p:cNvPr>
          <p:cNvSpPr txBox="1">
            <a:spLocks/>
          </p:cNvSpPr>
          <p:nvPr userDrawn="1"/>
        </p:nvSpPr>
        <p:spPr>
          <a:xfrm>
            <a:off x="11339653" y="634923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 dirty="0">
                <a:solidFill>
                  <a:srgbClr val="16254C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rgbClr val="16254C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 dirty="0">
              <a:solidFill>
                <a:srgbClr val="16254C"/>
              </a:solidFill>
              <a:latin typeface="Inter Light" panose="02000403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31343F-FA50-54F5-454F-F4CE091D05A9}"/>
              </a:ext>
            </a:extLst>
          </p:cNvPr>
          <p:cNvSpPr txBox="1"/>
          <p:nvPr userDrawn="1"/>
        </p:nvSpPr>
        <p:spPr>
          <a:xfrm>
            <a:off x="9504799" y="6385510"/>
            <a:ext cx="2066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16254C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</p:spTree>
    <p:extLst>
      <p:ext uri="{BB962C8B-B14F-4D97-AF65-F5344CB8AC3E}">
        <p14:creationId xmlns:p14="http://schemas.microsoft.com/office/powerpoint/2010/main" val="11416422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794D298-6F2A-C94B-84A4-F63BC3D0FFCC}"/>
              </a:ext>
            </a:extLst>
          </p:cNvPr>
          <p:cNvSpPr/>
          <p:nvPr userDrawn="1"/>
        </p:nvSpPr>
        <p:spPr>
          <a:xfrm>
            <a:off x="253946" y="268381"/>
            <a:ext cx="11684111" cy="63212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4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F115E5-D9FE-9B4C-B352-4D72626E49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868" y="6026196"/>
            <a:ext cx="1006371" cy="274705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F5473FC-A010-B84A-972B-4AE01A8BA45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027" y="475306"/>
            <a:ext cx="10944584" cy="442613"/>
          </a:xfrm>
        </p:spPr>
        <p:txBody>
          <a:bodyPr lIns="0" anchor="t">
            <a:noAutofit/>
          </a:bodyPr>
          <a:lstStyle>
            <a:lvl1pPr algn="l">
              <a:buNone/>
              <a:defRPr sz="3840" b="0" spc="0" baseline="0">
                <a:solidFill>
                  <a:schemeClr val="accent1"/>
                </a:solidFill>
                <a:latin typeface="League Gothic" pitchFamily="2" charset="77"/>
              </a:defRPr>
            </a:lvl1pPr>
          </a:lstStyle>
          <a:p>
            <a:pPr lvl="0"/>
            <a:r>
              <a:rPr lang="en-GB"/>
              <a:t>SLIDE TITLE – LEAGUE GOTHIC 32PT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A7DA49CD-D3C3-0A4D-AE6F-0DE9B632A8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709" y="1009972"/>
            <a:ext cx="10944585" cy="357287"/>
          </a:xfrm>
        </p:spPr>
        <p:txBody>
          <a:bodyPr lIns="0" tIns="468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80">
                <a:solidFill>
                  <a:schemeClr val="tx2"/>
                </a:solidFill>
              </a:defRPr>
            </a:lvl1pPr>
          </a:lstStyle>
          <a:p>
            <a:r>
              <a:rPr lang="en-ZA"/>
              <a:t>DESCRIPTOR TEXT FRANKLIN GOTHIC BOOK 9PT NATIVE. LOREM IPSUM DOLOR SIT AMET, CONSECTETUR ADIPISCING ELIT. SED PORTA IMPERDIET MAURIS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259703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/Sub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022B4AC-5685-67D0-97F3-1CB3C18CDC3A}"/>
              </a:ext>
            </a:extLst>
          </p:cNvPr>
          <p:cNvSpPr txBox="1">
            <a:spLocks/>
          </p:cNvSpPr>
          <p:nvPr userDrawn="1"/>
        </p:nvSpPr>
        <p:spPr>
          <a:xfrm>
            <a:off x="11126312" y="632131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>
                <a:solidFill>
                  <a:schemeClr val="tx1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chemeClr val="tx1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>
              <a:solidFill>
                <a:schemeClr val="tx1"/>
              </a:solidFill>
              <a:latin typeface="Inter Light" panose="020004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E9485F-EFCB-C423-8DA3-8B82298B97F5}"/>
              </a:ext>
            </a:extLst>
          </p:cNvPr>
          <p:cNvSpPr txBox="1"/>
          <p:nvPr userDrawn="1"/>
        </p:nvSpPr>
        <p:spPr>
          <a:xfrm>
            <a:off x="9291457" y="6357589"/>
            <a:ext cx="20663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>
                <a:solidFill>
                  <a:schemeClr val="tx1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18AD01-7325-7B4B-B2FB-488F1B157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52" y="699820"/>
            <a:ext cx="11339199" cy="527319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defRPr lang="en-GB" b="1" i="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44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Header/Sub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8F30CD-CE52-8C64-CD70-12EEC16A2978}"/>
              </a:ext>
            </a:extLst>
          </p:cNvPr>
          <p:cNvSpPr/>
          <p:nvPr userDrawn="1"/>
        </p:nvSpPr>
        <p:spPr>
          <a:xfrm>
            <a:off x="0" y="-1"/>
            <a:ext cx="12192000" cy="602387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022B4AC-5685-67D0-97F3-1CB3C18CDC3A}"/>
              </a:ext>
            </a:extLst>
          </p:cNvPr>
          <p:cNvSpPr txBox="1">
            <a:spLocks/>
          </p:cNvSpPr>
          <p:nvPr userDrawn="1"/>
        </p:nvSpPr>
        <p:spPr>
          <a:xfrm>
            <a:off x="11126312" y="632131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>
                <a:solidFill>
                  <a:schemeClr val="tx1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chemeClr val="tx1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>
              <a:solidFill>
                <a:schemeClr val="tx1"/>
              </a:solidFill>
              <a:latin typeface="Inter Light" panose="020004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E9485F-EFCB-C423-8DA3-8B82298B97F5}"/>
              </a:ext>
            </a:extLst>
          </p:cNvPr>
          <p:cNvSpPr txBox="1"/>
          <p:nvPr userDrawn="1"/>
        </p:nvSpPr>
        <p:spPr>
          <a:xfrm>
            <a:off x="9291457" y="6357589"/>
            <a:ext cx="20663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>
                <a:solidFill>
                  <a:schemeClr val="tx1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533BC9D-6337-B007-744F-40615104C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52" y="699820"/>
            <a:ext cx="11339199" cy="527319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defRPr lang="en-GB" b="1" i="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436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Header/Sub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56AD269-49AE-AA7F-B6EC-DFBA3C051FCB}"/>
              </a:ext>
            </a:extLst>
          </p:cNvPr>
          <p:cNvSpPr/>
          <p:nvPr userDrawn="1"/>
        </p:nvSpPr>
        <p:spPr>
          <a:xfrm>
            <a:off x="0" y="-1"/>
            <a:ext cx="12192000" cy="6023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875B23-E93E-976E-EC30-15531251BEBD}"/>
              </a:ext>
            </a:extLst>
          </p:cNvPr>
          <p:cNvSpPr/>
          <p:nvPr userDrawn="1"/>
        </p:nvSpPr>
        <p:spPr>
          <a:xfrm>
            <a:off x="0" y="0"/>
            <a:ext cx="12192000" cy="122713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8C5F9A-950E-465A-B1F0-B445460C2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52" y="699820"/>
            <a:ext cx="11339199" cy="527319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defRPr lang="en-GB" b="1" i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6FE6D1-A06F-48A3-A847-16B9345EA8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7352" y="367201"/>
            <a:ext cx="11331261" cy="27781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Inter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022B4AC-5685-67D0-97F3-1CB3C18CDC3A}"/>
              </a:ext>
            </a:extLst>
          </p:cNvPr>
          <p:cNvSpPr txBox="1">
            <a:spLocks/>
          </p:cNvSpPr>
          <p:nvPr userDrawn="1"/>
        </p:nvSpPr>
        <p:spPr>
          <a:xfrm>
            <a:off x="11126312" y="632131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>
                <a:solidFill>
                  <a:schemeClr val="tx1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chemeClr val="tx1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>
              <a:solidFill>
                <a:schemeClr val="tx1"/>
              </a:solidFill>
              <a:latin typeface="Inter Light" panose="020004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E9485F-EFCB-C423-8DA3-8B82298B97F5}"/>
              </a:ext>
            </a:extLst>
          </p:cNvPr>
          <p:cNvSpPr txBox="1"/>
          <p:nvPr userDrawn="1"/>
        </p:nvSpPr>
        <p:spPr>
          <a:xfrm>
            <a:off x="9291457" y="6357589"/>
            <a:ext cx="20663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>
                <a:solidFill>
                  <a:schemeClr val="tx1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</p:spTree>
    <p:extLst>
      <p:ext uri="{BB962C8B-B14F-4D97-AF65-F5344CB8AC3E}">
        <p14:creationId xmlns:p14="http://schemas.microsoft.com/office/powerpoint/2010/main" val="134656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9" grpId="0" build="p">
        <p:tmplLst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Center 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FB51009-964A-4B73-BA49-5F305CC092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>
                    <a:lumMod val="95000"/>
                  </a:schemeClr>
                </a:solidFill>
                <a:latin typeface="Inter Light" panose="02000403000000020004" pitchFamily="2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1103717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 Page Pic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83906DE-1DB3-4F7C-903F-66FD885596FD}"/>
              </a:ext>
            </a:extLst>
          </p:cNvPr>
          <p:cNvSpPr txBox="1">
            <a:spLocks/>
          </p:cNvSpPr>
          <p:nvPr userDrawn="1"/>
        </p:nvSpPr>
        <p:spPr>
          <a:xfrm>
            <a:off x="11339653" y="6349233"/>
            <a:ext cx="852347" cy="2880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>
                <a:solidFill>
                  <a:schemeClr val="bg1"/>
                </a:solidFill>
                <a:latin typeface="Inter Light" panose="02000403000000020004" pitchFamily="2" charset="0"/>
              </a:rPr>
              <a:t>Page </a:t>
            </a:r>
            <a:fld id="{1A290D8D-6BA0-418D-AFED-C65293F70DA0}" type="slidenum">
              <a:rPr lang="en-US" sz="800" b="0" i="0" smtClean="0">
                <a:solidFill>
                  <a:schemeClr val="bg1"/>
                </a:solidFill>
                <a:latin typeface="Inter Light" panose="02000403000000020004" pitchFamily="2" charset="0"/>
              </a:rPr>
              <a:pPr algn="ctr"/>
              <a:t>‹#›</a:t>
            </a:fld>
            <a:endParaRPr lang="en-US" sz="800" b="0" i="0">
              <a:solidFill>
                <a:schemeClr val="bg1"/>
              </a:solidFill>
              <a:latin typeface="Inter Light" panose="0200040300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0FE002-3E1F-4C98-00D6-492BF5A6ADDA}"/>
              </a:ext>
            </a:extLst>
          </p:cNvPr>
          <p:cNvSpPr txBox="1"/>
          <p:nvPr userDrawn="1"/>
        </p:nvSpPr>
        <p:spPr>
          <a:xfrm>
            <a:off x="9504799" y="6385509"/>
            <a:ext cx="20663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>
                <a:solidFill>
                  <a:schemeClr val="bg1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rPr>
              <a:t>Imagine the impossible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FDFE2D2-C140-D582-46C8-FFDBF88497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8028" y="6083109"/>
            <a:ext cx="1288811" cy="60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028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5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2DE3D-7AD5-4043-91F1-65B1080297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2A52458-D400-9948-9D59-E5FA43B1E5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711" y="2316254"/>
            <a:ext cx="10656796" cy="1801935"/>
          </a:xfrm>
        </p:spPr>
        <p:txBody>
          <a:bodyPr lIns="0" anchor="t">
            <a:noAutofit/>
          </a:bodyPr>
          <a:lstStyle>
            <a:lvl1pPr algn="l">
              <a:lnSpc>
                <a:spcPct val="80000"/>
              </a:lnSpc>
              <a:defRPr sz="7021" b="0" i="0" cap="all" spc="0" baseline="0">
                <a:solidFill>
                  <a:schemeClr val="bg1"/>
                </a:solidFill>
                <a:latin typeface="League Gothic" pitchFamily="2" charset="77"/>
              </a:defRPr>
            </a:lvl1pPr>
          </a:lstStyle>
          <a:p>
            <a:r>
              <a:rPr lang="en-US"/>
              <a:t>PRESENTATION TITLE </a:t>
            </a:r>
            <a:br>
              <a:rPr lang="en-US"/>
            </a:br>
            <a:r>
              <a:rPr lang="en-US"/>
              <a:t>LEAGUE GOTHIC 65PT</a:t>
            </a:r>
            <a:endParaRPr lang="en-GB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34D64D7-F198-8A4C-A7D9-D44B810DA4B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709" y="6103541"/>
            <a:ext cx="7839371" cy="439251"/>
          </a:xfrm>
        </p:spPr>
        <p:txBody>
          <a:bodyPr lIns="0">
            <a:normAutofit/>
          </a:bodyPr>
          <a:lstStyle>
            <a:lvl1pPr marL="0" indent="0" algn="l">
              <a:buNone/>
              <a:defRPr sz="1135" b="0" i="0" spc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January 2021 | Version 1.0. |  Author Name Surname – Franklin Gothic 10.5pt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64799C-4DC5-0D4D-A829-C5270CE727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708" y="477128"/>
            <a:ext cx="1387336" cy="38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1933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794D298-6F2A-C94B-84A4-F63BC3D0FFCC}"/>
              </a:ext>
            </a:extLst>
          </p:cNvPr>
          <p:cNvSpPr/>
          <p:nvPr userDrawn="1"/>
        </p:nvSpPr>
        <p:spPr>
          <a:xfrm>
            <a:off x="253949" y="268383"/>
            <a:ext cx="11684111" cy="63212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39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F115E5-D9FE-9B4C-B352-4D72626E49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869" y="6026198"/>
            <a:ext cx="1006371" cy="274705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F5473FC-A010-B84A-972B-4AE01A8BA45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027" y="475307"/>
            <a:ext cx="10944584" cy="442613"/>
          </a:xfrm>
        </p:spPr>
        <p:txBody>
          <a:bodyPr lIns="0" anchor="t">
            <a:noAutofit/>
          </a:bodyPr>
          <a:lstStyle>
            <a:lvl1pPr algn="l">
              <a:buNone/>
              <a:defRPr sz="3457" b="0" spc="0" baseline="0">
                <a:solidFill>
                  <a:schemeClr val="accent1"/>
                </a:solidFill>
                <a:latin typeface="League Gothic" pitchFamily="2" charset="77"/>
              </a:defRPr>
            </a:lvl1pPr>
          </a:lstStyle>
          <a:p>
            <a:pPr lvl="0"/>
            <a:r>
              <a:rPr lang="en-GB"/>
              <a:t>SLIDE TITLE – LEAGUE GOTHIC 32PT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A7DA49CD-D3C3-0A4D-AE6F-0DE9B632A8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712" y="1009974"/>
            <a:ext cx="10944585" cy="357287"/>
          </a:xfrm>
        </p:spPr>
        <p:txBody>
          <a:bodyPr lIns="0" tIns="468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72">
                <a:solidFill>
                  <a:schemeClr val="tx2"/>
                </a:solidFill>
              </a:defRPr>
            </a:lvl1pPr>
          </a:lstStyle>
          <a:p>
            <a:r>
              <a:rPr lang="en-ZA"/>
              <a:t>DESCRIPTOR TEXT FRANKLIN GOTHIC BOOK 9PT NATIVE. LOREM IPSUM DOLOR SIT AMET, CONSECTETUR ADIPISCING ELIT. SED PORTA IMPERDIET MAURIS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704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3.sv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42" Type="http://schemas.openxmlformats.org/officeDocument/2006/relationships/slideLayout" Target="../slideLayouts/slideLayout55.xml"/><Relationship Id="rId47" Type="http://schemas.openxmlformats.org/officeDocument/2006/relationships/slideLayout" Target="../slideLayouts/slideLayout60.xml"/><Relationship Id="rId50" Type="http://schemas.openxmlformats.org/officeDocument/2006/relationships/slideLayout" Target="../slideLayouts/slideLayout63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9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slideLayout" Target="../slideLayouts/slideLayout53.xml"/><Relationship Id="rId45" Type="http://schemas.openxmlformats.org/officeDocument/2006/relationships/slideLayout" Target="../slideLayouts/slideLayout58.xml"/><Relationship Id="rId53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4" Type="http://schemas.openxmlformats.org/officeDocument/2006/relationships/slideLayout" Target="../slideLayouts/slideLayout57.xml"/><Relationship Id="rId52" Type="http://schemas.openxmlformats.org/officeDocument/2006/relationships/slideLayout" Target="../slideLayouts/slideLayout65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43" Type="http://schemas.openxmlformats.org/officeDocument/2006/relationships/slideLayout" Target="../slideLayouts/slideLayout56.xml"/><Relationship Id="rId48" Type="http://schemas.openxmlformats.org/officeDocument/2006/relationships/slideLayout" Target="../slideLayouts/slideLayout61.xml"/><Relationship Id="rId8" Type="http://schemas.openxmlformats.org/officeDocument/2006/relationships/slideLayout" Target="../slideLayouts/slideLayout21.xml"/><Relationship Id="rId51" Type="http://schemas.openxmlformats.org/officeDocument/2006/relationships/slideLayout" Target="../slideLayouts/slideLayout64.xml"/><Relationship Id="rId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4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33.xml"/><Relationship Id="rId41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49" Type="http://schemas.openxmlformats.org/officeDocument/2006/relationships/slideLayout" Target="../slideLayouts/slideLayout6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Relationship Id="rId30" Type="http://schemas.openxmlformats.org/officeDocument/2006/relationships/image" Target="../media/image24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7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96.xml"/><Relationship Id="rId9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3.sv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image" Target="../media/image3.svg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00BC8F-151E-F1B2-327E-F809935FC7B1}"/>
              </a:ext>
            </a:extLst>
          </p:cNvPr>
          <p:cNvSpPr/>
          <p:nvPr userDrawn="1"/>
        </p:nvSpPr>
        <p:spPr>
          <a:xfrm>
            <a:off x="159276" y="156411"/>
            <a:ext cx="11873448" cy="6545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712BACC-22A0-0C91-04BB-EEED38CD015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59276" y="6156793"/>
            <a:ext cx="1232268" cy="70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42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38" r:id="rId2"/>
    <p:sldLayoutId id="2147483749" r:id="rId3"/>
    <p:sldLayoutId id="2147483750" r:id="rId4"/>
    <p:sldLayoutId id="214748389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2600" b="0" i="0" kern="1200" spc="-70" baseline="0" dirty="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Inter" panose="02000503000000020004" pitchFamily="2" charset="0"/>
        </a:defRPr>
      </a:lvl1pPr>
    </p:titleStyle>
    <p:bodyStyle>
      <a:lvl1pPr marL="1714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Inter Light" panose="02000403000000020004" pitchFamily="50" charset="0"/>
          <a:ea typeface="Inter Light" panose="02000403000000020004" pitchFamily="50" charset="0"/>
          <a:cs typeface="Inter Light" panose="02000403000000020004" pitchFamily="50" charset="0"/>
        </a:defRPr>
      </a:lvl1pPr>
      <a:lvl2pPr marL="4572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900" kern="1200">
          <a:solidFill>
            <a:schemeClr val="tx1"/>
          </a:solidFill>
          <a:latin typeface="Inter Light" panose="02000403000000020004" pitchFamily="50" charset="0"/>
          <a:ea typeface="Inter Light" panose="02000403000000020004" pitchFamily="50" charset="0"/>
          <a:cs typeface="Inter Light" panose="02000403000000020004" pitchFamily="50" charset="0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800" kern="1200">
          <a:solidFill>
            <a:schemeClr val="tx1"/>
          </a:solidFill>
          <a:latin typeface="Inter Light" panose="02000403000000020004" pitchFamily="50" charset="0"/>
          <a:ea typeface="Inter Light" panose="02000403000000020004" pitchFamily="50" charset="0"/>
          <a:cs typeface="Inter Light" panose="02000403000000020004" pitchFamily="50" charset="0"/>
        </a:defRPr>
      </a:lvl3pPr>
      <a:lvl4pPr marL="13716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700" kern="1200">
          <a:solidFill>
            <a:schemeClr val="tx1"/>
          </a:solidFill>
          <a:latin typeface="Inter Light" panose="02000403000000020004" pitchFamily="50" charset="0"/>
          <a:ea typeface="Inter Light" panose="02000403000000020004" pitchFamily="50" charset="0"/>
          <a:cs typeface="Inter Light" panose="02000403000000020004" pitchFamily="50" charset="0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700" kern="1200">
          <a:solidFill>
            <a:schemeClr val="tx1"/>
          </a:solidFill>
          <a:latin typeface="Inter Light" panose="02000403000000020004" pitchFamily="50" charset="0"/>
          <a:ea typeface="Inter Light" panose="02000403000000020004" pitchFamily="50" charset="0"/>
          <a:cs typeface="Inter Light" panose="02000403000000020004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98">
          <p15:clr>
            <a:srgbClr val="F26B43"/>
          </p15:clr>
        </p15:guide>
        <p15:guide id="4" pos="7580">
          <p15:clr>
            <a:srgbClr val="F26B43"/>
          </p15:clr>
        </p15:guide>
        <p15:guide id="5" orient="horz" pos="100">
          <p15:clr>
            <a:srgbClr val="F26B43"/>
          </p15:clr>
        </p15:guide>
        <p15:guide id="6" orient="horz" pos="4216">
          <p15:clr>
            <a:srgbClr val="F26B43"/>
          </p15:clr>
        </p15:guide>
        <p15:guide id="7" orient="horz" pos="3848">
          <p15:clr>
            <a:srgbClr val="F26B43"/>
          </p15:clr>
        </p15:guide>
        <p15:guide id="8" pos="257">
          <p15:clr>
            <a:srgbClr val="F26B43"/>
          </p15:clr>
        </p15:guide>
        <p15:guide id="9" pos="7412">
          <p15:clr>
            <a:srgbClr val="F26B43"/>
          </p15:clr>
        </p15:guide>
        <p15:guide id="10" orient="horz" pos="436">
          <p15:clr>
            <a:srgbClr val="F26B43"/>
          </p15:clr>
        </p15:guide>
        <p15:guide id="12" orient="horz" pos="10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00BC8F-151E-F1B2-327E-F809935FC7B1}"/>
              </a:ext>
            </a:extLst>
          </p:cNvPr>
          <p:cNvSpPr/>
          <p:nvPr userDrawn="1"/>
        </p:nvSpPr>
        <p:spPr>
          <a:xfrm>
            <a:off x="159276" y="156411"/>
            <a:ext cx="11873448" cy="6545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 </a:t>
            </a: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529636DC-2266-49BC-9DA2-660B948FB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52" y="699820"/>
            <a:ext cx="11339198" cy="527318"/>
          </a:xfrm>
          <a:prstGeom prst="rect">
            <a:avLst/>
          </a:prstGeom>
        </p:spPr>
        <p:txBody>
          <a:bodyPr vert="horz" lIns="0" tIns="45720" rIns="9000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C936AA-A3C8-4465-8010-CF2BBD6C9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7352" y="1676400"/>
            <a:ext cx="11339198" cy="4432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71B8159-72E7-1DDC-59F3-0DE08546DD4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265228" y="6156793"/>
            <a:ext cx="1232268" cy="70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78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2600" b="1" i="0" kern="1200" spc="-70" baseline="0" dirty="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Inter" panose="02000503000000020004" pitchFamily="2" charset="0"/>
        </a:defRPr>
      </a:lvl1pPr>
    </p:titleStyle>
    <p:bodyStyle>
      <a:lvl1pPr marL="1714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Inter Light" panose="02000403000000020004" pitchFamily="50" charset="0"/>
          <a:ea typeface="Inter Light" panose="02000403000000020004" pitchFamily="50" charset="0"/>
          <a:cs typeface="Inter Light" panose="02000403000000020004" pitchFamily="50" charset="0"/>
        </a:defRPr>
      </a:lvl1pPr>
      <a:lvl2pPr marL="4572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900" kern="1200">
          <a:solidFill>
            <a:schemeClr val="tx1"/>
          </a:solidFill>
          <a:latin typeface="Inter Light" panose="02000403000000020004" pitchFamily="50" charset="0"/>
          <a:ea typeface="Inter Light" panose="02000403000000020004" pitchFamily="50" charset="0"/>
          <a:cs typeface="Inter Light" panose="02000403000000020004" pitchFamily="50" charset="0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800" kern="1200">
          <a:solidFill>
            <a:schemeClr val="tx1"/>
          </a:solidFill>
          <a:latin typeface="Inter Light" panose="02000403000000020004" pitchFamily="50" charset="0"/>
          <a:ea typeface="Inter Light" panose="02000403000000020004" pitchFamily="50" charset="0"/>
          <a:cs typeface="Inter Light" panose="02000403000000020004" pitchFamily="50" charset="0"/>
        </a:defRPr>
      </a:lvl3pPr>
      <a:lvl4pPr marL="13716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700" kern="1200">
          <a:solidFill>
            <a:schemeClr val="tx1"/>
          </a:solidFill>
          <a:latin typeface="Inter Light" panose="02000403000000020004" pitchFamily="50" charset="0"/>
          <a:ea typeface="Inter Light" panose="02000403000000020004" pitchFamily="50" charset="0"/>
          <a:cs typeface="Inter Light" panose="02000403000000020004" pitchFamily="50" charset="0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700" kern="1200">
          <a:solidFill>
            <a:schemeClr val="tx1"/>
          </a:solidFill>
          <a:latin typeface="Inter Light" panose="02000403000000020004" pitchFamily="50" charset="0"/>
          <a:ea typeface="Inter Light" panose="02000403000000020004" pitchFamily="50" charset="0"/>
          <a:cs typeface="Inter Light" panose="02000403000000020004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98">
          <p15:clr>
            <a:srgbClr val="F26B43"/>
          </p15:clr>
        </p15:guide>
        <p15:guide id="4" pos="7580">
          <p15:clr>
            <a:srgbClr val="F26B43"/>
          </p15:clr>
        </p15:guide>
        <p15:guide id="5" orient="horz" pos="100">
          <p15:clr>
            <a:srgbClr val="F26B43"/>
          </p15:clr>
        </p15:guide>
        <p15:guide id="6" orient="horz" pos="4216">
          <p15:clr>
            <a:srgbClr val="F26B43"/>
          </p15:clr>
        </p15:guide>
        <p15:guide id="7" orient="horz" pos="3848">
          <p15:clr>
            <a:srgbClr val="F26B43"/>
          </p15:clr>
        </p15:guide>
        <p15:guide id="8" pos="257">
          <p15:clr>
            <a:srgbClr val="F26B43"/>
          </p15:clr>
        </p15:guide>
        <p15:guide id="9" pos="7412">
          <p15:clr>
            <a:srgbClr val="F26B43"/>
          </p15:clr>
        </p15:guide>
        <p15:guide id="10" orient="horz" pos="436">
          <p15:clr>
            <a:srgbClr val="F26B43"/>
          </p15:clr>
        </p15:guide>
        <p15:guide id="11" orient="horz" pos="948">
          <p15:clr>
            <a:srgbClr val="F26B43"/>
          </p15:clr>
        </p15:guide>
        <p15:guide id="12" orient="horz" pos="1056">
          <p15:clr>
            <a:srgbClr val="F26B43"/>
          </p15:clr>
        </p15:guide>
        <p15:guide id="13" orient="horz" pos="224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9899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  <p:sldLayoutId id="2147483782" r:id="rId18"/>
    <p:sldLayoutId id="2147483783" r:id="rId19"/>
    <p:sldLayoutId id="2147483784" r:id="rId20"/>
    <p:sldLayoutId id="2147483785" r:id="rId21"/>
    <p:sldLayoutId id="2147483786" r:id="rId22"/>
    <p:sldLayoutId id="2147483787" r:id="rId23"/>
    <p:sldLayoutId id="2147483788" r:id="rId24"/>
    <p:sldLayoutId id="2147483789" r:id="rId25"/>
    <p:sldLayoutId id="2147483790" r:id="rId26"/>
    <p:sldLayoutId id="2147483791" r:id="rId27"/>
    <p:sldLayoutId id="2147483792" r:id="rId28"/>
    <p:sldLayoutId id="2147483793" r:id="rId29"/>
    <p:sldLayoutId id="2147483794" r:id="rId30"/>
    <p:sldLayoutId id="2147483795" r:id="rId31"/>
    <p:sldLayoutId id="2147483796" r:id="rId32"/>
    <p:sldLayoutId id="2147483797" r:id="rId33"/>
    <p:sldLayoutId id="2147483798" r:id="rId34"/>
    <p:sldLayoutId id="2147483799" r:id="rId35"/>
    <p:sldLayoutId id="2147483800" r:id="rId36"/>
    <p:sldLayoutId id="2147483801" r:id="rId37"/>
    <p:sldLayoutId id="2147483802" r:id="rId38"/>
    <p:sldLayoutId id="2147483803" r:id="rId39"/>
    <p:sldLayoutId id="2147483804" r:id="rId40"/>
    <p:sldLayoutId id="2147483805" r:id="rId41"/>
    <p:sldLayoutId id="2147483806" r:id="rId42"/>
    <p:sldLayoutId id="2147483807" r:id="rId43"/>
    <p:sldLayoutId id="2147483808" r:id="rId44"/>
    <p:sldLayoutId id="2147483809" r:id="rId45"/>
    <p:sldLayoutId id="2147483810" r:id="rId46"/>
    <p:sldLayoutId id="2147483811" r:id="rId47"/>
    <p:sldLayoutId id="2147483812" r:id="rId48"/>
    <p:sldLayoutId id="2147483816" r:id="rId49"/>
    <p:sldLayoutId id="2147483817" r:id="rId50"/>
    <p:sldLayoutId id="2147483818" r:id="rId51"/>
    <p:sldLayoutId id="2147483819" r:id="rId5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00BC8F-151E-F1B2-327E-F809935FC7B1}"/>
              </a:ext>
            </a:extLst>
          </p:cNvPr>
          <p:cNvSpPr/>
          <p:nvPr userDrawn="1"/>
        </p:nvSpPr>
        <p:spPr>
          <a:xfrm>
            <a:off x="159276" y="156411"/>
            <a:ext cx="11873448" cy="6545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 </a:t>
            </a: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529636DC-2266-49BC-9DA2-660B948FB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52" y="699820"/>
            <a:ext cx="11339198" cy="527318"/>
          </a:xfrm>
          <a:prstGeom prst="rect">
            <a:avLst/>
          </a:prstGeom>
        </p:spPr>
        <p:txBody>
          <a:bodyPr vert="horz" lIns="0" tIns="45720" rIns="9000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C936AA-A3C8-4465-8010-CF2BBD6C9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7352" y="1676400"/>
            <a:ext cx="11339198" cy="4432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837DFF6-5FAE-49E2-8833-314A811C9C3B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299071" y="6295548"/>
            <a:ext cx="905906" cy="42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48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  <p:sldLayoutId id="2147483838" r:id="rId18"/>
    <p:sldLayoutId id="2147483839" r:id="rId19"/>
    <p:sldLayoutId id="2147483841" r:id="rId20"/>
    <p:sldLayoutId id="2147483842" r:id="rId21"/>
    <p:sldLayoutId id="2147483843" r:id="rId22"/>
    <p:sldLayoutId id="2147483844" r:id="rId23"/>
    <p:sldLayoutId id="2147483845" r:id="rId24"/>
    <p:sldLayoutId id="2147483846" r:id="rId25"/>
    <p:sldLayoutId id="2147483847" r:id="rId26"/>
    <p:sldLayoutId id="2147483848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2600" b="1" i="0" kern="1200" spc="-70" baseline="0" dirty="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Inter" panose="02000503000000020004" pitchFamily="2" charset="0"/>
        </a:defRPr>
      </a:lvl1pPr>
    </p:titleStyle>
    <p:bodyStyle>
      <a:lvl1pPr marL="1714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Inter Light" panose="02000403000000020004" pitchFamily="50" charset="0"/>
          <a:ea typeface="Inter Light" panose="02000403000000020004" pitchFamily="50" charset="0"/>
          <a:cs typeface="Inter Light" panose="02000403000000020004" pitchFamily="50" charset="0"/>
        </a:defRPr>
      </a:lvl1pPr>
      <a:lvl2pPr marL="4572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900" kern="1200">
          <a:solidFill>
            <a:schemeClr val="tx1"/>
          </a:solidFill>
          <a:latin typeface="Inter Light" panose="02000403000000020004" pitchFamily="50" charset="0"/>
          <a:ea typeface="Inter Light" panose="02000403000000020004" pitchFamily="50" charset="0"/>
          <a:cs typeface="Inter Light" panose="02000403000000020004" pitchFamily="50" charset="0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800" kern="1200">
          <a:solidFill>
            <a:schemeClr val="tx1"/>
          </a:solidFill>
          <a:latin typeface="Inter Light" panose="02000403000000020004" pitchFamily="50" charset="0"/>
          <a:ea typeface="Inter Light" panose="02000403000000020004" pitchFamily="50" charset="0"/>
          <a:cs typeface="Inter Light" panose="02000403000000020004" pitchFamily="50" charset="0"/>
        </a:defRPr>
      </a:lvl3pPr>
      <a:lvl4pPr marL="13716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700" kern="1200">
          <a:solidFill>
            <a:schemeClr val="tx1"/>
          </a:solidFill>
          <a:latin typeface="Inter Light" panose="02000403000000020004" pitchFamily="50" charset="0"/>
          <a:ea typeface="Inter Light" panose="02000403000000020004" pitchFamily="50" charset="0"/>
          <a:cs typeface="Inter Light" panose="02000403000000020004" pitchFamily="50" charset="0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700" kern="1200">
          <a:solidFill>
            <a:schemeClr val="tx1"/>
          </a:solidFill>
          <a:latin typeface="Inter Light" panose="02000403000000020004" pitchFamily="50" charset="0"/>
          <a:ea typeface="Inter Light" panose="02000403000000020004" pitchFamily="50" charset="0"/>
          <a:cs typeface="Inter Light" panose="02000403000000020004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98">
          <p15:clr>
            <a:srgbClr val="F26B43"/>
          </p15:clr>
        </p15:guide>
        <p15:guide id="4" pos="7580">
          <p15:clr>
            <a:srgbClr val="F26B43"/>
          </p15:clr>
        </p15:guide>
        <p15:guide id="5" orient="horz" pos="100">
          <p15:clr>
            <a:srgbClr val="F26B43"/>
          </p15:clr>
        </p15:guide>
        <p15:guide id="6" orient="horz" pos="4216">
          <p15:clr>
            <a:srgbClr val="F26B43"/>
          </p15:clr>
        </p15:guide>
        <p15:guide id="7" orient="horz" pos="3848">
          <p15:clr>
            <a:srgbClr val="F26B43"/>
          </p15:clr>
        </p15:guide>
        <p15:guide id="8" pos="257">
          <p15:clr>
            <a:srgbClr val="F26B43"/>
          </p15:clr>
        </p15:guide>
        <p15:guide id="9" pos="7412">
          <p15:clr>
            <a:srgbClr val="F26B43"/>
          </p15:clr>
        </p15:guide>
        <p15:guide id="10" orient="horz" pos="436">
          <p15:clr>
            <a:srgbClr val="F26B43"/>
          </p15:clr>
        </p15:guide>
        <p15:guide id="11" orient="horz" pos="948">
          <p15:clr>
            <a:srgbClr val="F26B43"/>
          </p15:clr>
        </p15:guide>
        <p15:guide id="12" orient="horz" pos="1056">
          <p15:clr>
            <a:srgbClr val="F26B43"/>
          </p15:clr>
        </p15:guide>
        <p15:guide id="13" orient="horz" pos="2243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00BC8F-151E-F1B2-327E-F809935FC7B1}"/>
              </a:ext>
            </a:extLst>
          </p:cNvPr>
          <p:cNvSpPr/>
          <p:nvPr userDrawn="1"/>
        </p:nvSpPr>
        <p:spPr>
          <a:xfrm>
            <a:off x="159276" y="156412"/>
            <a:ext cx="11873448" cy="6545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1"/>
              <a:t>     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712BACC-22A0-0C91-04BB-EEED38CD015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59277" y="6156794"/>
            <a:ext cx="1232268" cy="70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5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lang="en-GB" sz="2600" b="0" i="0" kern="1200" spc="-71" baseline="0" dirty="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Inter" panose="02000503000000020004" pitchFamily="2" charset="0"/>
        </a:defRPr>
      </a:lvl1pPr>
    </p:titleStyle>
    <p:bodyStyle>
      <a:lvl1pPr marL="171446" indent="-171446" algn="l" defTabSz="914377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Inter Light" panose="02000403000000020004" pitchFamily="50" charset="0"/>
          <a:ea typeface="Inter Light" panose="02000403000000020004" pitchFamily="50" charset="0"/>
          <a:cs typeface="Inter Light" panose="02000403000000020004" pitchFamily="50" charset="0"/>
        </a:defRPr>
      </a:lvl1pPr>
      <a:lvl2pPr marL="457189" indent="0" algn="l" defTabSz="914377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900" kern="1200">
          <a:solidFill>
            <a:schemeClr val="tx1"/>
          </a:solidFill>
          <a:latin typeface="Inter Light" panose="02000403000000020004" pitchFamily="50" charset="0"/>
          <a:ea typeface="Inter Light" panose="02000403000000020004" pitchFamily="50" charset="0"/>
          <a:cs typeface="Inter Light" panose="02000403000000020004" pitchFamily="50" charset="0"/>
        </a:defRPr>
      </a:lvl2pPr>
      <a:lvl3pPr marL="914377" indent="0" algn="l" defTabSz="914377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800" kern="1200">
          <a:solidFill>
            <a:schemeClr val="tx1"/>
          </a:solidFill>
          <a:latin typeface="Inter Light" panose="02000403000000020004" pitchFamily="50" charset="0"/>
          <a:ea typeface="Inter Light" panose="02000403000000020004" pitchFamily="50" charset="0"/>
          <a:cs typeface="Inter Light" panose="02000403000000020004" pitchFamily="50" charset="0"/>
        </a:defRPr>
      </a:lvl3pPr>
      <a:lvl4pPr marL="1371566" indent="0" algn="l" defTabSz="914377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700" kern="1200">
          <a:solidFill>
            <a:schemeClr val="tx1"/>
          </a:solidFill>
          <a:latin typeface="Inter Light" panose="02000403000000020004" pitchFamily="50" charset="0"/>
          <a:ea typeface="Inter Light" panose="02000403000000020004" pitchFamily="50" charset="0"/>
          <a:cs typeface="Inter Light" panose="02000403000000020004" pitchFamily="50" charset="0"/>
        </a:defRPr>
      </a:lvl4pPr>
      <a:lvl5pPr marL="1828754" indent="0" algn="l" defTabSz="914377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700" kern="1200">
          <a:solidFill>
            <a:schemeClr val="tx1"/>
          </a:solidFill>
          <a:latin typeface="Inter Light" panose="02000403000000020004" pitchFamily="50" charset="0"/>
          <a:ea typeface="Inter Light" panose="02000403000000020004" pitchFamily="50" charset="0"/>
          <a:cs typeface="Inter Light" panose="02000403000000020004" pitchFamily="50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98">
          <p15:clr>
            <a:srgbClr val="F26B43"/>
          </p15:clr>
        </p15:guide>
        <p15:guide id="4" pos="7580">
          <p15:clr>
            <a:srgbClr val="F26B43"/>
          </p15:clr>
        </p15:guide>
        <p15:guide id="5" orient="horz" pos="100">
          <p15:clr>
            <a:srgbClr val="F26B43"/>
          </p15:clr>
        </p15:guide>
        <p15:guide id="6" orient="horz" pos="4216">
          <p15:clr>
            <a:srgbClr val="F26B43"/>
          </p15:clr>
        </p15:guide>
        <p15:guide id="7" orient="horz" pos="3848">
          <p15:clr>
            <a:srgbClr val="F26B43"/>
          </p15:clr>
        </p15:guide>
        <p15:guide id="8" pos="257">
          <p15:clr>
            <a:srgbClr val="F26B43"/>
          </p15:clr>
        </p15:guide>
        <p15:guide id="9" pos="7412">
          <p15:clr>
            <a:srgbClr val="F26B43"/>
          </p15:clr>
        </p15:guide>
        <p15:guide id="10" orient="horz" pos="436">
          <p15:clr>
            <a:srgbClr val="F26B43"/>
          </p15:clr>
        </p15:guide>
        <p15:guide id="12" orient="horz" pos="1049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00BC8F-151E-F1B2-327E-F809935FC7B1}"/>
              </a:ext>
            </a:extLst>
          </p:cNvPr>
          <p:cNvSpPr/>
          <p:nvPr userDrawn="1"/>
        </p:nvSpPr>
        <p:spPr>
          <a:xfrm>
            <a:off x="159276" y="156412"/>
            <a:ext cx="11873448" cy="6545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1"/>
              <a:t>      </a:t>
            </a: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529636DC-2266-49BC-9DA2-660B948FB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52" y="699820"/>
            <a:ext cx="11339199" cy="527319"/>
          </a:xfrm>
          <a:prstGeom prst="rect">
            <a:avLst/>
          </a:prstGeom>
        </p:spPr>
        <p:txBody>
          <a:bodyPr vert="horz" lIns="0" tIns="45720" rIns="9000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C936AA-A3C8-4465-8010-CF2BBD6C9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7352" y="1676400"/>
            <a:ext cx="11339199" cy="4432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71B8159-72E7-1DDC-59F3-0DE08546DD4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265229" y="6156794"/>
            <a:ext cx="1232268" cy="70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03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8" r:id="rId9"/>
    <p:sldLayoutId id="2147483869" r:id="rId10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lang="en-GB" sz="2600" b="1" i="0" kern="1200" spc="-71" baseline="0" dirty="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Inter" panose="02000503000000020004" pitchFamily="2" charset="0"/>
        </a:defRPr>
      </a:lvl1pPr>
    </p:titleStyle>
    <p:bodyStyle>
      <a:lvl1pPr marL="171446" indent="-171446" algn="l" defTabSz="914377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Inter Light" panose="02000403000000020004" pitchFamily="50" charset="0"/>
          <a:ea typeface="Inter Light" panose="02000403000000020004" pitchFamily="50" charset="0"/>
          <a:cs typeface="Inter Light" panose="02000403000000020004" pitchFamily="50" charset="0"/>
        </a:defRPr>
      </a:lvl1pPr>
      <a:lvl2pPr marL="457189" indent="0" algn="l" defTabSz="914377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900" kern="1200">
          <a:solidFill>
            <a:schemeClr val="tx1"/>
          </a:solidFill>
          <a:latin typeface="Inter Light" panose="02000403000000020004" pitchFamily="50" charset="0"/>
          <a:ea typeface="Inter Light" panose="02000403000000020004" pitchFamily="50" charset="0"/>
          <a:cs typeface="Inter Light" panose="02000403000000020004" pitchFamily="50" charset="0"/>
        </a:defRPr>
      </a:lvl2pPr>
      <a:lvl3pPr marL="914377" indent="0" algn="l" defTabSz="914377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800" kern="1200">
          <a:solidFill>
            <a:schemeClr val="tx1"/>
          </a:solidFill>
          <a:latin typeface="Inter Light" panose="02000403000000020004" pitchFamily="50" charset="0"/>
          <a:ea typeface="Inter Light" panose="02000403000000020004" pitchFamily="50" charset="0"/>
          <a:cs typeface="Inter Light" panose="02000403000000020004" pitchFamily="50" charset="0"/>
        </a:defRPr>
      </a:lvl3pPr>
      <a:lvl4pPr marL="1371566" indent="0" algn="l" defTabSz="914377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700" kern="1200">
          <a:solidFill>
            <a:schemeClr val="tx1"/>
          </a:solidFill>
          <a:latin typeface="Inter Light" panose="02000403000000020004" pitchFamily="50" charset="0"/>
          <a:ea typeface="Inter Light" panose="02000403000000020004" pitchFamily="50" charset="0"/>
          <a:cs typeface="Inter Light" panose="02000403000000020004" pitchFamily="50" charset="0"/>
        </a:defRPr>
      </a:lvl4pPr>
      <a:lvl5pPr marL="1828754" indent="0" algn="l" defTabSz="914377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700" kern="1200">
          <a:solidFill>
            <a:schemeClr val="tx1"/>
          </a:solidFill>
          <a:latin typeface="Inter Light" panose="02000403000000020004" pitchFamily="50" charset="0"/>
          <a:ea typeface="Inter Light" panose="02000403000000020004" pitchFamily="50" charset="0"/>
          <a:cs typeface="Inter Light" panose="02000403000000020004" pitchFamily="50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98">
          <p15:clr>
            <a:srgbClr val="F26B43"/>
          </p15:clr>
        </p15:guide>
        <p15:guide id="4" pos="7580">
          <p15:clr>
            <a:srgbClr val="F26B43"/>
          </p15:clr>
        </p15:guide>
        <p15:guide id="5" orient="horz" pos="100">
          <p15:clr>
            <a:srgbClr val="F26B43"/>
          </p15:clr>
        </p15:guide>
        <p15:guide id="6" orient="horz" pos="4216">
          <p15:clr>
            <a:srgbClr val="F26B43"/>
          </p15:clr>
        </p15:guide>
        <p15:guide id="7" orient="horz" pos="3848">
          <p15:clr>
            <a:srgbClr val="F26B43"/>
          </p15:clr>
        </p15:guide>
        <p15:guide id="8" pos="257">
          <p15:clr>
            <a:srgbClr val="F26B43"/>
          </p15:clr>
        </p15:guide>
        <p15:guide id="9" pos="7412">
          <p15:clr>
            <a:srgbClr val="F26B43"/>
          </p15:clr>
        </p15:guide>
        <p15:guide id="10" orient="horz" pos="436">
          <p15:clr>
            <a:srgbClr val="F26B43"/>
          </p15:clr>
        </p15:guide>
        <p15:guide id="11" orient="horz" pos="948">
          <p15:clr>
            <a:srgbClr val="F26B43"/>
          </p15:clr>
        </p15:guide>
        <p15:guide id="12" orient="horz" pos="1056">
          <p15:clr>
            <a:srgbClr val="F26B43"/>
          </p15:clr>
        </p15:guide>
        <p15:guide id="13" orient="horz" pos="2243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00BC8F-151E-F1B2-327E-F809935FC7B1}"/>
              </a:ext>
            </a:extLst>
          </p:cNvPr>
          <p:cNvSpPr/>
          <p:nvPr userDrawn="1"/>
        </p:nvSpPr>
        <p:spPr>
          <a:xfrm>
            <a:off x="159276" y="156411"/>
            <a:ext cx="11873448" cy="6545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 </a:t>
            </a: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529636DC-2266-49BC-9DA2-660B948FB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52" y="699820"/>
            <a:ext cx="11339198" cy="527318"/>
          </a:xfrm>
          <a:prstGeom prst="rect">
            <a:avLst/>
          </a:prstGeom>
        </p:spPr>
        <p:txBody>
          <a:bodyPr vert="horz" lIns="0" tIns="45720" rIns="9000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C936AA-A3C8-4465-8010-CF2BBD6C9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7352" y="1676400"/>
            <a:ext cx="11339198" cy="4432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71B8159-72E7-1DDC-59F3-0DE08546DD4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265228" y="6156793"/>
            <a:ext cx="1232268" cy="70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413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2600" b="1" i="0" kern="1200" spc="-70" baseline="0" dirty="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Inter" panose="02000503000000020004" pitchFamily="2" charset="0"/>
        </a:defRPr>
      </a:lvl1pPr>
    </p:titleStyle>
    <p:bodyStyle>
      <a:lvl1pPr marL="1714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Inter Light" panose="02000403000000020004" pitchFamily="50" charset="0"/>
          <a:ea typeface="Inter Light" panose="02000403000000020004" pitchFamily="50" charset="0"/>
          <a:cs typeface="Inter Light" panose="02000403000000020004" pitchFamily="50" charset="0"/>
        </a:defRPr>
      </a:lvl1pPr>
      <a:lvl2pPr marL="4572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900" kern="1200">
          <a:solidFill>
            <a:schemeClr val="tx1"/>
          </a:solidFill>
          <a:latin typeface="Inter Light" panose="02000403000000020004" pitchFamily="50" charset="0"/>
          <a:ea typeface="Inter Light" panose="02000403000000020004" pitchFamily="50" charset="0"/>
          <a:cs typeface="Inter Light" panose="02000403000000020004" pitchFamily="50" charset="0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800" kern="1200">
          <a:solidFill>
            <a:schemeClr val="tx1"/>
          </a:solidFill>
          <a:latin typeface="Inter Light" panose="02000403000000020004" pitchFamily="50" charset="0"/>
          <a:ea typeface="Inter Light" panose="02000403000000020004" pitchFamily="50" charset="0"/>
          <a:cs typeface="Inter Light" panose="02000403000000020004" pitchFamily="50" charset="0"/>
        </a:defRPr>
      </a:lvl3pPr>
      <a:lvl4pPr marL="13716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700" kern="1200">
          <a:solidFill>
            <a:schemeClr val="tx1"/>
          </a:solidFill>
          <a:latin typeface="Inter Light" panose="02000403000000020004" pitchFamily="50" charset="0"/>
          <a:ea typeface="Inter Light" panose="02000403000000020004" pitchFamily="50" charset="0"/>
          <a:cs typeface="Inter Light" panose="02000403000000020004" pitchFamily="50" charset="0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700" kern="1200">
          <a:solidFill>
            <a:schemeClr val="tx1"/>
          </a:solidFill>
          <a:latin typeface="Inter Light" panose="02000403000000020004" pitchFamily="50" charset="0"/>
          <a:ea typeface="Inter Light" panose="02000403000000020004" pitchFamily="50" charset="0"/>
          <a:cs typeface="Inter Light" panose="02000403000000020004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98">
          <p15:clr>
            <a:srgbClr val="F26B43"/>
          </p15:clr>
        </p15:guide>
        <p15:guide id="4" pos="7580">
          <p15:clr>
            <a:srgbClr val="F26B43"/>
          </p15:clr>
        </p15:guide>
        <p15:guide id="5" orient="horz" pos="100">
          <p15:clr>
            <a:srgbClr val="F26B43"/>
          </p15:clr>
        </p15:guide>
        <p15:guide id="6" orient="horz" pos="4216">
          <p15:clr>
            <a:srgbClr val="F26B43"/>
          </p15:clr>
        </p15:guide>
        <p15:guide id="7" orient="horz" pos="3848">
          <p15:clr>
            <a:srgbClr val="F26B43"/>
          </p15:clr>
        </p15:guide>
        <p15:guide id="8" pos="257">
          <p15:clr>
            <a:srgbClr val="F26B43"/>
          </p15:clr>
        </p15:guide>
        <p15:guide id="9" pos="7412">
          <p15:clr>
            <a:srgbClr val="F26B43"/>
          </p15:clr>
        </p15:guide>
        <p15:guide id="10" orient="horz" pos="436">
          <p15:clr>
            <a:srgbClr val="F26B43"/>
          </p15:clr>
        </p15:guide>
        <p15:guide id="11" orient="horz" pos="948">
          <p15:clr>
            <a:srgbClr val="F26B43"/>
          </p15:clr>
        </p15:guide>
        <p15:guide id="12" orient="horz" pos="1056">
          <p15:clr>
            <a:srgbClr val="F26B43"/>
          </p15:clr>
        </p15:guide>
        <p15:guide id="13" orient="horz" pos="224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13" Type="http://schemas.openxmlformats.org/officeDocument/2006/relationships/image" Target="../media/image69.png"/><Relationship Id="rId18" Type="http://schemas.openxmlformats.org/officeDocument/2006/relationships/image" Target="../media/image74.sv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2.png"/><Relationship Id="rId20" Type="http://schemas.openxmlformats.org/officeDocument/2006/relationships/image" Target="../media/image76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sv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19" Type="http://schemas.openxmlformats.org/officeDocument/2006/relationships/image" Target="../media/image75.png"/><Relationship Id="rId4" Type="http://schemas.openxmlformats.org/officeDocument/2006/relationships/image" Target="../media/image60.sv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77.emf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79.jpeg"/><Relationship Id="rId10" Type="http://schemas.openxmlformats.org/officeDocument/2006/relationships/image" Target="../media/image69.png"/><Relationship Id="rId4" Type="http://schemas.openxmlformats.org/officeDocument/2006/relationships/image" Target="../media/image78.png"/><Relationship Id="rId9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89.png"/><Relationship Id="rId18" Type="http://schemas.openxmlformats.org/officeDocument/2006/relationships/image" Target="../media/image68.png"/><Relationship Id="rId3" Type="http://schemas.openxmlformats.org/officeDocument/2006/relationships/image" Target="../media/image80.png"/><Relationship Id="rId21" Type="http://schemas.openxmlformats.org/officeDocument/2006/relationships/image" Target="../media/image71.png"/><Relationship Id="rId7" Type="http://schemas.openxmlformats.org/officeDocument/2006/relationships/image" Target="../media/image84.png"/><Relationship Id="rId12" Type="http://schemas.openxmlformats.org/officeDocument/2006/relationships/image" Target="../media/image88.sv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svg"/><Relationship Id="rId11" Type="http://schemas.openxmlformats.org/officeDocument/2006/relationships/image" Target="../media/image59.png"/><Relationship Id="rId5" Type="http://schemas.openxmlformats.org/officeDocument/2006/relationships/image" Target="../media/image82.png"/><Relationship Id="rId15" Type="http://schemas.openxmlformats.org/officeDocument/2006/relationships/image" Target="../media/image65.png"/><Relationship Id="rId10" Type="http://schemas.openxmlformats.org/officeDocument/2006/relationships/image" Target="../media/image87.svg"/><Relationship Id="rId19" Type="http://schemas.openxmlformats.org/officeDocument/2006/relationships/image" Target="../media/image69.png"/><Relationship Id="rId4" Type="http://schemas.openxmlformats.org/officeDocument/2006/relationships/image" Target="../media/image81.svg"/><Relationship Id="rId9" Type="http://schemas.openxmlformats.org/officeDocument/2006/relationships/image" Target="../media/image86.png"/><Relationship Id="rId14" Type="http://schemas.openxmlformats.org/officeDocument/2006/relationships/image" Target="../media/image90.svg"/><Relationship Id="rId22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diagramQuickStyle" Target="../diagrams/quickStyle1.xml"/><Relationship Id="rId18" Type="http://schemas.openxmlformats.org/officeDocument/2006/relationships/image" Target="../media/image93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diagramLayout" Target="../diagrams/layout1.xml"/><Relationship Id="rId17" Type="http://schemas.openxmlformats.org/officeDocument/2006/relationships/image" Target="../media/image92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diagramData" Target="../diagrams/data1.xml"/><Relationship Id="rId5" Type="http://schemas.openxmlformats.org/officeDocument/2006/relationships/image" Target="../media/image67.png"/><Relationship Id="rId15" Type="http://schemas.microsoft.com/office/2007/relationships/diagramDrawing" Target="../diagrams/drawing1.xml"/><Relationship Id="rId10" Type="http://schemas.openxmlformats.org/officeDocument/2006/relationships/image" Target="../media/image72.png"/><Relationship Id="rId19" Type="http://schemas.openxmlformats.org/officeDocument/2006/relationships/image" Target="../media/image94.sv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85.svg"/><Relationship Id="rId3" Type="http://schemas.openxmlformats.org/officeDocument/2006/relationships/image" Target="../media/image95.jpeg"/><Relationship Id="rId7" Type="http://schemas.openxmlformats.org/officeDocument/2006/relationships/image" Target="../media/image99.sv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98.png"/><Relationship Id="rId11" Type="http://schemas.openxmlformats.org/officeDocument/2006/relationships/image" Target="../media/image83.svg"/><Relationship Id="rId5" Type="http://schemas.openxmlformats.org/officeDocument/2006/relationships/image" Target="../media/image97.svg"/><Relationship Id="rId15" Type="http://schemas.openxmlformats.org/officeDocument/2006/relationships/image" Target="../media/image90.svg"/><Relationship Id="rId10" Type="http://schemas.openxmlformats.org/officeDocument/2006/relationships/image" Target="../media/image82.png"/><Relationship Id="rId4" Type="http://schemas.openxmlformats.org/officeDocument/2006/relationships/image" Target="../media/image96.png"/><Relationship Id="rId9" Type="http://schemas.openxmlformats.org/officeDocument/2006/relationships/image" Target="../media/image101.svg"/><Relationship Id="rId14" Type="http://schemas.openxmlformats.org/officeDocument/2006/relationships/image" Target="../media/image8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2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bby with a couch and chairs&#10;&#10;Description automatically generated with medium confidence">
            <a:extLst>
              <a:ext uri="{FF2B5EF4-FFF2-40B4-BE49-F238E27FC236}">
                <a16:creationId xmlns:a16="http://schemas.microsoft.com/office/drawing/2014/main" id="{DEA61DCE-9BC0-0CCD-81CF-BD8B9385A7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33334"/>
          <a:stretch/>
        </p:blipFill>
        <p:spPr>
          <a:xfrm>
            <a:off x="5291018" y="0"/>
            <a:ext cx="6900981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1BD968A-7981-B56F-FF31-7050A367FB97}"/>
              </a:ext>
            </a:extLst>
          </p:cNvPr>
          <p:cNvSpPr/>
          <p:nvPr/>
        </p:nvSpPr>
        <p:spPr>
          <a:xfrm>
            <a:off x="4308185" y="1"/>
            <a:ext cx="2310713" cy="6858000"/>
          </a:xfrm>
          <a:custGeom>
            <a:avLst/>
            <a:gdLst>
              <a:gd name="connsiteX0" fmla="*/ 0 w 1210962"/>
              <a:gd name="connsiteY0" fmla="*/ 0 h 6858000"/>
              <a:gd name="connsiteX1" fmla="*/ 1210962 w 1210962"/>
              <a:gd name="connsiteY1" fmla="*/ 0 h 6858000"/>
              <a:gd name="connsiteX2" fmla="*/ 1210962 w 1210962"/>
              <a:gd name="connsiteY2" fmla="*/ 6858000 h 6858000"/>
              <a:gd name="connsiteX3" fmla="*/ 0 w 1210962"/>
              <a:gd name="connsiteY3" fmla="*/ 6858000 h 6858000"/>
              <a:gd name="connsiteX4" fmla="*/ 0 w 1210962"/>
              <a:gd name="connsiteY4" fmla="*/ 0 h 6858000"/>
              <a:gd name="connsiteX0" fmla="*/ 0 w 2310713"/>
              <a:gd name="connsiteY0" fmla="*/ 0 h 6870357"/>
              <a:gd name="connsiteX1" fmla="*/ 1210962 w 2310713"/>
              <a:gd name="connsiteY1" fmla="*/ 0 h 6870357"/>
              <a:gd name="connsiteX2" fmla="*/ 2310713 w 2310713"/>
              <a:gd name="connsiteY2" fmla="*/ 6870357 h 6870357"/>
              <a:gd name="connsiteX3" fmla="*/ 0 w 2310713"/>
              <a:gd name="connsiteY3" fmla="*/ 6858000 h 6870357"/>
              <a:gd name="connsiteX4" fmla="*/ 0 w 2310713"/>
              <a:gd name="connsiteY4" fmla="*/ 0 h 687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0713" h="6870357">
                <a:moveTo>
                  <a:pt x="0" y="0"/>
                </a:moveTo>
                <a:lnTo>
                  <a:pt x="1210962" y="0"/>
                </a:lnTo>
                <a:lnTo>
                  <a:pt x="2310713" y="687035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1223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4BBC9C-17F5-38E7-E3D5-5D57E599B2C9}"/>
              </a:ext>
            </a:extLst>
          </p:cNvPr>
          <p:cNvSpPr txBox="1"/>
          <p:nvPr/>
        </p:nvSpPr>
        <p:spPr>
          <a:xfrm>
            <a:off x="341676" y="3587188"/>
            <a:ext cx="22637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+mj-lt"/>
              </a:rPr>
              <a:t>Matt Lee</a:t>
            </a:r>
          </a:p>
          <a:p>
            <a:r>
              <a:rPr lang="en-GB" sz="1600" dirty="0">
                <a:solidFill>
                  <a:srgbClr val="FFBB00"/>
                </a:solidFill>
                <a:latin typeface="+mj-lt"/>
              </a:rPr>
              <a:t>Chief Delivery Officer</a:t>
            </a:r>
          </a:p>
          <a:p>
            <a:r>
              <a:rPr lang="en-GB" sz="1600" i="1" dirty="0">
                <a:solidFill>
                  <a:srgbClr val="7F7F7F"/>
                </a:solidFill>
                <a:latin typeface="+mj-lt"/>
              </a:rPr>
              <a:t>Amdaris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AC7D0BE-A93B-D276-70D7-EF6F9DB3F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727" y="1914597"/>
            <a:ext cx="4901292" cy="527318"/>
          </a:xfrm>
        </p:spPr>
        <p:txBody>
          <a:bodyPr/>
          <a:lstStyle/>
          <a:p>
            <a:r>
              <a:rPr lang="en-US" sz="4000" dirty="0">
                <a:solidFill>
                  <a:srgbClr val="FF6666"/>
                </a:solidFill>
              </a:rPr>
              <a:t>Imagine the Impossible</a:t>
            </a:r>
            <a:endParaRPr lang="en-GB" sz="4000" dirty="0">
              <a:solidFill>
                <a:srgbClr val="FF6666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B2F998D-8169-5F81-C126-817225FE60FE}"/>
              </a:ext>
            </a:extLst>
          </p:cNvPr>
          <p:cNvSpPr>
            <a:spLocks/>
          </p:cNvSpPr>
          <p:nvPr/>
        </p:nvSpPr>
        <p:spPr>
          <a:xfrm>
            <a:off x="4534930" y="3498665"/>
            <a:ext cx="2562337" cy="2562337"/>
          </a:xfrm>
          <a:prstGeom prst="ellipse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500"/>
                      </a14:imgEffect>
                      <a14:imgEffect>
                        <a14:saturation sat="27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8222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771FDC8-441D-CB12-BA69-5FF76E2D893C}"/>
              </a:ext>
            </a:extLst>
          </p:cNvPr>
          <p:cNvSpPr/>
          <p:nvPr/>
        </p:nvSpPr>
        <p:spPr>
          <a:xfrm>
            <a:off x="596579" y="1050565"/>
            <a:ext cx="3536459" cy="1463146"/>
          </a:xfrm>
          <a:prstGeom prst="roundRect">
            <a:avLst>
              <a:gd name="adj" fmla="val 5987"/>
            </a:avLst>
          </a:prstGeom>
          <a:solidFill>
            <a:srgbClr val="122330"/>
          </a:solidFill>
          <a:ln>
            <a:solidFill>
              <a:schemeClr val="bg2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F8E93C-174D-192A-ADC5-AEF4F8D47A64}"/>
              </a:ext>
            </a:extLst>
          </p:cNvPr>
          <p:cNvSpPr/>
          <p:nvPr/>
        </p:nvSpPr>
        <p:spPr>
          <a:xfrm>
            <a:off x="778016" y="1842644"/>
            <a:ext cx="3396716" cy="597839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 dirty="0">
                <a:solidFill>
                  <a:schemeClr val="bg1"/>
                </a:solidFill>
                <a:latin typeface="+mj-lt"/>
              </a:rPr>
              <a:t>The need to </a:t>
            </a:r>
            <a:r>
              <a:rPr lang="en-US" sz="1400" b="1" dirty="0" err="1">
                <a:solidFill>
                  <a:schemeClr val="bg1"/>
                </a:solidFill>
                <a:latin typeface="+mj-lt"/>
              </a:rPr>
              <a:t>modernise</a:t>
            </a:r>
            <a:r>
              <a:rPr lang="en-US" sz="1400" b="1" dirty="0">
                <a:solidFill>
                  <a:schemeClr val="bg1"/>
                </a:solidFill>
                <a:latin typeface="+mj-lt"/>
              </a:rPr>
              <a:t> legacy applications and technologies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BE94FD21-CC7E-93B1-F38B-05C63DA29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938" y="282869"/>
            <a:ext cx="11339198" cy="527318"/>
          </a:xfrm>
        </p:spPr>
        <p:txBody>
          <a:bodyPr/>
          <a:lstStyle/>
          <a:p>
            <a:r>
              <a:rPr lang="en-US" sz="2400" dirty="0">
                <a:solidFill>
                  <a:srgbClr val="03222E"/>
                </a:solidFill>
              </a:rPr>
              <a:t>The 3 Key Software Challenges in 2024</a:t>
            </a:r>
            <a:endParaRPr lang="en-GB" sz="2400" dirty="0">
              <a:solidFill>
                <a:srgbClr val="03222E"/>
              </a:solidFill>
            </a:endParaRPr>
          </a:p>
        </p:txBody>
      </p:sp>
      <p:pic>
        <p:nvPicPr>
          <p:cNvPr id="7" name="Graphic 6" descr="Lightbulb and gear with solid fill">
            <a:extLst>
              <a:ext uri="{FF2B5EF4-FFF2-40B4-BE49-F238E27FC236}">
                <a16:creationId xmlns:a16="http://schemas.microsoft.com/office/drawing/2014/main" id="{FB9FEC7F-8A7F-C54B-A18D-847CEB7C1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8016" y="1225861"/>
            <a:ext cx="527853" cy="527853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686822AC-F7CE-4A98-7166-793E09CBBD18}"/>
              </a:ext>
            </a:extLst>
          </p:cNvPr>
          <p:cNvGrpSpPr/>
          <p:nvPr/>
        </p:nvGrpSpPr>
        <p:grpSpPr>
          <a:xfrm>
            <a:off x="4330379" y="1050565"/>
            <a:ext cx="3536459" cy="1463146"/>
            <a:chOff x="4330379" y="1050565"/>
            <a:chExt cx="3536459" cy="1463146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F51595B1-A99A-CF53-5347-C15B83ACDCA9}"/>
                </a:ext>
              </a:extLst>
            </p:cNvPr>
            <p:cNvSpPr/>
            <p:nvPr/>
          </p:nvSpPr>
          <p:spPr>
            <a:xfrm>
              <a:off x="4330379" y="1050565"/>
              <a:ext cx="3536459" cy="1463146"/>
            </a:xfrm>
            <a:prstGeom prst="roundRect">
              <a:avLst>
                <a:gd name="adj" fmla="val 5987"/>
              </a:avLst>
            </a:prstGeom>
            <a:solidFill>
              <a:srgbClr val="122330"/>
            </a:solidFill>
            <a:ln>
              <a:solidFill>
                <a:schemeClr val="bg2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A01153A-5ED7-DE2C-82F2-7F536E32998D}"/>
                </a:ext>
              </a:extLst>
            </p:cNvPr>
            <p:cNvSpPr/>
            <p:nvPr/>
          </p:nvSpPr>
          <p:spPr>
            <a:xfrm>
              <a:off x="4499559" y="1659431"/>
              <a:ext cx="3211434" cy="781052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1400" b="1" dirty="0">
                <a:solidFill>
                  <a:schemeClr val="bg1"/>
                </a:solidFill>
                <a:latin typeface="+mj-lt"/>
              </a:endParaRPr>
            </a:p>
            <a:p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Transformation initiatives using latest tech to drive business value</a:t>
              </a:r>
            </a:p>
          </p:txBody>
        </p:sp>
        <p:pic>
          <p:nvPicPr>
            <p:cNvPr id="45" name="Graphic 44" descr="Playbook with solid fill">
              <a:extLst>
                <a:ext uri="{FF2B5EF4-FFF2-40B4-BE49-F238E27FC236}">
                  <a16:creationId xmlns:a16="http://schemas.microsoft.com/office/drawing/2014/main" id="{C59B2004-3916-CF04-7318-802CDF452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481233" y="1226510"/>
              <a:ext cx="527853" cy="527853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7F9F551-5F7F-AE44-1697-9EE17F685F60}"/>
              </a:ext>
            </a:extLst>
          </p:cNvPr>
          <p:cNvGrpSpPr/>
          <p:nvPr/>
        </p:nvGrpSpPr>
        <p:grpSpPr>
          <a:xfrm>
            <a:off x="8064179" y="1050565"/>
            <a:ext cx="3536459" cy="1463146"/>
            <a:chOff x="8064179" y="1050565"/>
            <a:chExt cx="3536459" cy="1463146"/>
          </a:xfrm>
        </p:grpSpPr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FFCC71D8-2CE1-48C1-DDD9-FD40CA2161A1}"/>
                </a:ext>
              </a:extLst>
            </p:cNvPr>
            <p:cNvSpPr/>
            <p:nvPr/>
          </p:nvSpPr>
          <p:spPr>
            <a:xfrm>
              <a:off x="8064179" y="1050565"/>
              <a:ext cx="3536459" cy="1463146"/>
            </a:xfrm>
            <a:prstGeom prst="roundRect">
              <a:avLst>
                <a:gd name="adj" fmla="val 5987"/>
              </a:avLst>
            </a:prstGeom>
            <a:solidFill>
              <a:srgbClr val="122330"/>
            </a:solidFill>
            <a:ln>
              <a:solidFill>
                <a:schemeClr val="bg2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DC826F6-6174-0AA7-8A03-78F6410B565E}"/>
                </a:ext>
              </a:extLst>
            </p:cNvPr>
            <p:cNvSpPr/>
            <p:nvPr/>
          </p:nvSpPr>
          <p:spPr>
            <a:xfrm>
              <a:off x="8255238" y="1680930"/>
              <a:ext cx="3081868" cy="549256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1400" b="1" dirty="0">
                <a:solidFill>
                  <a:schemeClr val="bg1"/>
                </a:solidFill>
                <a:latin typeface="+mj-lt"/>
              </a:endParaRPr>
            </a:p>
            <a:p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Finding sufficient talent with the right skills and capabilities </a:t>
              </a:r>
            </a:p>
          </p:txBody>
        </p:sp>
        <p:pic>
          <p:nvPicPr>
            <p:cNvPr id="46" name="Graphic 45" descr="Group of men with solid fill">
              <a:extLst>
                <a:ext uri="{FF2B5EF4-FFF2-40B4-BE49-F238E27FC236}">
                  <a16:creationId xmlns:a16="http://schemas.microsoft.com/office/drawing/2014/main" id="{6A32C71D-7F40-8273-08AE-541A7C6AF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313112" y="1268854"/>
              <a:ext cx="403099" cy="403099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CE073F5-CB45-B116-3A77-DC17B52FAD7D}"/>
              </a:ext>
            </a:extLst>
          </p:cNvPr>
          <p:cNvGrpSpPr/>
          <p:nvPr/>
        </p:nvGrpSpPr>
        <p:grpSpPr>
          <a:xfrm>
            <a:off x="8322852" y="215472"/>
            <a:ext cx="3955212" cy="494401"/>
            <a:chOff x="3317447" y="-10511"/>
            <a:chExt cx="8874553" cy="1109319"/>
          </a:xfrm>
        </p:grpSpPr>
        <p:pic>
          <p:nvPicPr>
            <p:cNvPr id="3" name="Picture 2" descr="A colorful circles in different colors&#10;&#10;Description automatically generated">
              <a:extLst>
                <a:ext uri="{FF2B5EF4-FFF2-40B4-BE49-F238E27FC236}">
                  <a16:creationId xmlns:a16="http://schemas.microsoft.com/office/drawing/2014/main" id="{2848BD41-8829-4785-DEED-9DA1F63A9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5400000">
              <a:off x="8864043" y="-10511"/>
              <a:ext cx="1109319" cy="1109319"/>
            </a:xfrm>
            <a:prstGeom prst="rect">
              <a:avLst/>
            </a:prstGeom>
          </p:spPr>
        </p:pic>
        <p:pic>
          <p:nvPicPr>
            <p:cNvPr id="5" name="Picture 4" descr="A blue and pink stripes&#10;&#10;Description automatically generated">
              <a:extLst>
                <a:ext uri="{FF2B5EF4-FFF2-40B4-BE49-F238E27FC236}">
                  <a16:creationId xmlns:a16="http://schemas.microsoft.com/office/drawing/2014/main" id="{FD08930F-F2F8-6282-1EFA-1EC0A4222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26766" y="-10511"/>
              <a:ext cx="1109319" cy="1109319"/>
            </a:xfrm>
            <a:prstGeom prst="rect">
              <a:avLst/>
            </a:prstGeom>
          </p:spPr>
        </p:pic>
        <p:pic>
          <p:nvPicPr>
            <p:cNvPr id="6" name="Picture 5" descr="A colorful circle with black center&#10;&#10;Description automatically generated">
              <a:extLst>
                <a:ext uri="{FF2B5EF4-FFF2-40B4-BE49-F238E27FC236}">
                  <a16:creationId xmlns:a16="http://schemas.microsoft.com/office/drawing/2014/main" id="{21A9948C-8648-EA56-A622-A02A7542A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536085" y="-10511"/>
              <a:ext cx="1109319" cy="1109319"/>
            </a:xfrm>
            <a:prstGeom prst="rect">
              <a:avLst/>
            </a:prstGeom>
          </p:spPr>
        </p:pic>
        <p:pic>
          <p:nvPicPr>
            <p:cNvPr id="8" name="Picture 7" descr="A yellow and blue diagonal stripes&#10;&#10;Description automatically generated">
              <a:extLst>
                <a:ext uri="{FF2B5EF4-FFF2-40B4-BE49-F238E27FC236}">
                  <a16:creationId xmlns:a16="http://schemas.microsoft.com/office/drawing/2014/main" id="{C211E50F-B17F-F5B3-D69C-8C04DA6EB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317447" y="-10511"/>
              <a:ext cx="1109319" cy="1109319"/>
            </a:xfrm>
            <a:prstGeom prst="rect">
              <a:avLst/>
            </a:prstGeom>
          </p:spPr>
        </p:pic>
        <p:pic>
          <p:nvPicPr>
            <p:cNvPr id="10" name="Picture 9" descr="A colorful circle with different colors&#10;&#10;Description automatically generated with medium confidence">
              <a:extLst>
                <a:ext uri="{FF2B5EF4-FFF2-40B4-BE49-F238E27FC236}">
                  <a16:creationId xmlns:a16="http://schemas.microsoft.com/office/drawing/2014/main" id="{86CAE585-A8E0-84B2-4B7A-C4355B7AF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082681" y="-10511"/>
              <a:ext cx="1109319" cy="1109319"/>
            </a:xfrm>
            <a:prstGeom prst="rect">
              <a:avLst/>
            </a:prstGeom>
          </p:spPr>
        </p:pic>
        <p:pic>
          <p:nvPicPr>
            <p:cNvPr id="11" name="Picture 10" descr="A colorful circle with a grey background&#10;&#10;Description automatically generated">
              <a:extLst>
                <a:ext uri="{FF2B5EF4-FFF2-40B4-BE49-F238E27FC236}">
                  <a16:creationId xmlns:a16="http://schemas.microsoft.com/office/drawing/2014/main" id="{C7261FDC-EBB7-12FC-29C5-1335B6BF1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73362" y="-10511"/>
              <a:ext cx="1109319" cy="1109319"/>
            </a:xfrm>
            <a:prstGeom prst="rect">
              <a:avLst/>
            </a:prstGeom>
          </p:spPr>
        </p:pic>
        <p:pic>
          <p:nvPicPr>
            <p:cNvPr id="13" name="Picture 12" descr="A blue and pink striped background&#10;&#10;Description automatically generated">
              <a:extLst>
                <a:ext uri="{FF2B5EF4-FFF2-40B4-BE49-F238E27FC236}">
                  <a16:creationId xmlns:a16="http://schemas.microsoft.com/office/drawing/2014/main" id="{F3C2780F-4D02-C007-948D-65B7A47D2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645405" y="-10511"/>
              <a:ext cx="1109319" cy="1109319"/>
            </a:xfrm>
            <a:prstGeom prst="rect">
              <a:avLst/>
            </a:prstGeom>
          </p:spPr>
        </p:pic>
        <p:pic>
          <p:nvPicPr>
            <p:cNvPr id="14" name="Picture 13" descr="A yellow and purple diagonal stripes&#10;&#10;Description automatically generated">
              <a:extLst>
                <a:ext uri="{FF2B5EF4-FFF2-40B4-BE49-F238E27FC236}">
                  <a16:creationId xmlns:a16="http://schemas.microsoft.com/office/drawing/2014/main" id="{F34F9187-DC64-DAA9-2E12-D234482BA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754724" y="-10511"/>
              <a:ext cx="1109319" cy="1109319"/>
            </a:xfrm>
            <a:prstGeom prst="rect">
              <a:avLst/>
            </a:prstGeom>
          </p:spPr>
        </p:pic>
      </p:grpSp>
      <p:pic>
        <p:nvPicPr>
          <p:cNvPr id="15" name="Picture 14" descr="A colorful circle with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7B2B0E7A-CA90-7408-0F18-AD0891C9817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41944" y="215472"/>
            <a:ext cx="494401" cy="49440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0C64C8B-750E-B6DD-9B21-D951CD4C3756}"/>
              </a:ext>
            </a:extLst>
          </p:cNvPr>
          <p:cNvGrpSpPr/>
          <p:nvPr/>
        </p:nvGrpSpPr>
        <p:grpSpPr>
          <a:xfrm>
            <a:off x="596579" y="2689584"/>
            <a:ext cx="3536459" cy="3433314"/>
            <a:chOff x="596579" y="2689584"/>
            <a:chExt cx="3536459" cy="3433314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69BFBBE3-36A6-91CC-5EFC-461A3CC71521}"/>
                </a:ext>
              </a:extLst>
            </p:cNvPr>
            <p:cNvSpPr/>
            <p:nvPr/>
          </p:nvSpPr>
          <p:spPr>
            <a:xfrm>
              <a:off x="596579" y="2689584"/>
              <a:ext cx="3536459" cy="3433314"/>
            </a:xfrm>
            <a:prstGeom prst="roundRect">
              <a:avLst>
                <a:gd name="adj" fmla="val 3904"/>
              </a:avLst>
            </a:prstGeom>
            <a:solidFill>
              <a:schemeClr val="bg1"/>
            </a:solidFill>
            <a:ln>
              <a:solidFill>
                <a:schemeClr val="bg2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0263766-C179-142D-5D60-F11BF7F3D30F}"/>
                </a:ext>
              </a:extLst>
            </p:cNvPr>
            <p:cNvSpPr/>
            <p:nvPr/>
          </p:nvSpPr>
          <p:spPr>
            <a:xfrm>
              <a:off x="796649" y="3027635"/>
              <a:ext cx="3078074" cy="1102425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400" b="1" dirty="0">
                  <a:solidFill>
                    <a:srgbClr val="03222E"/>
                  </a:solidFill>
                  <a:latin typeface="+mj-lt"/>
                </a:rPr>
                <a:t>92%</a:t>
              </a:r>
            </a:p>
            <a:p>
              <a:r>
                <a:rPr lang="en-US" sz="1400" dirty="0">
                  <a:solidFill>
                    <a:srgbClr val="03222E"/>
                  </a:solidFill>
                  <a:latin typeface="+mj-lt"/>
                </a:rPr>
                <a:t>of enterprises are either currently </a:t>
              </a:r>
              <a:r>
                <a:rPr lang="en-US" sz="1400" dirty="0" err="1">
                  <a:solidFill>
                    <a:srgbClr val="03222E"/>
                  </a:solidFill>
                  <a:latin typeface="+mj-lt"/>
                </a:rPr>
                <a:t>modernising</a:t>
              </a:r>
              <a:r>
                <a:rPr lang="en-US" sz="1400" dirty="0">
                  <a:solidFill>
                    <a:srgbClr val="03222E"/>
                  </a:solidFill>
                  <a:latin typeface="+mj-lt"/>
                </a:rPr>
                <a:t> critical applications or plan to in the future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319937B-C47C-10D7-0113-EE5275C41106}"/>
                </a:ext>
              </a:extLst>
            </p:cNvPr>
            <p:cNvSpPr/>
            <p:nvPr/>
          </p:nvSpPr>
          <p:spPr>
            <a:xfrm>
              <a:off x="796649" y="4582115"/>
              <a:ext cx="3078074" cy="1102425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400" b="1" dirty="0">
                  <a:solidFill>
                    <a:srgbClr val="03222E"/>
                  </a:solidFill>
                  <a:latin typeface="+mj-lt"/>
                </a:rPr>
                <a:t>79%</a:t>
              </a:r>
            </a:p>
            <a:p>
              <a:r>
                <a:rPr lang="en-US" sz="1400" dirty="0">
                  <a:solidFill>
                    <a:srgbClr val="03222E"/>
                  </a:solidFill>
                  <a:latin typeface="+mj-lt"/>
                </a:rPr>
                <a:t>of application </a:t>
              </a:r>
              <a:r>
                <a:rPr lang="en-US" sz="1400" dirty="0" err="1">
                  <a:solidFill>
                    <a:srgbClr val="03222E"/>
                  </a:solidFill>
                  <a:latin typeface="+mj-lt"/>
                </a:rPr>
                <a:t>modernisation</a:t>
              </a:r>
              <a:r>
                <a:rPr lang="en-US" sz="1400" dirty="0">
                  <a:solidFill>
                    <a:srgbClr val="03222E"/>
                  </a:solidFill>
                  <a:latin typeface="+mj-lt"/>
                </a:rPr>
                <a:t> projects fail with an average cost of $1.5 million</a:t>
              </a:r>
            </a:p>
          </p:txBody>
        </p:sp>
        <p:pic>
          <p:nvPicPr>
            <p:cNvPr id="61" name="Graphic 60" descr="Thumbs Down outline">
              <a:extLst>
                <a:ext uri="{FF2B5EF4-FFF2-40B4-BE49-F238E27FC236}">
                  <a16:creationId xmlns:a16="http://schemas.microsoft.com/office/drawing/2014/main" id="{06F56A3F-2759-15D8-1E72-BB4622B92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544459" y="4629748"/>
              <a:ext cx="330264" cy="353023"/>
            </a:xfrm>
            <a:prstGeom prst="rect">
              <a:avLst/>
            </a:prstGeom>
          </p:spPr>
        </p:pic>
        <p:pic>
          <p:nvPicPr>
            <p:cNvPr id="66" name="Graphic 65" descr="Head with gears outline">
              <a:extLst>
                <a:ext uri="{FF2B5EF4-FFF2-40B4-BE49-F238E27FC236}">
                  <a16:creationId xmlns:a16="http://schemas.microsoft.com/office/drawing/2014/main" id="{B43DA037-57E2-C774-ACE9-291B4BE5A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526770" y="2919656"/>
              <a:ext cx="409798" cy="409798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DABE49A-7D72-7646-43E7-2D8786AAB287}"/>
                </a:ext>
              </a:extLst>
            </p:cNvPr>
            <p:cNvCxnSpPr/>
            <p:nvPr/>
          </p:nvCxnSpPr>
          <p:spPr>
            <a:xfrm>
              <a:off x="951853" y="4406241"/>
              <a:ext cx="2752454" cy="0"/>
            </a:xfrm>
            <a:prstGeom prst="line">
              <a:avLst/>
            </a:prstGeom>
            <a:ln>
              <a:solidFill>
                <a:srgbClr val="7F7F7F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E881C64-6C1F-27D2-A147-085E1EED2151}"/>
              </a:ext>
            </a:extLst>
          </p:cNvPr>
          <p:cNvGrpSpPr/>
          <p:nvPr/>
        </p:nvGrpSpPr>
        <p:grpSpPr>
          <a:xfrm>
            <a:off x="4327770" y="2689584"/>
            <a:ext cx="3536459" cy="3433314"/>
            <a:chOff x="4327770" y="2689584"/>
            <a:chExt cx="3536459" cy="3433314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BD0BC2FD-2E8D-474A-09FE-5AD522FEA54F}"/>
                </a:ext>
              </a:extLst>
            </p:cNvPr>
            <p:cNvSpPr/>
            <p:nvPr/>
          </p:nvSpPr>
          <p:spPr>
            <a:xfrm>
              <a:off x="4327770" y="2689584"/>
              <a:ext cx="3536459" cy="3433314"/>
            </a:xfrm>
            <a:prstGeom prst="roundRect">
              <a:avLst>
                <a:gd name="adj" fmla="val 3904"/>
              </a:avLst>
            </a:prstGeom>
            <a:solidFill>
              <a:schemeClr val="bg1"/>
            </a:solidFill>
            <a:ln>
              <a:solidFill>
                <a:schemeClr val="bg2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AF25B56-70B7-BB06-5452-9DD93484C894}"/>
                </a:ext>
              </a:extLst>
            </p:cNvPr>
            <p:cNvSpPr/>
            <p:nvPr/>
          </p:nvSpPr>
          <p:spPr>
            <a:xfrm>
              <a:off x="4527840" y="3027635"/>
              <a:ext cx="3078074" cy="1102425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600" b="1" dirty="0">
                  <a:solidFill>
                    <a:srgbClr val="03222E"/>
                  </a:solidFill>
                  <a:latin typeface="+mj-lt"/>
                </a:rPr>
                <a:t>Only</a:t>
              </a:r>
              <a:r>
                <a:rPr lang="en-US" sz="2400" b="1" dirty="0">
                  <a:solidFill>
                    <a:srgbClr val="03222E"/>
                  </a:solidFill>
                  <a:latin typeface="+mj-lt"/>
                </a:rPr>
                <a:t> 30%</a:t>
              </a:r>
            </a:p>
            <a:p>
              <a:r>
                <a:rPr lang="en-US" sz="1400" dirty="0">
                  <a:solidFill>
                    <a:srgbClr val="03222E"/>
                  </a:solidFill>
                  <a:latin typeface="+mj-lt"/>
                </a:rPr>
                <a:t>of companies in Oil and Gas have been able to successfully scale digital transformation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8578785-44B3-DEEF-AC83-3E601854A2ED}"/>
                </a:ext>
              </a:extLst>
            </p:cNvPr>
            <p:cNvSpPr/>
            <p:nvPr/>
          </p:nvSpPr>
          <p:spPr>
            <a:xfrm>
              <a:off x="4527840" y="4582115"/>
              <a:ext cx="2920331" cy="1102425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400" b="1" dirty="0">
                  <a:solidFill>
                    <a:srgbClr val="03222E"/>
                  </a:solidFill>
                  <a:latin typeface="+mj-lt"/>
                </a:rPr>
                <a:t>70%</a:t>
              </a:r>
            </a:p>
            <a:p>
              <a:r>
                <a:rPr lang="en-US" sz="1400" dirty="0">
                  <a:solidFill>
                    <a:srgbClr val="03222E"/>
                  </a:solidFill>
                  <a:latin typeface="+mj-lt"/>
                </a:rPr>
                <a:t>of digital transformation projects fail to deliver expected value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F6C88DB-02E9-EE48-797D-661B8A5CA66C}"/>
                </a:ext>
              </a:extLst>
            </p:cNvPr>
            <p:cNvCxnSpPr/>
            <p:nvPr/>
          </p:nvCxnSpPr>
          <p:spPr>
            <a:xfrm>
              <a:off x="4695717" y="4406241"/>
              <a:ext cx="2752454" cy="0"/>
            </a:xfrm>
            <a:prstGeom prst="line">
              <a:avLst/>
            </a:prstGeom>
            <a:ln>
              <a:solidFill>
                <a:srgbClr val="7F7F7F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Graphic 33" descr="Thumbs Down outline">
              <a:extLst>
                <a:ext uri="{FF2B5EF4-FFF2-40B4-BE49-F238E27FC236}">
                  <a16:creationId xmlns:a16="http://schemas.microsoft.com/office/drawing/2014/main" id="{C6523C1D-CB0F-EAD6-B715-4C8C91C6B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7258330" y="4629748"/>
              <a:ext cx="330264" cy="353023"/>
            </a:xfrm>
            <a:prstGeom prst="rect">
              <a:avLst/>
            </a:prstGeom>
          </p:spPr>
        </p:pic>
        <p:pic>
          <p:nvPicPr>
            <p:cNvPr id="35" name="Graphic 34" descr="Head with gears outline">
              <a:extLst>
                <a:ext uri="{FF2B5EF4-FFF2-40B4-BE49-F238E27FC236}">
                  <a16:creationId xmlns:a16="http://schemas.microsoft.com/office/drawing/2014/main" id="{D1C8C094-71C2-3277-C06A-2F10AAF72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7240641" y="2919656"/>
              <a:ext cx="409798" cy="409798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B545B76-5E08-17AF-87A9-3E632966498E}"/>
              </a:ext>
            </a:extLst>
          </p:cNvPr>
          <p:cNvGrpSpPr/>
          <p:nvPr/>
        </p:nvGrpSpPr>
        <p:grpSpPr>
          <a:xfrm>
            <a:off x="8058961" y="2689584"/>
            <a:ext cx="3536459" cy="3433314"/>
            <a:chOff x="8058961" y="2689584"/>
            <a:chExt cx="3536459" cy="3433314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B2330A50-EF5D-6251-3988-731D582F7C2B}"/>
                </a:ext>
              </a:extLst>
            </p:cNvPr>
            <p:cNvSpPr/>
            <p:nvPr/>
          </p:nvSpPr>
          <p:spPr>
            <a:xfrm>
              <a:off x="8058961" y="2689584"/>
              <a:ext cx="3536459" cy="3433314"/>
            </a:xfrm>
            <a:prstGeom prst="roundRect">
              <a:avLst>
                <a:gd name="adj" fmla="val 3904"/>
              </a:avLst>
            </a:prstGeom>
            <a:solidFill>
              <a:schemeClr val="bg1"/>
            </a:solidFill>
            <a:ln>
              <a:solidFill>
                <a:schemeClr val="bg2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4ED53BC-0C72-1515-CE0C-FAA0348033D4}"/>
                </a:ext>
              </a:extLst>
            </p:cNvPr>
            <p:cNvSpPr/>
            <p:nvPr/>
          </p:nvSpPr>
          <p:spPr>
            <a:xfrm>
              <a:off x="8259031" y="3134650"/>
              <a:ext cx="2912218" cy="1102425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400" dirty="0">
                  <a:solidFill>
                    <a:srgbClr val="03222E"/>
                  </a:solidFill>
                  <a:latin typeface="+mj-lt"/>
                </a:rPr>
                <a:t>The gap between available talent and open positions is expected to widen further in 2024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BBAF38B-9A02-CC33-E65E-9E1CBA3EE4C5}"/>
                </a:ext>
              </a:extLst>
            </p:cNvPr>
            <p:cNvSpPr/>
            <p:nvPr/>
          </p:nvSpPr>
          <p:spPr>
            <a:xfrm>
              <a:off x="8259031" y="4582115"/>
              <a:ext cx="2912218" cy="1102425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400" b="1" dirty="0">
                  <a:solidFill>
                    <a:srgbClr val="03222E"/>
                  </a:solidFill>
                  <a:latin typeface="+mj-lt"/>
                </a:rPr>
                <a:t>56%</a:t>
              </a:r>
            </a:p>
            <a:p>
              <a:r>
                <a:rPr lang="en-US" sz="1400" dirty="0">
                  <a:solidFill>
                    <a:srgbClr val="03222E"/>
                  </a:solidFill>
                  <a:latin typeface="+mj-lt"/>
                </a:rPr>
                <a:t>of </a:t>
              </a:r>
              <a:r>
                <a:rPr lang="en-US" sz="1400" dirty="0" err="1">
                  <a:solidFill>
                    <a:srgbClr val="03222E"/>
                  </a:solidFill>
                  <a:latin typeface="+mj-lt"/>
                </a:rPr>
                <a:t>organisations</a:t>
              </a:r>
              <a:r>
                <a:rPr lang="en-US" sz="1400" dirty="0">
                  <a:solidFill>
                    <a:srgbClr val="03222E"/>
                  </a:solidFill>
                  <a:latin typeface="+mj-lt"/>
                </a:rPr>
                <a:t> are struggling to find appropriately skilled developers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B6793CF-A4BB-DCCA-0FCE-74AE57589EBA}"/>
                </a:ext>
              </a:extLst>
            </p:cNvPr>
            <p:cNvCxnSpPr/>
            <p:nvPr/>
          </p:nvCxnSpPr>
          <p:spPr>
            <a:xfrm>
              <a:off x="8336064" y="4406241"/>
              <a:ext cx="2752454" cy="0"/>
            </a:xfrm>
            <a:prstGeom prst="line">
              <a:avLst/>
            </a:prstGeom>
            <a:ln>
              <a:solidFill>
                <a:srgbClr val="7F7F7F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Graphic 36" descr="Thumbs Down outline">
              <a:extLst>
                <a:ext uri="{FF2B5EF4-FFF2-40B4-BE49-F238E27FC236}">
                  <a16:creationId xmlns:a16="http://schemas.microsoft.com/office/drawing/2014/main" id="{1AEB839B-ADA4-1FF1-344A-150796FB7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1000336" y="4629748"/>
              <a:ext cx="330264" cy="353023"/>
            </a:xfrm>
            <a:prstGeom prst="rect">
              <a:avLst/>
            </a:prstGeom>
          </p:spPr>
        </p:pic>
        <p:pic>
          <p:nvPicPr>
            <p:cNvPr id="38" name="Graphic 37" descr="Head with gears outline">
              <a:extLst>
                <a:ext uri="{FF2B5EF4-FFF2-40B4-BE49-F238E27FC236}">
                  <a16:creationId xmlns:a16="http://schemas.microsoft.com/office/drawing/2014/main" id="{FD5D14BA-8584-5450-DC69-F7EED604F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0982647" y="2919656"/>
              <a:ext cx="409798" cy="4097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390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C2B7FE2-FE57-CD60-97A2-E71431F677C9}"/>
              </a:ext>
            </a:extLst>
          </p:cNvPr>
          <p:cNvSpPr/>
          <p:nvPr/>
        </p:nvSpPr>
        <p:spPr>
          <a:xfrm>
            <a:off x="4218037" y="1071076"/>
            <a:ext cx="3782281" cy="4942267"/>
          </a:xfrm>
          <a:prstGeom prst="roundRect">
            <a:avLst>
              <a:gd name="adj" fmla="val 3904"/>
            </a:avLst>
          </a:prstGeom>
          <a:solidFill>
            <a:schemeClr val="bg1"/>
          </a:solidFill>
          <a:ln>
            <a:solidFill>
              <a:schemeClr val="bg2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B646436-1C4A-8B38-1B9B-5D8B844CA153}"/>
              </a:ext>
            </a:extLst>
          </p:cNvPr>
          <p:cNvSpPr/>
          <p:nvPr/>
        </p:nvSpPr>
        <p:spPr>
          <a:xfrm>
            <a:off x="8154668" y="1071076"/>
            <a:ext cx="3782281" cy="4942267"/>
          </a:xfrm>
          <a:prstGeom prst="roundRect">
            <a:avLst>
              <a:gd name="adj" fmla="val 3904"/>
            </a:avLst>
          </a:prstGeom>
          <a:solidFill>
            <a:schemeClr val="bg1"/>
          </a:solidFill>
          <a:ln>
            <a:solidFill>
              <a:schemeClr val="bg2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E4A51EB0-8531-B0AF-C098-425D0D365248}"/>
              </a:ext>
            </a:extLst>
          </p:cNvPr>
          <p:cNvSpPr/>
          <p:nvPr/>
        </p:nvSpPr>
        <p:spPr>
          <a:xfrm>
            <a:off x="265967" y="1071076"/>
            <a:ext cx="3782281" cy="4942267"/>
          </a:xfrm>
          <a:prstGeom prst="roundRect">
            <a:avLst>
              <a:gd name="adj" fmla="val 3904"/>
            </a:avLst>
          </a:prstGeom>
          <a:solidFill>
            <a:schemeClr val="bg1"/>
          </a:solidFill>
          <a:ln>
            <a:solidFill>
              <a:schemeClr val="bg2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9DE1A8-4023-2C1B-4461-05FB4C6AB3D4}"/>
              </a:ext>
            </a:extLst>
          </p:cNvPr>
          <p:cNvSpPr/>
          <p:nvPr/>
        </p:nvSpPr>
        <p:spPr>
          <a:xfrm>
            <a:off x="421576" y="3764744"/>
            <a:ext cx="3527750" cy="202218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 dirty="0">
                <a:solidFill>
                  <a:srgbClr val="122330"/>
                </a:solidFill>
                <a:latin typeface="+mj-lt"/>
              </a:rPr>
              <a:t>(Fixed Price) Waterfall</a:t>
            </a:r>
          </a:p>
          <a:p>
            <a:endParaRPr lang="en-US" sz="1400" dirty="0">
              <a:solidFill>
                <a:schemeClr val="tx1"/>
              </a:solidFill>
              <a:latin typeface="+mj-lt"/>
            </a:endParaRPr>
          </a:p>
          <a:p>
            <a:r>
              <a:rPr lang="en-US" sz="1400" dirty="0">
                <a:solidFill>
                  <a:schemeClr val="tx1"/>
                </a:solidFill>
                <a:latin typeface="+mj-lt"/>
              </a:rPr>
              <a:t>Unless the scope of work is really clear, prices aren’t really fixed</a:t>
            </a:r>
          </a:p>
          <a:p>
            <a:endParaRPr lang="en-US" sz="1400" dirty="0">
              <a:solidFill>
                <a:schemeClr val="tx1"/>
              </a:solidFill>
              <a:latin typeface="+mj-lt"/>
            </a:endParaRPr>
          </a:p>
          <a:p>
            <a:r>
              <a:rPr lang="en-US" sz="1400" dirty="0">
                <a:solidFill>
                  <a:schemeClr val="tx1"/>
                </a:solidFill>
                <a:latin typeface="+mj-lt"/>
              </a:rPr>
              <a:t>Changes to scope = </a:t>
            </a:r>
          </a:p>
          <a:p>
            <a:r>
              <a:rPr lang="en-US" sz="1400" dirty="0">
                <a:solidFill>
                  <a:schemeClr val="tx1"/>
                </a:solidFill>
                <a:latin typeface="+mj-lt"/>
              </a:rPr>
              <a:t>cost uncertainty and delays</a:t>
            </a:r>
          </a:p>
          <a:p>
            <a:endParaRPr lang="en-US" sz="1400" dirty="0">
              <a:solidFill>
                <a:schemeClr val="tx1"/>
              </a:solidFill>
              <a:latin typeface="+mj-lt"/>
            </a:endParaRPr>
          </a:p>
          <a:p>
            <a:r>
              <a:rPr lang="en-US" sz="1400" dirty="0">
                <a:solidFill>
                  <a:schemeClr val="tx1"/>
                </a:solidFill>
                <a:latin typeface="+mj-lt"/>
              </a:rPr>
              <a:t>Often results in conflict / disagreement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B61950-B6E6-15E6-7EAF-C968A0CDB4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14" y="1386257"/>
            <a:ext cx="3877279" cy="218097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A120EB2-8734-1AAC-BE31-9361B1FE1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16" y="1519265"/>
            <a:ext cx="2953672" cy="19149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E29DCD3-3A0A-3E36-DAA6-82B9905767B2}"/>
              </a:ext>
            </a:extLst>
          </p:cNvPr>
          <p:cNvSpPr/>
          <p:nvPr/>
        </p:nvSpPr>
        <p:spPr>
          <a:xfrm>
            <a:off x="4372387" y="3764742"/>
            <a:ext cx="3396716" cy="2551563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 dirty="0">
                <a:solidFill>
                  <a:srgbClr val="122330"/>
                </a:solidFill>
                <a:latin typeface="+mj-lt"/>
              </a:rPr>
              <a:t>(T&amp;M) Agile</a:t>
            </a:r>
          </a:p>
          <a:p>
            <a:endParaRPr lang="en-US" sz="1400" dirty="0">
              <a:solidFill>
                <a:schemeClr val="tx1"/>
              </a:solidFill>
              <a:latin typeface="+mj-lt"/>
            </a:endParaRPr>
          </a:p>
          <a:p>
            <a:r>
              <a:rPr lang="en-US" sz="1400" dirty="0">
                <a:solidFill>
                  <a:schemeClr val="tx1"/>
                </a:solidFill>
                <a:latin typeface="+mj-lt"/>
              </a:rPr>
              <a:t>Drives a more collaborative approach</a:t>
            </a:r>
          </a:p>
          <a:p>
            <a:endParaRPr lang="en-US" sz="1400" dirty="0">
              <a:solidFill>
                <a:schemeClr val="tx1"/>
              </a:solidFill>
              <a:latin typeface="+mj-lt"/>
            </a:endParaRPr>
          </a:p>
          <a:p>
            <a:r>
              <a:rPr lang="en-US" sz="1400" dirty="0">
                <a:solidFill>
                  <a:schemeClr val="tx1"/>
                </a:solidFill>
                <a:latin typeface="+mj-lt"/>
              </a:rPr>
              <a:t>Changes to scope easily dealt with</a:t>
            </a:r>
          </a:p>
          <a:p>
            <a:endParaRPr lang="en-US" sz="1400" dirty="0">
              <a:solidFill>
                <a:schemeClr val="tx1"/>
              </a:solidFill>
              <a:latin typeface="+mj-lt"/>
            </a:endParaRPr>
          </a:p>
          <a:p>
            <a:r>
              <a:rPr lang="en-US" sz="1400" dirty="0">
                <a:solidFill>
                  <a:schemeClr val="tx1"/>
                </a:solidFill>
                <a:latin typeface="+mj-lt"/>
              </a:rPr>
              <a:t>Can often result in uncontrolled costs and timescales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5ECC64-80E8-56E5-3DF3-A2824BF9437B}"/>
              </a:ext>
            </a:extLst>
          </p:cNvPr>
          <p:cNvSpPr/>
          <p:nvPr/>
        </p:nvSpPr>
        <p:spPr>
          <a:xfrm>
            <a:off x="8271522" y="3776074"/>
            <a:ext cx="3396716" cy="255156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 dirty="0" err="1">
                <a:solidFill>
                  <a:srgbClr val="122330"/>
                </a:solidFill>
                <a:latin typeface="+mj-lt"/>
              </a:rPr>
              <a:t>Wagile</a:t>
            </a:r>
            <a:endParaRPr lang="en-US" sz="1400" b="1" dirty="0">
              <a:solidFill>
                <a:srgbClr val="122330"/>
              </a:solidFill>
              <a:latin typeface="+mj-lt"/>
            </a:endParaRPr>
          </a:p>
          <a:p>
            <a:endParaRPr lang="en-US" sz="1400" dirty="0">
              <a:solidFill>
                <a:schemeClr val="tx1"/>
              </a:solidFill>
              <a:latin typeface="+mj-lt"/>
            </a:endParaRPr>
          </a:p>
          <a:p>
            <a:r>
              <a:rPr lang="en-US" sz="1400" dirty="0">
                <a:solidFill>
                  <a:schemeClr val="tx1"/>
                </a:solidFill>
                <a:latin typeface="+mj-lt"/>
              </a:rPr>
              <a:t>A Fixed Price with the flexibility of Agile…</a:t>
            </a:r>
          </a:p>
          <a:p>
            <a:endParaRPr lang="en-US" sz="1400" dirty="0">
              <a:solidFill>
                <a:schemeClr val="tx1"/>
              </a:solidFill>
              <a:latin typeface="+mj-lt"/>
            </a:endParaRPr>
          </a:p>
          <a:p>
            <a:r>
              <a:rPr lang="en-US" sz="1400" dirty="0">
                <a:solidFill>
                  <a:schemeClr val="tx1"/>
                </a:solidFill>
                <a:latin typeface="+mj-lt"/>
              </a:rPr>
              <a:t>Tends to result in a marriage of the worst parts of both approaches</a:t>
            </a:r>
          </a:p>
          <a:p>
            <a:endParaRPr lang="en-US" sz="1400" dirty="0">
              <a:solidFill>
                <a:schemeClr val="tx1"/>
              </a:solidFill>
              <a:latin typeface="+mj-lt"/>
            </a:endParaRPr>
          </a:p>
          <a:p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6" name="Picture 2" descr="Exploding Head Joypixels Sticker - Exploding Head Joypixels Mind Blown">
            <a:extLst>
              <a:ext uri="{FF2B5EF4-FFF2-40B4-BE49-F238E27FC236}">
                <a16:creationId xmlns:a16="http://schemas.microsoft.com/office/drawing/2014/main" id="{BF9FE7B2-1976-BBDB-D246-312D466B2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979" y="1414738"/>
            <a:ext cx="1871245" cy="178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30DF8D04-590C-E6AA-51DA-838BDE1ED951}"/>
              </a:ext>
            </a:extLst>
          </p:cNvPr>
          <p:cNvSpPr txBox="1">
            <a:spLocks/>
          </p:cNvSpPr>
          <p:nvPr/>
        </p:nvSpPr>
        <p:spPr>
          <a:xfrm>
            <a:off x="426401" y="5618508"/>
            <a:ext cx="11339199" cy="527318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600" b="1" i="0" kern="1200" spc="-70" baseline="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algn="ctr"/>
            <a:endParaRPr lang="en-US" sz="3200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C2C1C4F6-102D-EE38-5E2B-B903C5E6B736}"/>
              </a:ext>
            </a:extLst>
          </p:cNvPr>
          <p:cNvSpPr txBox="1">
            <a:spLocks/>
          </p:cNvSpPr>
          <p:nvPr/>
        </p:nvSpPr>
        <p:spPr>
          <a:xfrm>
            <a:off x="610938" y="282869"/>
            <a:ext cx="11339198" cy="527318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600" b="1" i="0" kern="1200" spc="-70" baseline="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en-US" sz="2400" dirty="0">
                <a:solidFill>
                  <a:srgbClr val="03222E"/>
                </a:solidFill>
              </a:rPr>
              <a:t>Why do transformation projects go wrong?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B7A4859-D655-062A-94ED-F786D1F70195}"/>
              </a:ext>
            </a:extLst>
          </p:cNvPr>
          <p:cNvGrpSpPr/>
          <p:nvPr/>
        </p:nvGrpSpPr>
        <p:grpSpPr>
          <a:xfrm>
            <a:off x="8322852" y="215472"/>
            <a:ext cx="3955212" cy="494401"/>
            <a:chOff x="3317447" y="-10511"/>
            <a:chExt cx="8874553" cy="1109319"/>
          </a:xfrm>
        </p:grpSpPr>
        <p:pic>
          <p:nvPicPr>
            <p:cNvPr id="10" name="Picture 9" descr="A colorful circles in different colors&#10;&#10;Description automatically generated">
              <a:extLst>
                <a:ext uri="{FF2B5EF4-FFF2-40B4-BE49-F238E27FC236}">
                  <a16:creationId xmlns:a16="http://schemas.microsoft.com/office/drawing/2014/main" id="{6AFA479E-DA6A-061D-B25B-A0C2AC369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8864043" y="-10511"/>
              <a:ext cx="1109319" cy="1109319"/>
            </a:xfrm>
            <a:prstGeom prst="rect">
              <a:avLst/>
            </a:prstGeom>
          </p:spPr>
        </p:pic>
        <p:pic>
          <p:nvPicPr>
            <p:cNvPr id="12" name="Picture 11" descr="A blue and pink stripes&#10;&#10;Description automatically generated">
              <a:extLst>
                <a:ext uri="{FF2B5EF4-FFF2-40B4-BE49-F238E27FC236}">
                  <a16:creationId xmlns:a16="http://schemas.microsoft.com/office/drawing/2014/main" id="{88EE81BE-B226-02FE-F306-5E756DEE7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26766" y="-10511"/>
              <a:ext cx="1109319" cy="1109319"/>
            </a:xfrm>
            <a:prstGeom prst="rect">
              <a:avLst/>
            </a:prstGeom>
          </p:spPr>
        </p:pic>
        <p:pic>
          <p:nvPicPr>
            <p:cNvPr id="13" name="Picture 12" descr="A colorful circle with black center&#10;&#10;Description automatically generated">
              <a:extLst>
                <a:ext uri="{FF2B5EF4-FFF2-40B4-BE49-F238E27FC236}">
                  <a16:creationId xmlns:a16="http://schemas.microsoft.com/office/drawing/2014/main" id="{66B1C76D-FEBE-B16A-EF9B-6B972D88C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36085" y="-10511"/>
              <a:ext cx="1109319" cy="1109319"/>
            </a:xfrm>
            <a:prstGeom prst="rect">
              <a:avLst/>
            </a:prstGeom>
          </p:spPr>
        </p:pic>
        <p:pic>
          <p:nvPicPr>
            <p:cNvPr id="14" name="Picture 13" descr="A yellow and blue diagonal stripes&#10;&#10;Description automatically generated">
              <a:extLst>
                <a:ext uri="{FF2B5EF4-FFF2-40B4-BE49-F238E27FC236}">
                  <a16:creationId xmlns:a16="http://schemas.microsoft.com/office/drawing/2014/main" id="{4E6E95BB-562D-4730-CFDF-8C3130DEE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17447" y="-10511"/>
              <a:ext cx="1109319" cy="1109319"/>
            </a:xfrm>
            <a:prstGeom prst="rect">
              <a:avLst/>
            </a:prstGeom>
          </p:spPr>
        </p:pic>
        <p:pic>
          <p:nvPicPr>
            <p:cNvPr id="15" name="Picture 14" descr="A colorful circle with different colors&#10;&#10;Description automatically generated with medium confidence">
              <a:extLst>
                <a:ext uri="{FF2B5EF4-FFF2-40B4-BE49-F238E27FC236}">
                  <a16:creationId xmlns:a16="http://schemas.microsoft.com/office/drawing/2014/main" id="{64B15E9B-9E35-646A-0BCC-85CE8BB27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82681" y="-10511"/>
              <a:ext cx="1109319" cy="1109319"/>
            </a:xfrm>
            <a:prstGeom prst="rect">
              <a:avLst/>
            </a:prstGeom>
          </p:spPr>
        </p:pic>
        <p:pic>
          <p:nvPicPr>
            <p:cNvPr id="16" name="Picture 15" descr="A colorful circle with a grey background&#10;&#10;Description automatically generated">
              <a:extLst>
                <a:ext uri="{FF2B5EF4-FFF2-40B4-BE49-F238E27FC236}">
                  <a16:creationId xmlns:a16="http://schemas.microsoft.com/office/drawing/2014/main" id="{ED5FD81D-4BDC-46A0-C03C-782276711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973362" y="-10511"/>
              <a:ext cx="1109319" cy="1109319"/>
            </a:xfrm>
            <a:prstGeom prst="rect">
              <a:avLst/>
            </a:prstGeom>
          </p:spPr>
        </p:pic>
        <p:pic>
          <p:nvPicPr>
            <p:cNvPr id="17" name="Picture 16" descr="A blue and pink striped background&#10;&#10;Description automatically generated">
              <a:extLst>
                <a:ext uri="{FF2B5EF4-FFF2-40B4-BE49-F238E27FC236}">
                  <a16:creationId xmlns:a16="http://schemas.microsoft.com/office/drawing/2014/main" id="{7419B293-AE7E-6E3F-A48C-3177D4BA2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645405" y="-10511"/>
              <a:ext cx="1109319" cy="1109319"/>
            </a:xfrm>
            <a:prstGeom prst="rect">
              <a:avLst/>
            </a:prstGeom>
          </p:spPr>
        </p:pic>
        <p:pic>
          <p:nvPicPr>
            <p:cNvPr id="18" name="Picture 17" descr="A yellow and purple diagonal stripes&#10;&#10;Description automatically generated">
              <a:extLst>
                <a:ext uri="{FF2B5EF4-FFF2-40B4-BE49-F238E27FC236}">
                  <a16:creationId xmlns:a16="http://schemas.microsoft.com/office/drawing/2014/main" id="{169F579E-EC65-A70F-E8E4-A60A51707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754724" y="-10511"/>
              <a:ext cx="1109319" cy="1109319"/>
            </a:xfrm>
            <a:prstGeom prst="rect">
              <a:avLst/>
            </a:prstGeom>
          </p:spPr>
        </p:pic>
      </p:grpSp>
      <p:pic>
        <p:nvPicPr>
          <p:cNvPr id="19" name="Picture 18" descr="A colorful circle with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82A40E1C-5A13-97B0-297D-C96A778B21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1944" y="215472"/>
            <a:ext cx="494401" cy="49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5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070A88E3-79B0-0FCE-F628-CCACDADD6561}"/>
              </a:ext>
            </a:extLst>
          </p:cNvPr>
          <p:cNvSpPr/>
          <p:nvPr/>
        </p:nvSpPr>
        <p:spPr>
          <a:xfrm>
            <a:off x="4232554" y="1307865"/>
            <a:ext cx="3614149" cy="3917560"/>
          </a:xfrm>
          <a:prstGeom prst="roundRect">
            <a:avLst>
              <a:gd name="adj" fmla="val 3904"/>
            </a:avLst>
          </a:prstGeom>
          <a:solidFill>
            <a:schemeClr val="bg1"/>
          </a:solidFill>
          <a:ln>
            <a:solidFill>
              <a:schemeClr val="bg2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634F5A1-E2B8-90EC-FC88-BE714600468B}"/>
              </a:ext>
            </a:extLst>
          </p:cNvPr>
          <p:cNvCxnSpPr>
            <a:cxnSpLocks/>
          </p:cNvCxnSpPr>
          <p:nvPr/>
        </p:nvCxnSpPr>
        <p:spPr>
          <a:xfrm>
            <a:off x="4601646" y="3211042"/>
            <a:ext cx="2853110" cy="0"/>
          </a:xfrm>
          <a:prstGeom prst="line">
            <a:avLst/>
          </a:prstGeom>
          <a:ln w="12700">
            <a:solidFill>
              <a:srgbClr val="F6F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679569B-0EB6-5243-0C2E-7A3895FDC217}"/>
              </a:ext>
            </a:extLst>
          </p:cNvPr>
          <p:cNvSpPr/>
          <p:nvPr/>
        </p:nvSpPr>
        <p:spPr>
          <a:xfrm>
            <a:off x="8014845" y="1307865"/>
            <a:ext cx="3614149" cy="3917560"/>
          </a:xfrm>
          <a:prstGeom prst="roundRect">
            <a:avLst>
              <a:gd name="adj" fmla="val 3904"/>
            </a:avLst>
          </a:prstGeom>
          <a:solidFill>
            <a:schemeClr val="bg1"/>
          </a:solidFill>
          <a:ln>
            <a:solidFill>
              <a:schemeClr val="bg2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033F801-E290-AE9B-ADA0-EC11DA4E617B}"/>
              </a:ext>
            </a:extLst>
          </p:cNvPr>
          <p:cNvCxnSpPr>
            <a:cxnSpLocks/>
          </p:cNvCxnSpPr>
          <p:nvPr/>
        </p:nvCxnSpPr>
        <p:spPr>
          <a:xfrm>
            <a:off x="8383937" y="3211042"/>
            <a:ext cx="2853110" cy="0"/>
          </a:xfrm>
          <a:prstGeom prst="line">
            <a:avLst/>
          </a:prstGeom>
          <a:ln w="12700">
            <a:solidFill>
              <a:srgbClr val="F6F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2658D8E-C2FE-27BE-DACF-2D1265646A1F}"/>
              </a:ext>
            </a:extLst>
          </p:cNvPr>
          <p:cNvSpPr/>
          <p:nvPr/>
        </p:nvSpPr>
        <p:spPr>
          <a:xfrm>
            <a:off x="450263" y="1307865"/>
            <a:ext cx="3614149" cy="3917560"/>
          </a:xfrm>
          <a:prstGeom prst="roundRect">
            <a:avLst>
              <a:gd name="adj" fmla="val 3904"/>
            </a:avLst>
          </a:prstGeom>
          <a:solidFill>
            <a:schemeClr val="bg1"/>
          </a:solidFill>
          <a:ln>
            <a:solidFill>
              <a:schemeClr val="bg2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Graphic 7" descr="Diamond with solid fill">
            <a:extLst>
              <a:ext uri="{FF2B5EF4-FFF2-40B4-BE49-F238E27FC236}">
                <a16:creationId xmlns:a16="http://schemas.microsoft.com/office/drawing/2014/main" id="{C328AD92-AC0A-A48E-0645-9D461F6E1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01646" y="1676283"/>
            <a:ext cx="597838" cy="597838"/>
          </a:xfrm>
          <a:prstGeom prst="rect">
            <a:avLst/>
          </a:prstGeom>
        </p:spPr>
      </p:pic>
      <p:pic>
        <p:nvPicPr>
          <p:cNvPr id="10" name="Graphic 9" descr="Brainstorm with solid fill">
            <a:extLst>
              <a:ext uri="{FF2B5EF4-FFF2-40B4-BE49-F238E27FC236}">
                <a16:creationId xmlns:a16="http://schemas.microsoft.com/office/drawing/2014/main" id="{1708A121-496D-74C3-FF14-1182D9D006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3937" y="1690472"/>
            <a:ext cx="523220" cy="523220"/>
          </a:xfrm>
          <a:prstGeom prst="rect">
            <a:avLst/>
          </a:prstGeom>
        </p:spPr>
      </p:pic>
      <p:pic>
        <p:nvPicPr>
          <p:cNvPr id="12" name="Graphic 11" descr="Stopwatch 33% with solid fill">
            <a:extLst>
              <a:ext uri="{FF2B5EF4-FFF2-40B4-BE49-F238E27FC236}">
                <a16:creationId xmlns:a16="http://schemas.microsoft.com/office/drawing/2014/main" id="{46101CF0-F292-B405-ABCA-D486C5E18F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01646" y="3494992"/>
            <a:ext cx="597838" cy="59783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FEC1BAC-A2FE-31F7-272E-D1EC8EEB5EF4}"/>
              </a:ext>
            </a:extLst>
          </p:cNvPr>
          <p:cNvCxnSpPr/>
          <p:nvPr/>
        </p:nvCxnSpPr>
        <p:spPr>
          <a:xfrm flipV="1">
            <a:off x="-508483" y="6494589"/>
            <a:ext cx="222956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 descr="Bug under magnifying glass with solid fill">
            <a:extLst>
              <a:ext uri="{FF2B5EF4-FFF2-40B4-BE49-F238E27FC236}">
                <a16:creationId xmlns:a16="http://schemas.microsoft.com/office/drawing/2014/main" id="{18DF6F71-DC83-DE28-CC8F-609A435306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8006" y="3494992"/>
            <a:ext cx="597838" cy="59783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FD15D45-8A7E-8DE0-CF67-ED7F2FCC5401}"/>
              </a:ext>
            </a:extLst>
          </p:cNvPr>
          <p:cNvSpPr txBox="1"/>
          <p:nvPr/>
        </p:nvSpPr>
        <p:spPr>
          <a:xfrm>
            <a:off x="8318350" y="2337915"/>
            <a:ext cx="29186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122330"/>
                </a:solidFill>
                <a:latin typeface="+mj-lt"/>
                <a:ea typeface="Times New Roman" panose="02020603050405020304" pitchFamily="18" charset="0"/>
              </a:rPr>
              <a:t>Teams with the cutting-edge skills and capabilities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CAC937-422E-7942-55A7-84C3FF03AA50}"/>
              </a:ext>
            </a:extLst>
          </p:cNvPr>
          <p:cNvSpPr txBox="1"/>
          <p:nvPr/>
        </p:nvSpPr>
        <p:spPr>
          <a:xfrm>
            <a:off x="8321345" y="4210956"/>
            <a:ext cx="305982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122330"/>
                </a:solidFill>
                <a:latin typeface="+mj-lt"/>
                <a:ea typeface="Times New Roman" panose="02020603050405020304" pitchFamily="18" charset="0"/>
              </a:rPr>
              <a:t>Motivated and highly productive tech teams aligned with company values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14A2376-956B-3A84-054C-6FD1DA0DCFF9}"/>
              </a:ext>
            </a:extLst>
          </p:cNvPr>
          <p:cNvSpPr txBox="1"/>
          <p:nvPr/>
        </p:nvSpPr>
        <p:spPr>
          <a:xfrm>
            <a:off x="753768" y="4308964"/>
            <a:ext cx="2918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3222E"/>
                </a:solidFill>
                <a:latin typeface="+mj-lt"/>
                <a:ea typeface="Times New Roman" panose="02020603050405020304" pitchFamily="18" charset="0"/>
              </a:rPr>
              <a:t>No legacy technology and no technical debt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A66D01F-E757-567E-EDA7-122EA65418FF}"/>
              </a:ext>
            </a:extLst>
          </p:cNvPr>
          <p:cNvSpPr txBox="1"/>
          <p:nvPr/>
        </p:nvSpPr>
        <p:spPr>
          <a:xfrm>
            <a:off x="4536059" y="2380994"/>
            <a:ext cx="29186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122330"/>
                </a:solidFill>
                <a:latin typeface="+mj-lt"/>
                <a:ea typeface="Times New Roman" panose="02020603050405020304" pitchFamily="18" charset="0"/>
              </a:rPr>
              <a:t>Digital transformation consistently delivering value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C48FA64-5390-91CA-8245-6595312D124E}"/>
              </a:ext>
            </a:extLst>
          </p:cNvPr>
          <p:cNvSpPr txBox="1"/>
          <p:nvPr/>
        </p:nvSpPr>
        <p:spPr>
          <a:xfrm>
            <a:off x="4536058" y="4307939"/>
            <a:ext cx="29806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122330"/>
                </a:solidFill>
                <a:latin typeface="+mj-lt"/>
                <a:ea typeface="Times New Roman" panose="02020603050405020304" pitchFamily="18" charset="0"/>
              </a:rPr>
              <a:t>Transformation </a:t>
            </a:r>
            <a:r>
              <a:rPr lang="en-US" sz="1400" dirty="0" err="1">
                <a:solidFill>
                  <a:srgbClr val="122330"/>
                </a:solidFill>
                <a:latin typeface="+mj-lt"/>
                <a:ea typeface="Times New Roman" panose="02020603050405020304" pitchFamily="18" charset="0"/>
              </a:rPr>
              <a:t>programmes</a:t>
            </a:r>
            <a:r>
              <a:rPr lang="en-US" sz="1400" dirty="0">
                <a:solidFill>
                  <a:srgbClr val="122330"/>
                </a:solidFill>
                <a:latin typeface="+mj-lt"/>
                <a:ea typeface="Times New Roman" panose="02020603050405020304" pitchFamily="18" charset="0"/>
              </a:rPr>
              <a:t> on budget and on time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4C5506-FB21-9779-F9A9-0CFDF4E8B617}"/>
              </a:ext>
            </a:extLst>
          </p:cNvPr>
          <p:cNvSpPr txBox="1"/>
          <p:nvPr/>
        </p:nvSpPr>
        <p:spPr>
          <a:xfrm>
            <a:off x="753768" y="2380995"/>
            <a:ext cx="29186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3222E"/>
                </a:solidFill>
                <a:latin typeface="+mj-lt"/>
                <a:ea typeface="Times New Roman" panose="02020603050405020304" pitchFamily="18" charset="0"/>
              </a:rPr>
              <a:t>Innovation and the latest technology</a:t>
            </a:r>
            <a:endParaRPr lang="en-GB" sz="1400" dirty="0">
              <a:latin typeface="+mj-lt"/>
            </a:endParaRPr>
          </a:p>
        </p:txBody>
      </p:sp>
      <p:pic>
        <p:nvPicPr>
          <p:cNvPr id="33" name="Graphic 32" descr="Lightbulb and gear with solid fill">
            <a:extLst>
              <a:ext uri="{FF2B5EF4-FFF2-40B4-BE49-F238E27FC236}">
                <a16:creationId xmlns:a16="http://schemas.microsoft.com/office/drawing/2014/main" id="{9A802068-A8CA-9EC9-A34A-5972076D59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8006" y="1670424"/>
            <a:ext cx="597838" cy="597838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7CAB1B-B579-7BB6-867B-D69C7352ACBD}"/>
              </a:ext>
            </a:extLst>
          </p:cNvPr>
          <p:cNvCxnSpPr>
            <a:cxnSpLocks/>
          </p:cNvCxnSpPr>
          <p:nvPr/>
        </p:nvCxnSpPr>
        <p:spPr>
          <a:xfrm>
            <a:off x="819355" y="3211042"/>
            <a:ext cx="2853110" cy="0"/>
          </a:xfrm>
          <a:prstGeom prst="line">
            <a:avLst/>
          </a:prstGeom>
          <a:ln w="12700">
            <a:solidFill>
              <a:srgbClr val="F6F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 descr="Dance with solid fill">
            <a:extLst>
              <a:ext uri="{FF2B5EF4-FFF2-40B4-BE49-F238E27FC236}">
                <a16:creationId xmlns:a16="http://schemas.microsoft.com/office/drawing/2014/main" id="{A6541DED-9CB6-CB7C-8912-F1EA3F7B45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379334" y="3542769"/>
            <a:ext cx="527319" cy="52731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EBAE48D-B30B-D3E7-9929-F77B0115A89B}"/>
              </a:ext>
            </a:extLst>
          </p:cNvPr>
          <p:cNvSpPr txBox="1">
            <a:spLocks/>
          </p:cNvSpPr>
          <p:nvPr/>
        </p:nvSpPr>
        <p:spPr>
          <a:xfrm>
            <a:off x="610938" y="282869"/>
            <a:ext cx="11339198" cy="527318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600" b="1" i="0" kern="1200" spc="-70" baseline="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en-US" sz="2400" dirty="0">
                <a:solidFill>
                  <a:srgbClr val="03222E"/>
                </a:solidFill>
              </a:rPr>
              <a:t>Can you imagine…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8C59719-E074-2377-D180-A1D965229A2C}"/>
              </a:ext>
            </a:extLst>
          </p:cNvPr>
          <p:cNvGrpSpPr/>
          <p:nvPr/>
        </p:nvGrpSpPr>
        <p:grpSpPr>
          <a:xfrm>
            <a:off x="8322852" y="215472"/>
            <a:ext cx="3955212" cy="494401"/>
            <a:chOff x="3317447" y="-10511"/>
            <a:chExt cx="8874553" cy="1109319"/>
          </a:xfrm>
        </p:grpSpPr>
        <p:pic>
          <p:nvPicPr>
            <p:cNvPr id="5" name="Picture 4" descr="A colorful circles in different colors&#10;&#10;Description automatically generated">
              <a:extLst>
                <a:ext uri="{FF2B5EF4-FFF2-40B4-BE49-F238E27FC236}">
                  <a16:creationId xmlns:a16="http://schemas.microsoft.com/office/drawing/2014/main" id="{34D04128-B99E-CB50-7EEE-5E8791378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5400000">
              <a:off x="8864043" y="-10511"/>
              <a:ext cx="1109319" cy="1109319"/>
            </a:xfrm>
            <a:prstGeom prst="rect">
              <a:avLst/>
            </a:prstGeom>
          </p:spPr>
        </p:pic>
        <p:pic>
          <p:nvPicPr>
            <p:cNvPr id="6" name="Picture 5" descr="A blue and pink stripes&#10;&#10;Description automatically generated">
              <a:extLst>
                <a:ext uri="{FF2B5EF4-FFF2-40B4-BE49-F238E27FC236}">
                  <a16:creationId xmlns:a16="http://schemas.microsoft.com/office/drawing/2014/main" id="{97776771-C0C8-30E9-2D43-C1A204DE8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426766" y="-10511"/>
              <a:ext cx="1109319" cy="1109319"/>
            </a:xfrm>
            <a:prstGeom prst="rect">
              <a:avLst/>
            </a:prstGeom>
          </p:spPr>
        </p:pic>
        <p:pic>
          <p:nvPicPr>
            <p:cNvPr id="11" name="Picture 10" descr="A colorful circle with black center&#10;&#10;Description automatically generated">
              <a:extLst>
                <a:ext uri="{FF2B5EF4-FFF2-40B4-BE49-F238E27FC236}">
                  <a16:creationId xmlns:a16="http://schemas.microsoft.com/office/drawing/2014/main" id="{92D5F3CB-BF5C-9CAD-029D-E97F38FC9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536085" y="-10511"/>
              <a:ext cx="1109319" cy="1109319"/>
            </a:xfrm>
            <a:prstGeom prst="rect">
              <a:avLst/>
            </a:prstGeom>
          </p:spPr>
        </p:pic>
        <p:pic>
          <p:nvPicPr>
            <p:cNvPr id="13" name="Picture 12" descr="A yellow and blue diagonal stripes&#10;&#10;Description automatically generated">
              <a:extLst>
                <a:ext uri="{FF2B5EF4-FFF2-40B4-BE49-F238E27FC236}">
                  <a16:creationId xmlns:a16="http://schemas.microsoft.com/office/drawing/2014/main" id="{147421DC-22A1-6B43-1415-4FE5BAACE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317447" y="-10511"/>
              <a:ext cx="1109319" cy="1109319"/>
            </a:xfrm>
            <a:prstGeom prst="rect">
              <a:avLst/>
            </a:prstGeom>
          </p:spPr>
        </p:pic>
        <p:pic>
          <p:nvPicPr>
            <p:cNvPr id="14" name="Picture 13" descr="A colorful circle with different colors&#10;&#10;Description automatically generated with medium confidence">
              <a:extLst>
                <a:ext uri="{FF2B5EF4-FFF2-40B4-BE49-F238E27FC236}">
                  <a16:creationId xmlns:a16="http://schemas.microsoft.com/office/drawing/2014/main" id="{7C8A9388-9362-2347-2EF7-A071DCF15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1082681" y="-10511"/>
              <a:ext cx="1109319" cy="1109319"/>
            </a:xfrm>
            <a:prstGeom prst="rect">
              <a:avLst/>
            </a:prstGeom>
          </p:spPr>
        </p:pic>
        <p:pic>
          <p:nvPicPr>
            <p:cNvPr id="16" name="Picture 15" descr="A colorful circle with a grey background&#10;&#10;Description automatically generated">
              <a:extLst>
                <a:ext uri="{FF2B5EF4-FFF2-40B4-BE49-F238E27FC236}">
                  <a16:creationId xmlns:a16="http://schemas.microsoft.com/office/drawing/2014/main" id="{C7993B17-62A4-1CF7-2EDA-F42D98496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973362" y="-10511"/>
              <a:ext cx="1109319" cy="1109319"/>
            </a:xfrm>
            <a:prstGeom prst="rect">
              <a:avLst/>
            </a:prstGeom>
          </p:spPr>
        </p:pic>
        <p:pic>
          <p:nvPicPr>
            <p:cNvPr id="17" name="Picture 16" descr="A blue and pink striped background&#10;&#10;Description automatically generated">
              <a:extLst>
                <a:ext uri="{FF2B5EF4-FFF2-40B4-BE49-F238E27FC236}">
                  <a16:creationId xmlns:a16="http://schemas.microsoft.com/office/drawing/2014/main" id="{022FC76F-D37D-A161-7592-1FEA5A7D2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645405" y="-10511"/>
              <a:ext cx="1109319" cy="1109319"/>
            </a:xfrm>
            <a:prstGeom prst="rect">
              <a:avLst/>
            </a:prstGeom>
          </p:spPr>
        </p:pic>
        <p:pic>
          <p:nvPicPr>
            <p:cNvPr id="18" name="Picture 17" descr="A yellow and purple diagonal stripes&#10;&#10;Description automatically generated">
              <a:extLst>
                <a:ext uri="{FF2B5EF4-FFF2-40B4-BE49-F238E27FC236}">
                  <a16:creationId xmlns:a16="http://schemas.microsoft.com/office/drawing/2014/main" id="{AAD3E8ED-654A-4EE9-98FF-F11A6EA5C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754724" y="-10511"/>
              <a:ext cx="1109319" cy="1109319"/>
            </a:xfrm>
            <a:prstGeom prst="rect">
              <a:avLst/>
            </a:prstGeom>
          </p:spPr>
        </p:pic>
      </p:grpSp>
      <p:pic>
        <p:nvPicPr>
          <p:cNvPr id="20" name="Picture 19" descr="A colorful circle with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A2262506-76AC-B00E-4F0D-F65F4AE67B8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41944" y="215472"/>
            <a:ext cx="494401" cy="494401"/>
          </a:xfrm>
          <a:prstGeom prst="rect">
            <a:avLst/>
          </a:prstGeom>
        </p:spPr>
      </p:pic>
      <p:sp>
        <p:nvSpPr>
          <p:cNvPr id="22" name="Title 2">
            <a:extLst>
              <a:ext uri="{FF2B5EF4-FFF2-40B4-BE49-F238E27FC236}">
                <a16:creationId xmlns:a16="http://schemas.microsoft.com/office/drawing/2014/main" id="{4F9C5085-BCE6-4462-1403-50EB7198F053}"/>
              </a:ext>
            </a:extLst>
          </p:cNvPr>
          <p:cNvSpPr txBox="1">
            <a:spLocks/>
          </p:cNvSpPr>
          <p:nvPr/>
        </p:nvSpPr>
        <p:spPr>
          <a:xfrm>
            <a:off x="8864965" y="5609208"/>
            <a:ext cx="2918697" cy="527318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600" b="1" i="0" kern="1200" spc="-70" baseline="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en-US" sz="2400" dirty="0">
                <a:solidFill>
                  <a:srgbClr val="03222E"/>
                </a:solidFill>
              </a:rPr>
              <a:t>…the impossible???</a:t>
            </a:r>
          </a:p>
        </p:txBody>
      </p:sp>
    </p:spTree>
    <p:extLst>
      <p:ext uri="{BB962C8B-B14F-4D97-AF65-F5344CB8AC3E}">
        <p14:creationId xmlns:p14="http://schemas.microsoft.com/office/powerpoint/2010/main" val="2382179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F6A4DEF-A236-6CD7-9DB4-ECA3010ADD72}"/>
              </a:ext>
            </a:extLst>
          </p:cNvPr>
          <p:cNvGrpSpPr/>
          <p:nvPr/>
        </p:nvGrpSpPr>
        <p:grpSpPr>
          <a:xfrm>
            <a:off x="8322852" y="215472"/>
            <a:ext cx="3955212" cy="494401"/>
            <a:chOff x="3317447" y="-10511"/>
            <a:chExt cx="8874553" cy="1109319"/>
          </a:xfrm>
        </p:grpSpPr>
        <p:pic>
          <p:nvPicPr>
            <p:cNvPr id="11" name="Picture 10" descr="A colorful circles in different colors&#10;&#10;Description automatically generated">
              <a:extLst>
                <a:ext uri="{FF2B5EF4-FFF2-40B4-BE49-F238E27FC236}">
                  <a16:creationId xmlns:a16="http://schemas.microsoft.com/office/drawing/2014/main" id="{85FFD4CD-F294-CBEE-5DA3-A677A6880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8864043" y="-10511"/>
              <a:ext cx="1109319" cy="1109319"/>
            </a:xfrm>
            <a:prstGeom prst="rect">
              <a:avLst/>
            </a:prstGeom>
          </p:spPr>
        </p:pic>
        <p:pic>
          <p:nvPicPr>
            <p:cNvPr id="14" name="Picture 13" descr="A blue and pink stripes&#10;&#10;Description automatically generated">
              <a:extLst>
                <a:ext uri="{FF2B5EF4-FFF2-40B4-BE49-F238E27FC236}">
                  <a16:creationId xmlns:a16="http://schemas.microsoft.com/office/drawing/2014/main" id="{5EB0172E-787D-01B9-C300-96328EAA2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26766" y="-10511"/>
              <a:ext cx="1109319" cy="1109319"/>
            </a:xfrm>
            <a:prstGeom prst="rect">
              <a:avLst/>
            </a:prstGeom>
          </p:spPr>
        </p:pic>
        <p:pic>
          <p:nvPicPr>
            <p:cNvPr id="15" name="Picture 14" descr="A colorful circle with black center&#10;&#10;Description automatically generated">
              <a:extLst>
                <a:ext uri="{FF2B5EF4-FFF2-40B4-BE49-F238E27FC236}">
                  <a16:creationId xmlns:a16="http://schemas.microsoft.com/office/drawing/2014/main" id="{8D36476E-6C5D-07A0-DF54-2E96BA65C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36085" y="-10511"/>
              <a:ext cx="1109319" cy="1109319"/>
            </a:xfrm>
            <a:prstGeom prst="rect">
              <a:avLst/>
            </a:prstGeom>
          </p:spPr>
        </p:pic>
        <p:pic>
          <p:nvPicPr>
            <p:cNvPr id="16" name="Picture 15" descr="A yellow and blue diagonal stripes&#10;&#10;Description automatically generated">
              <a:extLst>
                <a:ext uri="{FF2B5EF4-FFF2-40B4-BE49-F238E27FC236}">
                  <a16:creationId xmlns:a16="http://schemas.microsoft.com/office/drawing/2014/main" id="{F14B9BE4-960E-1E43-154B-0C4575B5E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17447" y="-10511"/>
              <a:ext cx="1109319" cy="1109319"/>
            </a:xfrm>
            <a:prstGeom prst="rect">
              <a:avLst/>
            </a:prstGeom>
          </p:spPr>
        </p:pic>
        <p:pic>
          <p:nvPicPr>
            <p:cNvPr id="17" name="Picture 16" descr="A colorful circle with different colors&#10;&#10;Description automatically generated with medium confidence">
              <a:extLst>
                <a:ext uri="{FF2B5EF4-FFF2-40B4-BE49-F238E27FC236}">
                  <a16:creationId xmlns:a16="http://schemas.microsoft.com/office/drawing/2014/main" id="{486D3711-76A4-126C-1AA0-20EAEEC84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082681" y="-10511"/>
              <a:ext cx="1109319" cy="1109319"/>
            </a:xfrm>
            <a:prstGeom prst="rect">
              <a:avLst/>
            </a:prstGeom>
          </p:spPr>
        </p:pic>
        <p:pic>
          <p:nvPicPr>
            <p:cNvPr id="18" name="Picture 17" descr="A colorful circle with a grey background&#10;&#10;Description automatically generated">
              <a:extLst>
                <a:ext uri="{FF2B5EF4-FFF2-40B4-BE49-F238E27FC236}">
                  <a16:creationId xmlns:a16="http://schemas.microsoft.com/office/drawing/2014/main" id="{D3CE0F91-D23D-0DB8-5311-EB54C0C07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73362" y="-10511"/>
              <a:ext cx="1109319" cy="1109319"/>
            </a:xfrm>
            <a:prstGeom prst="rect">
              <a:avLst/>
            </a:prstGeom>
          </p:spPr>
        </p:pic>
        <p:pic>
          <p:nvPicPr>
            <p:cNvPr id="23" name="Picture 22" descr="A blue and pink striped background&#10;&#10;Description automatically generated">
              <a:extLst>
                <a:ext uri="{FF2B5EF4-FFF2-40B4-BE49-F238E27FC236}">
                  <a16:creationId xmlns:a16="http://schemas.microsoft.com/office/drawing/2014/main" id="{8719046C-9A09-EE89-6712-78324B8B4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45405" y="-10511"/>
              <a:ext cx="1109319" cy="1109319"/>
            </a:xfrm>
            <a:prstGeom prst="rect">
              <a:avLst/>
            </a:prstGeom>
          </p:spPr>
        </p:pic>
        <p:pic>
          <p:nvPicPr>
            <p:cNvPr id="25" name="Picture 24" descr="A yellow and purple diagonal stripes&#10;&#10;Description automatically generated">
              <a:extLst>
                <a:ext uri="{FF2B5EF4-FFF2-40B4-BE49-F238E27FC236}">
                  <a16:creationId xmlns:a16="http://schemas.microsoft.com/office/drawing/2014/main" id="{3BC4DBCE-B3A8-FB27-646B-655860CAE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754724" y="-10511"/>
              <a:ext cx="1109319" cy="1109319"/>
            </a:xfrm>
            <a:prstGeom prst="rect">
              <a:avLst/>
            </a:prstGeom>
          </p:spPr>
        </p:pic>
      </p:grp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306F9B6-78BE-665B-4839-911CE77AB8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348263"/>
              </p:ext>
            </p:extLst>
          </p:nvPr>
        </p:nvGraphicFramePr>
        <p:xfrm>
          <a:off x="3257053" y="176294"/>
          <a:ext cx="9485905" cy="6830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id="{901A1F90-4A31-C380-887F-579EA8196E27}"/>
              </a:ext>
            </a:extLst>
          </p:cNvPr>
          <p:cNvSpPr>
            <a:spLocks noChangeAspect="1"/>
          </p:cNvSpPr>
          <p:nvPr/>
        </p:nvSpPr>
        <p:spPr>
          <a:xfrm>
            <a:off x="5961283" y="1726545"/>
            <a:ext cx="3861583" cy="3863187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797248F-DABD-71E0-7D2C-121C512548F4}"/>
              </a:ext>
            </a:extLst>
          </p:cNvPr>
          <p:cNvSpPr>
            <a:spLocks noChangeAspect="1"/>
          </p:cNvSpPr>
          <p:nvPr/>
        </p:nvSpPr>
        <p:spPr>
          <a:xfrm rot="2301001">
            <a:off x="4704883" y="656584"/>
            <a:ext cx="6152667" cy="615266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t" anchorCtr="0">
            <a:prstTxWarp prst="textArchUp">
              <a:avLst/>
            </a:prstTxWarp>
          </a:bodyPr>
          <a:lstStyle/>
          <a:p>
            <a:pPr algn="ctr"/>
            <a:r>
              <a:rPr lang="en-GB" sz="1300" b="1" dirty="0">
                <a:solidFill>
                  <a:schemeClr val="tx1"/>
                </a:solidFill>
                <a:latin typeface="+mj-lt"/>
              </a:rPr>
              <a:t>1: Value First</a:t>
            </a:r>
          </a:p>
          <a:p>
            <a:pPr algn="ctr"/>
            <a:endParaRPr lang="en-GB" sz="1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AD3F74-2A1D-7394-BBF3-2487C340051E}"/>
              </a:ext>
            </a:extLst>
          </p:cNvPr>
          <p:cNvSpPr>
            <a:spLocks noChangeAspect="1"/>
          </p:cNvSpPr>
          <p:nvPr/>
        </p:nvSpPr>
        <p:spPr>
          <a:xfrm rot="6682296">
            <a:off x="4934105" y="662654"/>
            <a:ext cx="6152667" cy="615266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t" anchorCtr="0">
            <a:prstTxWarp prst="textArchUp">
              <a:avLst/>
            </a:prstTxWarp>
          </a:bodyPr>
          <a:lstStyle/>
          <a:p>
            <a:pPr algn="ctr"/>
            <a:r>
              <a:rPr lang="en-GB" sz="1300" b="1" dirty="0">
                <a:solidFill>
                  <a:schemeClr val="bg1"/>
                </a:solidFill>
                <a:latin typeface="+mj-lt"/>
              </a:rPr>
              <a:t>3: Proactive</a:t>
            </a:r>
          </a:p>
          <a:p>
            <a:pPr algn="ctr"/>
            <a:r>
              <a:rPr lang="en-GB" sz="1300" b="1" dirty="0">
                <a:solidFill>
                  <a:schemeClr val="bg1"/>
                </a:solidFill>
                <a:latin typeface="+mj-lt"/>
              </a:rPr>
              <a:t>Improvement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659B907-AEE7-BCC2-6B76-AB4F2512BCEC}"/>
              </a:ext>
            </a:extLst>
          </p:cNvPr>
          <p:cNvSpPr>
            <a:spLocks noChangeAspect="1"/>
          </p:cNvSpPr>
          <p:nvPr/>
        </p:nvSpPr>
        <p:spPr>
          <a:xfrm rot="19446295">
            <a:off x="4923672" y="767042"/>
            <a:ext cx="6152667" cy="615266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t" anchorCtr="0">
            <a:prstTxWarp prst="textArchUp">
              <a:avLst/>
            </a:prstTxWarp>
          </a:bodyPr>
          <a:lstStyle/>
          <a:p>
            <a:pPr algn="ctr"/>
            <a:r>
              <a:rPr lang="en-GB" sz="1300" b="1" dirty="0">
                <a:solidFill>
                  <a:schemeClr val="bg1"/>
                </a:solidFill>
                <a:latin typeface="+mj-lt"/>
              </a:rPr>
              <a:t>2: Proactive Governance</a:t>
            </a:r>
          </a:p>
          <a:p>
            <a:pPr algn="ctr"/>
            <a:r>
              <a:rPr lang="en-GB" sz="1300" b="1" dirty="0">
                <a:solidFill>
                  <a:schemeClr val="bg1"/>
                </a:solidFill>
                <a:latin typeface="+mj-lt"/>
              </a:rPr>
              <a:t>and Transparency</a:t>
            </a:r>
          </a:p>
          <a:p>
            <a:pPr algn="ctr"/>
            <a:endParaRPr lang="en-GB" sz="13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FC3B287-9F41-3BB9-0D7A-C2A63E5A4C85}"/>
              </a:ext>
            </a:extLst>
          </p:cNvPr>
          <p:cNvSpPr>
            <a:spLocks noChangeAspect="1"/>
          </p:cNvSpPr>
          <p:nvPr/>
        </p:nvSpPr>
        <p:spPr>
          <a:xfrm rot="15131372">
            <a:off x="4845314" y="651540"/>
            <a:ext cx="6152667" cy="615266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t" anchorCtr="0">
            <a:prstTxWarp prst="textArchUp">
              <a:avLst/>
            </a:prstTxWarp>
          </a:bodyPr>
          <a:lstStyle/>
          <a:p>
            <a:pPr algn="ctr"/>
            <a:r>
              <a:rPr lang="en-GB" sz="1300" b="1" dirty="0">
                <a:solidFill>
                  <a:schemeClr val="tx1"/>
                </a:solidFill>
                <a:latin typeface="+mj-lt"/>
              </a:rPr>
              <a:t>4: Systematic Measurement</a:t>
            </a:r>
          </a:p>
          <a:p>
            <a:pPr algn="ctr"/>
            <a:r>
              <a:rPr lang="en-GB" sz="1300" b="1" dirty="0">
                <a:solidFill>
                  <a:schemeClr val="tx1"/>
                </a:solidFill>
                <a:latin typeface="+mj-lt"/>
              </a:rPr>
              <a:t> and Optimisation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C3EF4EA-D7CF-A55C-8D5E-82D3BC2BCF22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4799021" y="521867"/>
            <a:ext cx="6152667" cy="615266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t" anchorCtr="0">
            <a:prstTxWarp prst="textArchUp">
              <a:avLst/>
            </a:prstTxWarp>
          </a:bodyPr>
          <a:lstStyle/>
          <a:p>
            <a:pPr algn="ctr"/>
            <a:r>
              <a:rPr lang="en-GB" sz="1300" b="1" dirty="0">
                <a:solidFill>
                  <a:schemeClr val="bg1"/>
                </a:solidFill>
                <a:latin typeface="+mj-lt"/>
              </a:rPr>
              <a:t>5: Technical</a:t>
            </a:r>
          </a:p>
          <a:p>
            <a:pPr algn="ctr"/>
            <a:r>
              <a:rPr lang="en-GB" sz="1300" b="1" dirty="0">
                <a:solidFill>
                  <a:schemeClr val="bg1"/>
                </a:solidFill>
                <a:latin typeface="+mj-lt"/>
              </a:rPr>
              <a:t>Excellence</a:t>
            </a:r>
          </a:p>
          <a:p>
            <a:pPr algn="ctr"/>
            <a:endParaRPr lang="en-GB" sz="13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DB5112E-9E54-16F2-6C63-15F083311878}"/>
              </a:ext>
            </a:extLst>
          </p:cNvPr>
          <p:cNvGrpSpPr/>
          <p:nvPr/>
        </p:nvGrpSpPr>
        <p:grpSpPr>
          <a:xfrm>
            <a:off x="6507747" y="2194077"/>
            <a:ext cx="2827800" cy="2568302"/>
            <a:chOff x="4597185" y="2264003"/>
            <a:chExt cx="3078270" cy="2795787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AC4AF9A-BB9A-6C88-9BEA-8C8EE00218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33999" y="2844578"/>
              <a:ext cx="851021" cy="1614234"/>
            </a:xfrm>
            <a:prstGeom prst="line">
              <a:avLst/>
            </a:prstGeom>
            <a:ln w="66675" cap="rnd">
              <a:solidFill>
                <a:srgbClr val="7F7F7F">
                  <a:alpha val="31952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CC1BD68-E818-BB0B-2E64-A7B3ADF4DEE0}"/>
                </a:ext>
              </a:extLst>
            </p:cNvPr>
            <p:cNvCxnSpPr>
              <a:cxnSpLocks/>
            </p:cNvCxnSpPr>
            <p:nvPr/>
          </p:nvCxnSpPr>
          <p:spPr>
            <a:xfrm>
              <a:off x="5834480" y="4396802"/>
              <a:ext cx="602134" cy="0"/>
            </a:xfrm>
            <a:prstGeom prst="line">
              <a:avLst/>
            </a:prstGeom>
            <a:ln w="66675" cap="rnd">
              <a:solidFill>
                <a:srgbClr val="7F7F7F">
                  <a:alpha val="31952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EAF8AD0-EF84-7F31-8393-1931E5AAC5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04129" y="2880941"/>
              <a:ext cx="627018" cy="1032294"/>
            </a:xfrm>
            <a:prstGeom prst="line">
              <a:avLst/>
            </a:prstGeom>
            <a:ln w="66675" cap="rnd">
              <a:solidFill>
                <a:srgbClr val="7F7F7F">
                  <a:alpha val="31952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DD8C72D-D7AB-D000-3EC9-FB6EBAFA48DD}"/>
                </a:ext>
              </a:extLst>
            </p:cNvPr>
            <p:cNvSpPr txBox="1"/>
            <p:nvPr/>
          </p:nvSpPr>
          <p:spPr>
            <a:xfrm>
              <a:off x="5837773" y="2880941"/>
              <a:ext cx="5686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Agile</a:t>
              </a:r>
              <a:endParaRPr lang="en-GB" sz="12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1D77F00-2FA7-579D-B211-056804C54C23}"/>
                </a:ext>
              </a:extLst>
            </p:cNvPr>
            <p:cNvSpPr txBox="1"/>
            <p:nvPr/>
          </p:nvSpPr>
          <p:spPr>
            <a:xfrm>
              <a:off x="5532433" y="3169368"/>
              <a:ext cx="11793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Best Practice</a:t>
              </a:r>
              <a:endParaRPr lang="en-GB" sz="12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73DFA97-29B9-72BE-F35F-8E1D020BCF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00165" y="2264003"/>
              <a:ext cx="1273628" cy="1274157"/>
            </a:xfrm>
            <a:prstGeom prst="ellipse">
              <a:avLst/>
            </a:prstGeom>
            <a:solidFill>
              <a:srgbClr val="0061AF"/>
            </a:solidFill>
            <a:ln>
              <a:solidFill>
                <a:srgbClr val="0061A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42C9EAE-499B-63CD-3062-3EB3E94C5F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01827" y="3759724"/>
              <a:ext cx="1273628" cy="1274157"/>
            </a:xfrm>
            <a:prstGeom prst="ellipse">
              <a:avLst/>
            </a:prstGeom>
            <a:solidFill>
              <a:srgbClr val="0061AF"/>
            </a:solidFill>
            <a:ln>
              <a:solidFill>
                <a:srgbClr val="0061A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C155D86B-8E37-6EA4-64EE-816DEF965F3A}"/>
                </a:ext>
              </a:extLst>
            </p:cNvPr>
            <p:cNvGrpSpPr/>
            <p:nvPr/>
          </p:nvGrpSpPr>
          <p:grpSpPr>
            <a:xfrm>
              <a:off x="4597185" y="3785633"/>
              <a:ext cx="1273628" cy="1274157"/>
              <a:chOff x="4597185" y="3785633"/>
              <a:chExt cx="1273628" cy="1274157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3FD99F77-B917-BCD6-BCB1-9E90F71594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97185" y="3785633"/>
                <a:ext cx="1273628" cy="1274157"/>
              </a:xfrm>
              <a:prstGeom prst="ellipse">
                <a:avLst/>
              </a:prstGeom>
              <a:solidFill>
                <a:srgbClr val="0061AF"/>
              </a:solidFill>
              <a:ln>
                <a:solidFill>
                  <a:srgbClr val="0061A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ArchUp">
                  <a:avLst/>
                </a:prstTxWarp>
              </a:bodyPr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C5CDBE1-175A-0FDB-4361-95DC607580B2}"/>
                  </a:ext>
                </a:extLst>
              </p:cNvPr>
              <p:cNvSpPr txBox="1"/>
              <p:nvPr/>
            </p:nvSpPr>
            <p:spPr>
              <a:xfrm>
                <a:off x="4661314" y="4438442"/>
                <a:ext cx="113347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chemeClr val="bg1"/>
                    </a:solidFill>
                    <a:latin typeface="+mj-lt"/>
                  </a:rPr>
                  <a:t>Top Tier</a:t>
                </a:r>
              </a:p>
              <a:p>
                <a:pPr algn="ctr"/>
                <a:r>
                  <a:rPr lang="en-US" sz="1100" b="1" dirty="0">
                    <a:solidFill>
                      <a:schemeClr val="bg1"/>
                    </a:solidFill>
                    <a:latin typeface="+mj-lt"/>
                  </a:rPr>
                  <a:t>Talent</a:t>
                </a:r>
                <a:endParaRPr lang="en-GB" sz="11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  <p:pic>
            <p:nvPicPr>
              <p:cNvPr id="6" name="Graphic 5" descr="Group of men with solid fill">
                <a:extLst>
                  <a:ext uri="{FF2B5EF4-FFF2-40B4-BE49-F238E27FC236}">
                    <a16:creationId xmlns:a16="http://schemas.microsoft.com/office/drawing/2014/main" id="{C0DB4EB5-C726-7992-DE14-63A18DFBCF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5004530" y="3999144"/>
                <a:ext cx="414038" cy="414038"/>
              </a:xfrm>
              <a:prstGeom prst="rect">
                <a:avLst/>
              </a:prstGeom>
            </p:spPr>
          </p:pic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6EBF408-34BE-FD62-6F41-5B658A2F6835}"/>
                </a:ext>
              </a:extLst>
            </p:cNvPr>
            <p:cNvSpPr txBox="1"/>
            <p:nvPr/>
          </p:nvSpPr>
          <p:spPr>
            <a:xfrm>
              <a:off x="5572254" y="2598121"/>
              <a:ext cx="11334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+mj-lt"/>
                </a:rPr>
                <a:t>Agile</a:t>
              </a:r>
            </a:p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+mj-lt"/>
                </a:rPr>
                <a:t>Best Practice</a:t>
              </a:r>
              <a:endParaRPr lang="en-GB" sz="11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B9D1DAE-BD5B-5390-1D44-60E5A27FA572}"/>
                </a:ext>
              </a:extLst>
            </p:cNvPr>
            <p:cNvSpPr txBox="1"/>
            <p:nvPr/>
          </p:nvSpPr>
          <p:spPr>
            <a:xfrm>
              <a:off x="6484684" y="4457421"/>
              <a:ext cx="11334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+mj-lt"/>
                </a:rPr>
                <a:t>First Class</a:t>
              </a:r>
            </a:p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+mj-lt"/>
                </a:rPr>
                <a:t>Tooling</a:t>
              </a:r>
              <a:endParaRPr lang="en-GB" sz="1100" b="1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57" name="Graphic 56" descr="Tools with solid fill">
              <a:extLst>
                <a:ext uri="{FF2B5EF4-FFF2-40B4-BE49-F238E27FC236}">
                  <a16:creationId xmlns:a16="http://schemas.microsoft.com/office/drawing/2014/main" id="{83EB45DF-715A-0B7E-03B4-9D11EB512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6856152" y="4009098"/>
              <a:ext cx="364978" cy="364978"/>
            </a:xfrm>
            <a:prstGeom prst="rect">
              <a:avLst/>
            </a:prstGeom>
          </p:spPr>
        </p:pic>
      </p:grpSp>
      <p:sp>
        <p:nvSpPr>
          <p:cNvPr id="2" name="Title 2">
            <a:extLst>
              <a:ext uri="{FF2B5EF4-FFF2-40B4-BE49-F238E27FC236}">
                <a16:creationId xmlns:a16="http://schemas.microsoft.com/office/drawing/2014/main" id="{D3B48EAA-60CD-A80D-EAC0-00C7EC187A69}"/>
              </a:ext>
            </a:extLst>
          </p:cNvPr>
          <p:cNvSpPr txBox="1">
            <a:spLocks/>
          </p:cNvSpPr>
          <p:nvPr/>
        </p:nvSpPr>
        <p:spPr>
          <a:xfrm>
            <a:off x="610938" y="448094"/>
            <a:ext cx="11339198" cy="527318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600" b="1" i="0" kern="1200" spc="-70" baseline="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en-US" sz="2400" dirty="0">
                <a:solidFill>
                  <a:srgbClr val="03222E"/>
                </a:solidFill>
              </a:rPr>
              <a:t>5 Things we’ve Learned</a:t>
            </a:r>
          </a:p>
        </p:txBody>
      </p:sp>
      <p:pic>
        <p:nvPicPr>
          <p:cNvPr id="28" name="Picture 27" descr="A colorful circle with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6CE6AABC-0BF7-CAB7-9C18-CFB83C5646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1944" y="215472"/>
            <a:ext cx="494401" cy="494401"/>
          </a:xfrm>
          <a:prstGeom prst="rect">
            <a:avLst/>
          </a:prstGeom>
        </p:spPr>
      </p:pic>
      <p:sp>
        <p:nvSpPr>
          <p:cNvPr id="30" name="Title 2">
            <a:extLst>
              <a:ext uri="{FF2B5EF4-FFF2-40B4-BE49-F238E27FC236}">
                <a16:creationId xmlns:a16="http://schemas.microsoft.com/office/drawing/2014/main" id="{7F17B972-8DAF-2561-1F30-4E796FA377FE}"/>
              </a:ext>
            </a:extLst>
          </p:cNvPr>
          <p:cNvSpPr txBox="1">
            <a:spLocks/>
          </p:cNvSpPr>
          <p:nvPr/>
        </p:nvSpPr>
        <p:spPr>
          <a:xfrm>
            <a:off x="610938" y="157150"/>
            <a:ext cx="11339198" cy="527318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600" b="1" i="0" kern="1200" spc="-70" baseline="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en-US" sz="1600" b="0" dirty="0">
                <a:solidFill>
                  <a:srgbClr val="03222E"/>
                </a:solidFill>
              </a:rPr>
              <a:t>Achieving the Impossible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2888C1ED-0B12-1953-FE64-01D3B1DDE861}"/>
              </a:ext>
            </a:extLst>
          </p:cNvPr>
          <p:cNvSpPr/>
          <p:nvPr/>
        </p:nvSpPr>
        <p:spPr>
          <a:xfrm>
            <a:off x="584135" y="1487464"/>
            <a:ext cx="3734486" cy="864224"/>
          </a:xfrm>
          <a:prstGeom prst="roundRect">
            <a:avLst>
              <a:gd name="adj" fmla="val 3904"/>
            </a:avLst>
          </a:prstGeom>
          <a:solidFill>
            <a:schemeClr val="bg1"/>
          </a:solidFill>
          <a:ln>
            <a:solidFill>
              <a:schemeClr val="bg2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Flowchart: Connector 69">
            <a:extLst>
              <a:ext uri="{FF2B5EF4-FFF2-40B4-BE49-F238E27FC236}">
                <a16:creationId xmlns:a16="http://schemas.microsoft.com/office/drawing/2014/main" id="{76F39557-A281-9D5D-E736-FE4A06F0BE43}"/>
              </a:ext>
            </a:extLst>
          </p:cNvPr>
          <p:cNvSpPr/>
          <p:nvPr/>
        </p:nvSpPr>
        <p:spPr>
          <a:xfrm>
            <a:off x="745830" y="1726950"/>
            <a:ext cx="383904" cy="385252"/>
          </a:xfrm>
          <a:prstGeom prst="flowChartConnector">
            <a:avLst/>
          </a:prstGeom>
          <a:solidFill>
            <a:srgbClr val="FFB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ysClr val="windowText" lastClr="000000"/>
                </a:solidFill>
                <a:latin typeface="+mj-lt"/>
              </a:rPr>
              <a:t>1</a:t>
            </a:r>
            <a:endParaRPr lang="en-GB" sz="1400" b="1" dirty="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C54F841-196E-109A-EA26-89C442C456A2}"/>
              </a:ext>
            </a:extLst>
          </p:cNvPr>
          <p:cNvSpPr txBox="1"/>
          <p:nvPr/>
        </p:nvSpPr>
        <p:spPr>
          <a:xfrm>
            <a:off x="1227029" y="1662263"/>
            <a:ext cx="29186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3222E"/>
                </a:solidFill>
                <a:latin typeface="+mj-lt"/>
                <a:ea typeface="Times New Roman" panose="02020603050405020304" pitchFamily="18" charset="0"/>
              </a:rPr>
              <a:t>Transformation </a:t>
            </a:r>
            <a:r>
              <a:rPr lang="en-US" sz="1400" dirty="0" err="1">
                <a:solidFill>
                  <a:srgbClr val="03222E"/>
                </a:solidFill>
                <a:latin typeface="+mj-lt"/>
                <a:ea typeface="Times New Roman" panose="02020603050405020304" pitchFamily="18" charset="0"/>
              </a:rPr>
              <a:t>programmes</a:t>
            </a:r>
            <a:r>
              <a:rPr lang="en-US" sz="1400" dirty="0">
                <a:solidFill>
                  <a:srgbClr val="03222E"/>
                </a:solidFill>
                <a:latin typeface="+mj-lt"/>
                <a:ea typeface="Times New Roman" panose="02020603050405020304" pitchFamily="18" charset="0"/>
              </a:rPr>
              <a:t> delivering true value</a:t>
            </a:r>
            <a:endParaRPr lang="en-GB" sz="1400" dirty="0">
              <a:latin typeface="+mj-lt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5225AD17-2E57-E34C-73F7-55663310CBA2}"/>
              </a:ext>
            </a:extLst>
          </p:cNvPr>
          <p:cNvSpPr/>
          <p:nvPr/>
        </p:nvSpPr>
        <p:spPr>
          <a:xfrm>
            <a:off x="584135" y="2431844"/>
            <a:ext cx="3734486" cy="864224"/>
          </a:xfrm>
          <a:prstGeom prst="roundRect">
            <a:avLst>
              <a:gd name="adj" fmla="val 3904"/>
            </a:avLst>
          </a:prstGeom>
          <a:solidFill>
            <a:schemeClr val="bg1"/>
          </a:solidFill>
          <a:ln>
            <a:solidFill>
              <a:schemeClr val="bg2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Flowchart: Connector 69">
            <a:extLst>
              <a:ext uri="{FF2B5EF4-FFF2-40B4-BE49-F238E27FC236}">
                <a16:creationId xmlns:a16="http://schemas.microsoft.com/office/drawing/2014/main" id="{A66E6BA6-EBE3-8C9A-077D-7A7BED5C4C0F}"/>
              </a:ext>
            </a:extLst>
          </p:cNvPr>
          <p:cNvSpPr/>
          <p:nvPr/>
        </p:nvSpPr>
        <p:spPr>
          <a:xfrm>
            <a:off x="745830" y="2671330"/>
            <a:ext cx="383904" cy="385252"/>
          </a:xfrm>
          <a:prstGeom prst="flowChartConnector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+mj-lt"/>
              </a:rPr>
              <a:t>2</a:t>
            </a:r>
            <a:endParaRPr lang="en-GB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7E05F0A-31BE-72E7-9467-D23071F4EBD0}"/>
              </a:ext>
            </a:extLst>
          </p:cNvPr>
          <p:cNvSpPr txBox="1"/>
          <p:nvPr/>
        </p:nvSpPr>
        <p:spPr>
          <a:xfrm>
            <a:off x="1227029" y="2606643"/>
            <a:ext cx="29186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3222E"/>
                </a:solidFill>
                <a:latin typeface="+mj-lt"/>
                <a:ea typeface="Times New Roman" panose="02020603050405020304" pitchFamily="18" charset="0"/>
              </a:rPr>
              <a:t>Transformation </a:t>
            </a:r>
            <a:r>
              <a:rPr lang="en-US" sz="1400" dirty="0" err="1">
                <a:solidFill>
                  <a:srgbClr val="03222E"/>
                </a:solidFill>
                <a:latin typeface="+mj-lt"/>
                <a:ea typeface="Times New Roman" panose="02020603050405020304" pitchFamily="18" charset="0"/>
              </a:rPr>
              <a:t>programmes</a:t>
            </a:r>
            <a:r>
              <a:rPr lang="en-US" sz="1400" dirty="0">
                <a:solidFill>
                  <a:srgbClr val="03222E"/>
                </a:solidFill>
                <a:latin typeface="+mj-lt"/>
                <a:ea typeface="Times New Roman" panose="02020603050405020304" pitchFamily="18" charset="0"/>
              </a:rPr>
              <a:t> delivering to plan &amp; budget</a:t>
            </a:r>
            <a:endParaRPr lang="en-GB" sz="1400" dirty="0">
              <a:latin typeface="+mj-lt"/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2D5ED290-D0D2-90C9-88F3-EDC0018AD16D}"/>
              </a:ext>
            </a:extLst>
          </p:cNvPr>
          <p:cNvSpPr/>
          <p:nvPr/>
        </p:nvSpPr>
        <p:spPr>
          <a:xfrm>
            <a:off x="584135" y="3376224"/>
            <a:ext cx="3734486" cy="864224"/>
          </a:xfrm>
          <a:prstGeom prst="roundRect">
            <a:avLst>
              <a:gd name="adj" fmla="val 3904"/>
            </a:avLst>
          </a:prstGeom>
          <a:solidFill>
            <a:schemeClr val="bg1"/>
          </a:solidFill>
          <a:ln>
            <a:solidFill>
              <a:schemeClr val="bg2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Flowchart: Connector 69">
            <a:extLst>
              <a:ext uri="{FF2B5EF4-FFF2-40B4-BE49-F238E27FC236}">
                <a16:creationId xmlns:a16="http://schemas.microsoft.com/office/drawing/2014/main" id="{D71E127A-17F0-659F-0B4D-A68FC4CAC075}"/>
              </a:ext>
            </a:extLst>
          </p:cNvPr>
          <p:cNvSpPr/>
          <p:nvPr/>
        </p:nvSpPr>
        <p:spPr>
          <a:xfrm>
            <a:off x="745830" y="3615710"/>
            <a:ext cx="383904" cy="385252"/>
          </a:xfrm>
          <a:prstGeom prst="flowChartConnector">
            <a:avLst/>
          </a:prstGeom>
          <a:solidFill>
            <a:srgbClr val="B22F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+mj-lt"/>
              </a:rPr>
              <a:t>3</a:t>
            </a:r>
            <a:endParaRPr lang="en-GB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B3DCEFB-DD22-A820-41A0-C3F19922FD87}"/>
              </a:ext>
            </a:extLst>
          </p:cNvPr>
          <p:cNvSpPr txBox="1"/>
          <p:nvPr/>
        </p:nvSpPr>
        <p:spPr>
          <a:xfrm>
            <a:off x="1227029" y="3551023"/>
            <a:ext cx="29186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3222E"/>
                </a:solidFill>
                <a:latin typeface="+mj-lt"/>
                <a:ea typeface="Times New Roman" panose="02020603050405020304" pitchFamily="18" charset="0"/>
              </a:rPr>
              <a:t>Major issues eliminated &amp; legacy technology </a:t>
            </a:r>
            <a:r>
              <a:rPr lang="en-US" sz="1400" dirty="0" err="1">
                <a:solidFill>
                  <a:srgbClr val="03222E"/>
                </a:solidFill>
                <a:latin typeface="+mj-lt"/>
                <a:ea typeface="Times New Roman" panose="02020603050405020304" pitchFamily="18" charset="0"/>
              </a:rPr>
              <a:t>minimised</a:t>
            </a:r>
            <a:endParaRPr lang="en-GB" sz="1400" dirty="0">
              <a:latin typeface="+mj-lt"/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986B6249-0A9D-771D-4A8E-DEF0F67879B6}"/>
              </a:ext>
            </a:extLst>
          </p:cNvPr>
          <p:cNvSpPr/>
          <p:nvPr/>
        </p:nvSpPr>
        <p:spPr>
          <a:xfrm>
            <a:off x="584135" y="4320604"/>
            <a:ext cx="3734486" cy="864224"/>
          </a:xfrm>
          <a:prstGeom prst="roundRect">
            <a:avLst>
              <a:gd name="adj" fmla="val 3904"/>
            </a:avLst>
          </a:prstGeom>
          <a:solidFill>
            <a:schemeClr val="bg1"/>
          </a:solidFill>
          <a:ln>
            <a:solidFill>
              <a:schemeClr val="bg2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Flowchart: Connector 69">
            <a:extLst>
              <a:ext uri="{FF2B5EF4-FFF2-40B4-BE49-F238E27FC236}">
                <a16:creationId xmlns:a16="http://schemas.microsoft.com/office/drawing/2014/main" id="{7F0ECF07-62F3-B731-DF43-DD271F70DE80}"/>
              </a:ext>
            </a:extLst>
          </p:cNvPr>
          <p:cNvSpPr/>
          <p:nvPr/>
        </p:nvSpPr>
        <p:spPr>
          <a:xfrm>
            <a:off x="745830" y="4560090"/>
            <a:ext cx="383904" cy="385252"/>
          </a:xfrm>
          <a:prstGeom prst="flowChartConnector">
            <a:avLst/>
          </a:prstGeom>
          <a:solidFill>
            <a:srgbClr val="FF66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ysClr val="windowText" lastClr="000000"/>
                </a:solidFill>
                <a:latin typeface="+mj-lt"/>
              </a:rPr>
              <a:t>4</a:t>
            </a:r>
            <a:endParaRPr lang="en-GB" sz="1400" b="1" dirty="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7CFD01C-F56F-B1D8-E44D-81417E888D80}"/>
              </a:ext>
            </a:extLst>
          </p:cNvPr>
          <p:cNvSpPr txBox="1"/>
          <p:nvPr/>
        </p:nvSpPr>
        <p:spPr>
          <a:xfrm>
            <a:off x="1227029" y="4495403"/>
            <a:ext cx="29186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3222E"/>
                </a:solidFill>
                <a:latin typeface="+mj-lt"/>
                <a:ea typeface="Times New Roman" panose="02020603050405020304" pitchFamily="18" charset="0"/>
              </a:rPr>
              <a:t>Optimised</a:t>
            </a:r>
            <a:r>
              <a:rPr lang="en-US" sz="1400" dirty="0">
                <a:solidFill>
                  <a:srgbClr val="03222E"/>
                </a:solidFill>
                <a:latin typeface="+mj-lt"/>
                <a:ea typeface="Times New Roman" panose="02020603050405020304" pitchFamily="18" charset="0"/>
              </a:rPr>
              <a:t> &amp; Efficient Operations</a:t>
            </a:r>
            <a:endParaRPr lang="en-GB" sz="1400" dirty="0">
              <a:latin typeface="+mj-lt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E90E252D-2327-C05B-2FB5-B152F51BB429}"/>
              </a:ext>
            </a:extLst>
          </p:cNvPr>
          <p:cNvSpPr/>
          <p:nvPr/>
        </p:nvSpPr>
        <p:spPr>
          <a:xfrm>
            <a:off x="584135" y="5264984"/>
            <a:ext cx="3734486" cy="864224"/>
          </a:xfrm>
          <a:prstGeom prst="roundRect">
            <a:avLst>
              <a:gd name="adj" fmla="val 3904"/>
            </a:avLst>
          </a:prstGeom>
          <a:solidFill>
            <a:schemeClr val="bg1"/>
          </a:solidFill>
          <a:ln>
            <a:solidFill>
              <a:schemeClr val="bg2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Flowchart: Connector 69">
            <a:extLst>
              <a:ext uri="{FF2B5EF4-FFF2-40B4-BE49-F238E27FC236}">
                <a16:creationId xmlns:a16="http://schemas.microsoft.com/office/drawing/2014/main" id="{91239F48-9146-7B8F-B311-F71329C07BDD}"/>
              </a:ext>
            </a:extLst>
          </p:cNvPr>
          <p:cNvSpPr/>
          <p:nvPr/>
        </p:nvSpPr>
        <p:spPr>
          <a:xfrm>
            <a:off x="745830" y="5504470"/>
            <a:ext cx="383904" cy="385252"/>
          </a:xfrm>
          <a:prstGeom prst="flowChartConnector">
            <a:avLst/>
          </a:prstGeom>
          <a:solidFill>
            <a:srgbClr val="1223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+mj-lt"/>
              </a:rPr>
              <a:t>5</a:t>
            </a:r>
            <a:endParaRPr lang="en-GB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935A6DD-5303-95E7-301E-3B57D77A2070}"/>
              </a:ext>
            </a:extLst>
          </p:cNvPr>
          <p:cNvSpPr txBox="1"/>
          <p:nvPr/>
        </p:nvSpPr>
        <p:spPr>
          <a:xfrm>
            <a:off x="1227029" y="5543207"/>
            <a:ext cx="29186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3222E"/>
                </a:solidFill>
                <a:latin typeface="+mj-lt"/>
                <a:ea typeface="Times New Roman" panose="02020603050405020304" pitchFamily="18" charset="0"/>
              </a:rPr>
              <a:t>Innovative Use of Latest Tech</a:t>
            </a:r>
            <a:endParaRPr lang="en-GB" sz="1400" dirty="0">
              <a:latin typeface="+mj-lt"/>
            </a:endParaRPr>
          </a:p>
        </p:txBody>
      </p:sp>
      <p:sp>
        <p:nvSpPr>
          <p:cNvPr id="19" name="Rounded Rectangle 29">
            <a:extLst>
              <a:ext uri="{FF2B5EF4-FFF2-40B4-BE49-F238E27FC236}">
                <a16:creationId xmlns:a16="http://schemas.microsoft.com/office/drawing/2014/main" id="{B3E072FD-2B32-5B80-9C05-F4E3EF271433}"/>
              </a:ext>
            </a:extLst>
          </p:cNvPr>
          <p:cNvSpPr/>
          <p:nvPr/>
        </p:nvSpPr>
        <p:spPr>
          <a:xfrm>
            <a:off x="596579" y="994695"/>
            <a:ext cx="3722042" cy="385251"/>
          </a:xfrm>
          <a:prstGeom prst="roundRect">
            <a:avLst>
              <a:gd name="adj" fmla="val 5987"/>
            </a:avLst>
          </a:prstGeom>
          <a:solidFill>
            <a:srgbClr val="122330"/>
          </a:solidFill>
          <a:ln>
            <a:solidFill>
              <a:schemeClr val="bg2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Key Results</a:t>
            </a:r>
          </a:p>
        </p:txBody>
      </p:sp>
    </p:spTree>
    <p:extLst>
      <p:ext uri="{BB962C8B-B14F-4D97-AF65-F5344CB8AC3E}">
        <p14:creationId xmlns:p14="http://schemas.microsoft.com/office/powerpoint/2010/main" val="265359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70" grpId="0" animBg="1"/>
      <p:bldP spid="35" grpId="0"/>
      <p:bldP spid="36" grpId="0" animBg="1"/>
      <p:bldP spid="38" grpId="0" animBg="1"/>
      <p:bldP spid="39" grpId="0"/>
      <p:bldP spid="40" grpId="0" animBg="1"/>
      <p:bldP spid="41" grpId="0" animBg="1"/>
      <p:bldP spid="43" grpId="0"/>
      <p:bldP spid="45" grpId="0" animBg="1"/>
      <p:bldP spid="46" grpId="0" animBg="1"/>
      <p:bldP spid="47" grpId="0"/>
      <p:bldP spid="48" grpId="0" animBg="1"/>
      <p:bldP spid="49" grpId="0" animBg="1"/>
      <p:bldP spid="50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48B2592B-5410-85B6-EEC2-A9A9620F0167}"/>
              </a:ext>
            </a:extLst>
          </p:cNvPr>
          <p:cNvSpPr/>
          <p:nvPr/>
        </p:nvSpPr>
        <p:spPr>
          <a:xfrm>
            <a:off x="292313" y="4236368"/>
            <a:ext cx="6760514" cy="1862598"/>
          </a:xfrm>
          <a:prstGeom prst="roundRect">
            <a:avLst>
              <a:gd name="adj" fmla="val 3904"/>
            </a:avLst>
          </a:prstGeom>
          <a:solidFill>
            <a:schemeClr val="bg1"/>
          </a:solidFill>
          <a:ln>
            <a:solidFill>
              <a:schemeClr val="bg2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C7B2A75D-7ED5-62AA-BFE8-9ABE26E8D6C5}"/>
              </a:ext>
            </a:extLst>
          </p:cNvPr>
          <p:cNvSpPr/>
          <p:nvPr/>
        </p:nvSpPr>
        <p:spPr>
          <a:xfrm>
            <a:off x="3736971" y="1217595"/>
            <a:ext cx="3334172" cy="2881503"/>
          </a:xfrm>
          <a:prstGeom prst="roundRect">
            <a:avLst>
              <a:gd name="adj" fmla="val 3904"/>
            </a:avLst>
          </a:prstGeom>
          <a:solidFill>
            <a:schemeClr val="bg1"/>
          </a:solidFill>
          <a:ln>
            <a:solidFill>
              <a:schemeClr val="bg2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70D4B417-D4DB-D4BA-29C4-A13CEF808A55}"/>
              </a:ext>
            </a:extLst>
          </p:cNvPr>
          <p:cNvSpPr/>
          <p:nvPr/>
        </p:nvSpPr>
        <p:spPr>
          <a:xfrm>
            <a:off x="292313" y="1217595"/>
            <a:ext cx="3334172" cy="2881503"/>
          </a:xfrm>
          <a:prstGeom prst="roundRect">
            <a:avLst>
              <a:gd name="adj" fmla="val 3904"/>
            </a:avLst>
          </a:prstGeom>
          <a:solidFill>
            <a:schemeClr val="bg1"/>
          </a:solidFill>
          <a:ln>
            <a:solidFill>
              <a:schemeClr val="bg2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Placeholder 10">
            <a:extLst>
              <a:ext uri="{FF2B5EF4-FFF2-40B4-BE49-F238E27FC236}">
                <a16:creationId xmlns:a16="http://schemas.microsoft.com/office/drawing/2014/main" id="{6EA15A3E-9053-4C38-B6B6-345F821E9C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3801" y="0"/>
            <a:ext cx="4648199" cy="60191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DD00C5C-08DD-0314-B057-7A3FEA861603}"/>
              </a:ext>
            </a:extLst>
          </p:cNvPr>
          <p:cNvSpPr/>
          <p:nvPr/>
        </p:nvSpPr>
        <p:spPr>
          <a:xfrm>
            <a:off x="419100" y="1510753"/>
            <a:ext cx="3310061" cy="362016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500" b="1" dirty="0">
                <a:solidFill>
                  <a:schemeClr val="tx1"/>
                </a:solidFill>
                <a:latin typeface="+mj-lt"/>
              </a:rPr>
              <a:t>Business Challenge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0AD2F9-5C2A-825C-6C6A-5F34665E9538}"/>
              </a:ext>
            </a:extLst>
          </p:cNvPr>
          <p:cNvSpPr/>
          <p:nvPr/>
        </p:nvSpPr>
        <p:spPr>
          <a:xfrm>
            <a:off x="427352" y="4359487"/>
            <a:ext cx="6760624" cy="400499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500" b="1" dirty="0">
                <a:solidFill>
                  <a:schemeClr val="tx1"/>
                </a:solidFill>
                <a:latin typeface="+mj-lt"/>
              </a:rPr>
              <a:t>How Amdaris Helped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23B635-FCC1-1A49-AB3A-03BAF8D6C4D9}"/>
              </a:ext>
            </a:extLst>
          </p:cNvPr>
          <p:cNvSpPr/>
          <p:nvPr/>
        </p:nvSpPr>
        <p:spPr>
          <a:xfrm>
            <a:off x="3877914" y="1510753"/>
            <a:ext cx="3310062" cy="372954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500" b="1" dirty="0">
                <a:solidFill>
                  <a:srgbClr val="03222E"/>
                </a:solidFill>
                <a:latin typeface="+mj-lt"/>
              </a:rPr>
              <a:t>Business Value Delivered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3A848F26-FBCC-90A2-3BFB-DF25C2AE7A63}"/>
              </a:ext>
            </a:extLst>
          </p:cNvPr>
          <p:cNvSpPr txBox="1">
            <a:spLocks/>
          </p:cNvSpPr>
          <p:nvPr/>
        </p:nvSpPr>
        <p:spPr>
          <a:xfrm>
            <a:off x="2921114" y="4831156"/>
            <a:ext cx="1299934" cy="45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ts val="1400"/>
              </a:lnSpc>
              <a:spcAft>
                <a:spcPts val="300"/>
              </a:spcAft>
              <a:defRPr sz="1000">
                <a:solidFill>
                  <a:srgbClr val="44546A"/>
                </a:solidFill>
                <a:latin typeface="ITC Franklin Gothic Std Book" panose="020B0504030503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1100" dirty="0">
                <a:solidFill>
                  <a:schemeClr val="tx1"/>
                </a:solidFill>
                <a:latin typeface="+mj-lt"/>
                <a:ea typeface="Inter" panose="02000503000000020004" pitchFamily="2" charset="0"/>
                <a:cs typeface="Inter" panose="02000503000000020004" pitchFamily="2" charset="0"/>
              </a:rPr>
              <a:t>Reduced legacy bugs from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138E0D1E-024E-9809-C7E1-51E5F7790186}"/>
              </a:ext>
            </a:extLst>
          </p:cNvPr>
          <p:cNvSpPr txBox="1">
            <a:spLocks/>
          </p:cNvSpPr>
          <p:nvPr/>
        </p:nvSpPr>
        <p:spPr>
          <a:xfrm>
            <a:off x="2870027" y="5278495"/>
            <a:ext cx="1475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ts val="1400"/>
              </a:lnSpc>
              <a:spcAft>
                <a:spcPts val="300"/>
              </a:spcAft>
              <a:defRPr sz="1000">
                <a:solidFill>
                  <a:srgbClr val="44546A"/>
                </a:solidFill>
                <a:latin typeface="ITC Franklin Gothic Std Book" panose="020B0504030503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1800" b="1" dirty="0">
                <a:solidFill>
                  <a:srgbClr val="FF6666"/>
                </a:solidFill>
                <a:latin typeface="+mj-lt"/>
                <a:ea typeface="Inter" panose="02000503000000020004" pitchFamily="2" charset="0"/>
                <a:cs typeface="Inter" panose="02000503000000020004" pitchFamily="2" charset="0"/>
              </a:rPr>
              <a:t>300 </a:t>
            </a:r>
            <a:r>
              <a:rPr lang="en-US" sz="1200" dirty="0">
                <a:solidFill>
                  <a:srgbClr val="FF6666"/>
                </a:solidFill>
                <a:latin typeface="+mj-lt"/>
                <a:ea typeface="Inter Light" panose="02000403000000020004" pitchFamily="2" charset="0"/>
                <a:cs typeface="Inter Light" panose="02000403000000020004" pitchFamily="2" charset="0"/>
              </a:rPr>
              <a:t>to</a:t>
            </a:r>
            <a:r>
              <a:rPr lang="en-US" sz="1800" b="1" dirty="0">
                <a:solidFill>
                  <a:srgbClr val="FF6666"/>
                </a:solidFill>
                <a:latin typeface="+mj-lt"/>
                <a:ea typeface="Inter" panose="02000503000000020004" pitchFamily="2" charset="0"/>
                <a:cs typeface="Inter" panose="02000503000000020004" pitchFamily="2" charset="0"/>
              </a:rPr>
              <a:t> zero</a:t>
            </a:r>
            <a:endParaRPr lang="en-US" sz="1800" dirty="0">
              <a:solidFill>
                <a:srgbClr val="FF6666"/>
              </a:solidFill>
              <a:latin typeface="+mj-lt"/>
              <a:ea typeface="Inter Light" panose="02000403000000020004" pitchFamily="2" charset="0"/>
              <a:cs typeface="Inter Light" panose="02000403000000020004" pitchFamily="2" charset="0"/>
            </a:endParaRP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9DAC4D75-242C-43DB-0359-B8BAF7A5F636}"/>
              </a:ext>
            </a:extLst>
          </p:cNvPr>
          <p:cNvSpPr txBox="1">
            <a:spLocks/>
          </p:cNvSpPr>
          <p:nvPr/>
        </p:nvSpPr>
        <p:spPr>
          <a:xfrm>
            <a:off x="2882479" y="5616867"/>
            <a:ext cx="1050176" cy="265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ts val="1400"/>
              </a:lnSpc>
              <a:spcAft>
                <a:spcPts val="300"/>
              </a:spcAft>
              <a:defRPr sz="1000">
                <a:solidFill>
                  <a:srgbClr val="44546A"/>
                </a:solidFill>
                <a:latin typeface="ITC Franklin Gothic Std Book" panose="020B0504030503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spcAft>
                <a:spcPts val="0"/>
              </a:spcAft>
            </a:pPr>
            <a:r>
              <a:rPr lang="en-US" sz="1100" dirty="0">
                <a:solidFill>
                  <a:srgbClr val="122330"/>
                </a:solidFill>
                <a:latin typeface="+mj-lt"/>
                <a:ea typeface="Inter" panose="02000503000000020004" pitchFamily="2" charset="0"/>
                <a:cs typeface="Inter" panose="02000503000000020004" pitchFamily="2" charset="0"/>
              </a:rPr>
              <a:t>In 12 weeks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948F87-FC3B-B8D3-C980-DE73ECC96BA9}"/>
              </a:ext>
            </a:extLst>
          </p:cNvPr>
          <p:cNvSpPr/>
          <p:nvPr/>
        </p:nvSpPr>
        <p:spPr>
          <a:xfrm>
            <a:off x="4525376" y="2080741"/>
            <a:ext cx="2223049" cy="44158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Inter" panose="020B0604020202020204" charset="0"/>
                <a:cs typeface="Inter" panose="020B0604020202020204" charset="0"/>
              </a:rPr>
              <a:t>Reduced total cost of ownership</a:t>
            </a:r>
          </a:p>
        </p:txBody>
      </p:sp>
      <p:pic>
        <p:nvPicPr>
          <p:cNvPr id="31" name="Graphic 30" descr="Upload with solid fill">
            <a:extLst>
              <a:ext uri="{FF2B5EF4-FFF2-40B4-BE49-F238E27FC236}">
                <a16:creationId xmlns:a16="http://schemas.microsoft.com/office/drawing/2014/main" id="{5C9EE15B-7064-D5E2-7AFB-C01143BC43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8944" y="5016383"/>
            <a:ext cx="493767" cy="493767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76D9677-8F79-547E-ABD5-DE027488B129}"/>
              </a:ext>
            </a:extLst>
          </p:cNvPr>
          <p:cNvSpPr/>
          <p:nvPr/>
        </p:nvSpPr>
        <p:spPr>
          <a:xfrm>
            <a:off x="1077985" y="4998783"/>
            <a:ext cx="1489919" cy="44158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Inter Light" panose="020B0604020202020204" charset="0"/>
                <a:cs typeface="Inter Light" panose="020B0604020202020204" charset="0"/>
              </a:rPr>
              <a:t>Modernised and Migrated Applications to Cloud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31E07C-BE91-8FCD-CFB7-2DF8886652FE}"/>
              </a:ext>
            </a:extLst>
          </p:cNvPr>
          <p:cNvSpPr txBox="1"/>
          <p:nvPr/>
        </p:nvSpPr>
        <p:spPr>
          <a:xfrm>
            <a:off x="4506910" y="2707433"/>
            <a:ext cx="224151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100" dirty="0">
                <a:latin typeface="+mj-lt"/>
                <a:ea typeface="Inter" panose="020B0604020202020204" charset="0"/>
                <a:cs typeface="Inter" panose="020B0604020202020204" charset="0"/>
              </a:rPr>
              <a:t>Improved efficiency for customers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8AA1B8-E6FB-55E8-0230-4810FFDA4F34}"/>
              </a:ext>
            </a:extLst>
          </p:cNvPr>
          <p:cNvSpPr/>
          <p:nvPr/>
        </p:nvSpPr>
        <p:spPr>
          <a:xfrm>
            <a:off x="462176" y="2040302"/>
            <a:ext cx="2802138" cy="197567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i="0" u="none" strike="noStrike" kern="1200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Inter Light" panose="020B0604020202020204" charset="0"/>
                <a:cs typeface="Inter Light" panose="020B0604020202020204" charset="0"/>
              </a:rPr>
              <a:t>Poorly performing, unreliable critical business applications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100" dirty="0">
              <a:solidFill>
                <a:schemeClr val="tx1"/>
              </a:solidFill>
              <a:latin typeface="+mj-lt"/>
              <a:ea typeface="Inter Light" panose="020B0604020202020204" charset="0"/>
              <a:cs typeface="Inter Light" panose="020B06040202020202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i="0" u="none" strike="noStrike" kern="1200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Inter Light" panose="020B0604020202020204" charset="0"/>
                <a:cs typeface="Inter Light" panose="020B0604020202020204" charset="0"/>
              </a:rPr>
              <a:t>Transformation hindered by Legacy Technology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100" dirty="0">
              <a:solidFill>
                <a:schemeClr val="tx1"/>
              </a:solidFill>
              <a:latin typeface="+mj-lt"/>
              <a:ea typeface="Inter Light" panose="020B0604020202020204" charset="0"/>
              <a:cs typeface="Inter Light" panose="020B06040202020202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i="0" u="none" strike="noStrike" kern="1200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Inter Light" panose="020B0604020202020204" charset="0"/>
                <a:cs typeface="Inter Light" panose="020B0604020202020204" charset="0"/>
              </a:rPr>
              <a:t>Need for modernisation without disruption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100" dirty="0">
              <a:solidFill>
                <a:schemeClr val="tx1"/>
              </a:solidFill>
              <a:latin typeface="+mj-lt"/>
              <a:ea typeface="Inter Light" panose="020B0604020202020204" charset="0"/>
              <a:cs typeface="Inter Light" panose="020B06040202020202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i="0" u="none" strike="noStrike" kern="1200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Inter Light" panose="020B0604020202020204" charset="0"/>
                <a:cs typeface="Inter Light" panose="020B0604020202020204" charset="0"/>
              </a:rPr>
              <a:t>Significant Technical Debt</a:t>
            </a:r>
          </a:p>
        </p:txBody>
      </p:sp>
      <p:pic>
        <p:nvPicPr>
          <p:cNvPr id="30" name="Graphic 29" descr="Pound with solid fill">
            <a:extLst>
              <a:ext uri="{FF2B5EF4-FFF2-40B4-BE49-F238E27FC236}">
                <a16:creationId xmlns:a16="http://schemas.microsoft.com/office/drawing/2014/main" id="{8EF1BA2D-2AB0-E5A4-E5CB-15BA0DB558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82309" y="2024750"/>
            <a:ext cx="422831" cy="422831"/>
          </a:xfrm>
          <a:prstGeom prst="rect">
            <a:avLst/>
          </a:prstGeom>
        </p:spPr>
      </p:pic>
      <p:pic>
        <p:nvPicPr>
          <p:cNvPr id="33" name="Graphic 32" descr="Playbook with solid fill">
            <a:extLst>
              <a:ext uri="{FF2B5EF4-FFF2-40B4-BE49-F238E27FC236}">
                <a16:creationId xmlns:a16="http://schemas.microsoft.com/office/drawing/2014/main" id="{8BC4774B-F449-6CD1-8D75-9195707544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87818" y="5008733"/>
            <a:ext cx="469439" cy="469439"/>
          </a:xfrm>
          <a:prstGeom prst="rect">
            <a:avLst/>
          </a:prstGeom>
        </p:spPr>
      </p:pic>
      <p:pic>
        <p:nvPicPr>
          <p:cNvPr id="35" name="Graphic 34" descr="Brainstorm with solid fill">
            <a:extLst>
              <a:ext uri="{FF2B5EF4-FFF2-40B4-BE49-F238E27FC236}">
                <a16:creationId xmlns:a16="http://schemas.microsoft.com/office/drawing/2014/main" id="{2ADABE67-19C1-E57D-1F70-2D59F4122D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58870" y="1479003"/>
            <a:ext cx="382518" cy="38251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20219492-9C63-A0DA-003C-F550897A18A6}"/>
              </a:ext>
            </a:extLst>
          </p:cNvPr>
          <p:cNvSpPr/>
          <p:nvPr/>
        </p:nvSpPr>
        <p:spPr>
          <a:xfrm>
            <a:off x="5244164" y="5016383"/>
            <a:ext cx="1479007" cy="67998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Inter Light" panose="020B0604020202020204" charset="0"/>
                <a:cs typeface="Inter Light" panose="020B0604020202020204" charset="0"/>
              </a:rPr>
              <a:t>Delivered numerous Transformation projects on time and on budget</a:t>
            </a:r>
          </a:p>
        </p:txBody>
      </p:sp>
      <p:pic>
        <p:nvPicPr>
          <p:cNvPr id="40" name="Graphic 39" descr="Stopwatch 33% with solid fill">
            <a:extLst>
              <a:ext uri="{FF2B5EF4-FFF2-40B4-BE49-F238E27FC236}">
                <a16:creationId xmlns:a16="http://schemas.microsoft.com/office/drawing/2014/main" id="{1B3B82AF-67C9-FF1E-D80B-653E5B9E9B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979569" y="2705730"/>
            <a:ext cx="422831" cy="42283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A19302C-2203-A160-FF33-981A99C31B7D}"/>
              </a:ext>
            </a:extLst>
          </p:cNvPr>
          <p:cNvSpPr txBox="1"/>
          <p:nvPr/>
        </p:nvSpPr>
        <p:spPr>
          <a:xfrm>
            <a:off x="4506908" y="3381049"/>
            <a:ext cx="246151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dirty="0">
                <a:latin typeface="+mj-lt"/>
                <a:ea typeface="Inter" panose="020B0604020202020204" charset="0"/>
                <a:cs typeface="Inter" panose="020B0604020202020204" charset="0"/>
              </a:rPr>
              <a:t>S</a:t>
            </a:r>
            <a:r>
              <a:rPr lang="en-GB" sz="1100" dirty="0" err="1">
                <a:latin typeface="+mj-lt"/>
                <a:ea typeface="Inter" panose="020B0604020202020204" charset="0"/>
                <a:cs typeface="Inter" panose="020B0604020202020204" charset="0"/>
              </a:rPr>
              <a:t>ignificantly</a:t>
            </a:r>
            <a:r>
              <a:rPr lang="en-GB" sz="1100" dirty="0">
                <a:latin typeface="+mj-lt"/>
                <a:ea typeface="Inter" panose="020B0604020202020204" charset="0"/>
                <a:cs typeface="Inter" panose="020B0604020202020204" charset="0"/>
              </a:rPr>
              <a:t> Improved Business User Satisfaction</a:t>
            </a:r>
          </a:p>
        </p:txBody>
      </p:sp>
      <p:pic>
        <p:nvPicPr>
          <p:cNvPr id="46" name="Graphic 45" descr="Dance with solid fill">
            <a:extLst>
              <a:ext uri="{FF2B5EF4-FFF2-40B4-BE49-F238E27FC236}">
                <a16:creationId xmlns:a16="http://schemas.microsoft.com/office/drawing/2014/main" id="{955CC69E-85C4-4895-D8D9-30C3C4B9CB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008256" y="3388639"/>
            <a:ext cx="372955" cy="372955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173619C2-DF8B-64C1-80D3-90DD259A9930}"/>
              </a:ext>
            </a:extLst>
          </p:cNvPr>
          <p:cNvSpPr/>
          <p:nvPr/>
        </p:nvSpPr>
        <p:spPr>
          <a:xfrm>
            <a:off x="7543801" y="0"/>
            <a:ext cx="4648200" cy="6019136"/>
          </a:xfrm>
          <a:prstGeom prst="rect">
            <a:avLst/>
          </a:prstGeom>
          <a:solidFill>
            <a:srgbClr val="080808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A59B6D3-5084-772D-0001-C89F40E7720C}"/>
              </a:ext>
            </a:extLst>
          </p:cNvPr>
          <p:cNvSpPr txBox="1"/>
          <p:nvPr/>
        </p:nvSpPr>
        <p:spPr>
          <a:xfrm>
            <a:off x="8739778" y="3349489"/>
            <a:ext cx="3242913" cy="2128863"/>
          </a:xfrm>
          <a:prstGeom prst="rect">
            <a:avLst/>
          </a:prstGeom>
          <a:noFill/>
        </p:spPr>
        <p:txBody>
          <a:bodyPr wrap="square" lIns="72000" tIns="0" rIns="7200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The teams that </a:t>
            </a:r>
            <a:r>
              <a:rPr lang="en-GB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Amdaris</a:t>
            </a:r>
            <a:r>
              <a:rPr lang="en-GB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provided are very technically savvy. There’s good relationship management through the cycle to get the tools to a place where they’re technically supportable, secure and relevant.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CIO, Oil and Gas Company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nter Light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48C6EDD-AB15-7EE8-F43D-6E82C216CBED}"/>
              </a:ext>
            </a:extLst>
          </p:cNvPr>
          <p:cNvSpPr txBox="1"/>
          <p:nvPr/>
        </p:nvSpPr>
        <p:spPr>
          <a:xfrm>
            <a:off x="7928783" y="3630480"/>
            <a:ext cx="547334" cy="856149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0" b="0" i="0" u="none" strike="noStrike" kern="1200" cap="none" spc="0" normalizeH="0" baseline="0" noProof="0" dirty="0">
                <a:ln>
                  <a:noFill/>
                </a:ln>
                <a:solidFill>
                  <a:srgbClr val="FF6666"/>
                </a:solidFill>
                <a:effectLst/>
                <a:uLnTx/>
                <a:uFillTx/>
                <a:latin typeface="Inter"/>
                <a:ea typeface="+mn-ea"/>
                <a:cs typeface="+mn-cs"/>
              </a:rPr>
              <a:t>“</a:t>
            </a:r>
          </a:p>
        </p:txBody>
      </p:sp>
      <p:pic>
        <p:nvPicPr>
          <p:cNvPr id="21" name="Picture 20" descr="A colorful circle with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F58F5F5C-BA86-B76E-8E82-7EC10297157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41944" y="215472"/>
            <a:ext cx="494401" cy="494401"/>
          </a:xfrm>
          <a:prstGeom prst="rect">
            <a:avLst/>
          </a:prstGeom>
        </p:spPr>
      </p:pic>
      <p:sp>
        <p:nvSpPr>
          <p:cNvPr id="23" name="Title 2">
            <a:extLst>
              <a:ext uri="{FF2B5EF4-FFF2-40B4-BE49-F238E27FC236}">
                <a16:creationId xmlns:a16="http://schemas.microsoft.com/office/drawing/2014/main" id="{7D02259F-5C2B-888A-15CF-0A1257372B55}"/>
              </a:ext>
            </a:extLst>
          </p:cNvPr>
          <p:cNvSpPr txBox="1">
            <a:spLocks/>
          </p:cNvSpPr>
          <p:nvPr/>
        </p:nvSpPr>
        <p:spPr>
          <a:xfrm>
            <a:off x="610938" y="157150"/>
            <a:ext cx="11339198" cy="527318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600" b="1" i="0" kern="1200" spc="-70" baseline="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en-US" sz="1600" b="0" dirty="0">
                <a:solidFill>
                  <a:srgbClr val="03222E"/>
                </a:solidFill>
              </a:rPr>
              <a:t>Achieving the Impossible</a:t>
            </a:r>
          </a:p>
        </p:txBody>
      </p:sp>
      <p:sp>
        <p:nvSpPr>
          <p:cNvPr id="24" name="Title 2">
            <a:extLst>
              <a:ext uri="{FF2B5EF4-FFF2-40B4-BE49-F238E27FC236}">
                <a16:creationId xmlns:a16="http://schemas.microsoft.com/office/drawing/2014/main" id="{8D902EE3-9E11-AAC4-5CF7-D4DAEDECFFBE}"/>
              </a:ext>
            </a:extLst>
          </p:cNvPr>
          <p:cNvSpPr txBox="1">
            <a:spLocks/>
          </p:cNvSpPr>
          <p:nvPr/>
        </p:nvSpPr>
        <p:spPr>
          <a:xfrm>
            <a:off x="610938" y="448094"/>
            <a:ext cx="11339198" cy="527318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600" b="1" i="0" kern="1200" spc="-70" baseline="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en-US" sz="2400" dirty="0" err="1">
                <a:solidFill>
                  <a:srgbClr val="03222E"/>
                </a:solidFill>
              </a:rPr>
              <a:t>Modernising</a:t>
            </a:r>
            <a:r>
              <a:rPr lang="en-US" sz="2400" dirty="0">
                <a:solidFill>
                  <a:srgbClr val="03222E"/>
                </a:solidFill>
              </a:rPr>
              <a:t> a legacy technology landscape</a:t>
            </a:r>
          </a:p>
        </p:txBody>
      </p:sp>
    </p:spTree>
    <p:extLst>
      <p:ext uri="{BB962C8B-B14F-4D97-AF65-F5344CB8AC3E}">
        <p14:creationId xmlns:p14="http://schemas.microsoft.com/office/powerpoint/2010/main" val="4037706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78C5D-14F7-7233-F2F6-67CB82CBE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9EBCA2-51BC-78B8-B8E3-DC2BF0DABC2C}"/>
              </a:ext>
            </a:extLst>
          </p:cNvPr>
          <p:cNvSpPr/>
          <p:nvPr/>
        </p:nvSpPr>
        <p:spPr>
          <a:xfrm>
            <a:off x="8361179" y="0"/>
            <a:ext cx="3830821" cy="6134101"/>
          </a:xfrm>
          <a:prstGeom prst="rect">
            <a:avLst/>
          </a:prstGeom>
          <a:solidFill>
            <a:srgbClr val="080808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15C8F47-C66E-1496-F38A-74B648BAF2E1}"/>
              </a:ext>
            </a:extLst>
          </p:cNvPr>
          <p:cNvGrpSpPr/>
          <p:nvPr/>
        </p:nvGrpSpPr>
        <p:grpSpPr>
          <a:xfrm>
            <a:off x="8964965" y="4616758"/>
            <a:ext cx="2743837" cy="1114624"/>
            <a:chOff x="4855905" y="4909013"/>
            <a:chExt cx="1922331" cy="1114624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4A35BC60-B457-4A2D-1EDD-E85569F5D8FF}"/>
                </a:ext>
              </a:extLst>
            </p:cNvPr>
            <p:cNvSpPr txBox="1">
              <a:spLocks/>
            </p:cNvSpPr>
            <p:nvPr/>
          </p:nvSpPr>
          <p:spPr>
            <a:xfrm>
              <a:off x="4867153" y="4909013"/>
              <a:ext cx="1732046" cy="428044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GB" sz="2600" b="1" i="0" kern="1200" spc="-70" baseline="0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defRPr>
              </a:lvl1pPr>
            </a:lstStyle>
            <a:p>
              <a:pPr defTabSz="914377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92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%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8696B2AE-CEA5-D5AB-5B39-353193C9AAAE}"/>
                </a:ext>
              </a:extLst>
            </p:cNvPr>
            <p:cNvSpPr txBox="1">
              <a:spLocks/>
            </p:cNvSpPr>
            <p:nvPr/>
          </p:nvSpPr>
          <p:spPr>
            <a:xfrm>
              <a:off x="4855905" y="5701078"/>
              <a:ext cx="1922331" cy="322559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GB" sz="2600" b="1" i="0" kern="1200" spc="-70" baseline="0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defRPr>
              </a:lvl1pPr>
            </a:lstStyle>
            <a:p>
              <a:pPr defTabSz="914377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Employee retention</a:t>
              </a:r>
              <a:endPara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10E379F-D4B8-5560-35D3-680659C18E75}"/>
              </a:ext>
            </a:extLst>
          </p:cNvPr>
          <p:cNvGrpSpPr/>
          <p:nvPr/>
        </p:nvGrpSpPr>
        <p:grpSpPr>
          <a:xfrm>
            <a:off x="8964965" y="423917"/>
            <a:ext cx="1828260" cy="2430819"/>
            <a:chOff x="9919107" y="4909013"/>
            <a:chExt cx="1828260" cy="2430819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8A09696E-ACC3-5D56-1292-9B45E52FC450}"/>
                </a:ext>
              </a:extLst>
            </p:cNvPr>
            <p:cNvSpPr txBox="1">
              <a:spLocks/>
            </p:cNvSpPr>
            <p:nvPr/>
          </p:nvSpPr>
          <p:spPr>
            <a:xfrm>
              <a:off x="9919107" y="4909013"/>
              <a:ext cx="1732046" cy="428044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GB" sz="2600" b="1" i="0" kern="1200" spc="-70" baseline="0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defRPr>
              </a:lvl1pPr>
            </a:lstStyle>
            <a:p>
              <a:pPr defTabSz="914377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88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2338B38E-4C3B-3A62-1FF3-7C625A556C03}"/>
                </a:ext>
              </a:extLst>
            </p:cNvPr>
            <p:cNvSpPr txBox="1">
              <a:spLocks/>
            </p:cNvSpPr>
            <p:nvPr/>
          </p:nvSpPr>
          <p:spPr>
            <a:xfrm>
              <a:off x="9919107" y="5692924"/>
              <a:ext cx="1828260" cy="1646908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GB" sz="2600" b="1" i="0" kern="1200" spc="-70" baseline="0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defRPr>
              </a:lvl1pPr>
            </a:lstStyle>
            <a:p>
              <a:pPr defTabSz="914377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en-US" sz="1800" b="0" spc="0" dirty="0">
                  <a:solidFill>
                    <a:schemeClr val="bg1"/>
                  </a:solidFill>
                  <a:latin typeface="+mj-lt"/>
                  <a:ea typeface="+mn-ea"/>
                  <a:cs typeface="+mn-cs"/>
                </a:rPr>
                <a:t>Client NPS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85BE3B-42C6-A7A9-6B41-A5591061B6B2}"/>
              </a:ext>
            </a:extLst>
          </p:cNvPr>
          <p:cNvGrpSpPr/>
          <p:nvPr/>
        </p:nvGrpSpPr>
        <p:grpSpPr>
          <a:xfrm>
            <a:off x="8964964" y="2238681"/>
            <a:ext cx="2743837" cy="2557428"/>
            <a:chOff x="9919106" y="4909013"/>
            <a:chExt cx="2743837" cy="2557428"/>
          </a:xfrm>
        </p:grpSpPr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EC1C243C-C713-9756-0631-FCB03D5EF735}"/>
                </a:ext>
              </a:extLst>
            </p:cNvPr>
            <p:cNvSpPr txBox="1">
              <a:spLocks/>
            </p:cNvSpPr>
            <p:nvPr/>
          </p:nvSpPr>
          <p:spPr>
            <a:xfrm>
              <a:off x="9919107" y="4909013"/>
              <a:ext cx="1732046" cy="903890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GB" sz="2600" b="1" i="0" kern="1200" spc="-70" baseline="0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defRPr>
              </a:lvl1pPr>
            </a:lstStyle>
            <a:p>
              <a:pPr defTabSz="914377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154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A1A6766C-C5E6-8BFC-9BAF-FAC74C49DD0E}"/>
                </a:ext>
              </a:extLst>
            </p:cNvPr>
            <p:cNvSpPr txBox="1">
              <a:spLocks/>
            </p:cNvSpPr>
            <p:nvPr/>
          </p:nvSpPr>
          <p:spPr>
            <a:xfrm>
              <a:off x="9919106" y="5819533"/>
              <a:ext cx="2743837" cy="1646908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GB" sz="2600" b="1" i="0" kern="1200" spc="-70" baseline="0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defRPr>
              </a:lvl1pPr>
            </a:lstStyle>
            <a:p>
              <a:pPr defTabSz="914377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en-US" sz="1800" b="0" spc="0" dirty="0">
                  <a:solidFill>
                    <a:schemeClr val="bg1"/>
                  </a:solidFill>
                  <a:latin typeface="+mj-lt"/>
                  <a:ea typeface="+mn-ea"/>
                  <a:cs typeface="+mn-cs"/>
                </a:rPr>
                <a:t>Projects Successfully</a:t>
              </a:r>
            </a:p>
            <a:p>
              <a:pPr defTabSz="914377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Delivered in last 12 months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5990501"/>
      </p:ext>
    </p:extLst>
  </p:cSld>
  <p:clrMapOvr>
    <a:masterClrMapping/>
  </p:clrMapOvr>
</p:sld>
</file>

<file path=ppt/theme/theme1.xml><?xml version="1.0" encoding="utf-8"?>
<a:theme xmlns:a="http://schemas.openxmlformats.org/drawingml/2006/main" name="Amdaris_Grey">
  <a:themeElements>
    <a:clrScheme name="Amdaris New Palette">
      <a:dk1>
        <a:srgbClr val="112430"/>
      </a:dk1>
      <a:lt1>
        <a:srgbClr val="FFFFFF"/>
      </a:lt1>
      <a:dk2>
        <a:srgbClr val="112430"/>
      </a:dk2>
      <a:lt2>
        <a:srgbClr val="FFFFFF"/>
      </a:lt2>
      <a:accent1>
        <a:srgbClr val="112430"/>
      </a:accent1>
      <a:accent2>
        <a:srgbClr val="FF6666"/>
      </a:accent2>
      <a:accent3>
        <a:srgbClr val="005EB8"/>
      </a:accent3>
      <a:accent4>
        <a:srgbClr val="FFCC66"/>
      </a:accent4>
      <a:accent5>
        <a:srgbClr val="C3C3BF"/>
      </a:accent5>
      <a:accent6>
        <a:srgbClr val="993366"/>
      </a:accent6>
      <a:hlink>
        <a:srgbClr val="005EB8"/>
      </a:hlink>
      <a:folHlink>
        <a:srgbClr val="8C8C8C"/>
      </a:folHlink>
    </a:clrScheme>
    <a:fontScheme name="Custom 10">
      <a:majorFont>
        <a:latin typeface="Inter"/>
        <a:ea typeface=""/>
        <a:cs typeface=""/>
      </a:majorFont>
      <a:minorFont>
        <a:latin typeface="Inter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daris" id="{174C62C6-FCF6-E748-A26E-2570C0606F14}" vid="{8D66A3D0-173B-BE4F-8F0C-F50DAE9FB4E7}"/>
    </a:ext>
  </a:extLst>
</a:theme>
</file>

<file path=ppt/theme/theme2.xml><?xml version="1.0" encoding="utf-8"?>
<a:theme xmlns:a="http://schemas.openxmlformats.org/drawingml/2006/main" name="1_Amdaris_Grey">
  <a:themeElements>
    <a:clrScheme name="Amdaris Sales 2">
      <a:dk1>
        <a:srgbClr val="2B2B2B"/>
      </a:dk1>
      <a:lt1>
        <a:srgbClr val="FFFFFF"/>
      </a:lt1>
      <a:dk2>
        <a:srgbClr val="000000"/>
      </a:dk2>
      <a:lt2>
        <a:srgbClr val="FFFFFF"/>
      </a:lt2>
      <a:accent1>
        <a:srgbClr val="005EB8"/>
      </a:accent1>
      <a:accent2>
        <a:srgbClr val="0A76C0"/>
      </a:accent2>
      <a:accent3>
        <a:srgbClr val="148DC8"/>
      </a:accent3>
      <a:accent4>
        <a:srgbClr val="1EA5D0"/>
      </a:accent4>
      <a:accent5>
        <a:srgbClr val="28BCD8"/>
      </a:accent5>
      <a:accent6>
        <a:srgbClr val="32D3E0"/>
      </a:accent6>
      <a:hlink>
        <a:srgbClr val="005EB8"/>
      </a:hlink>
      <a:folHlink>
        <a:srgbClr val="8C8C8C"/>
      </a:folHlink>
    </a:clrScheme>
    <a:fontScheme name="Custom 10">
      <a:majorFont>
        <a:latin typeface="Inter"/>
        <a:ea typeface=""/>
        <a:cs typeface=""/>
      </a:majorFont>
      <a:minorFont>
        <a:latin typeface="Inter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daris" id="{174C62C6-FCF6-E748-A26E-2570C0606F14}" vid="{8D66A3D0-173B-BE4F-8F0C-F50DAE9FB4E7}"/>
    </a:ext>
  </a:extLst>
</a:theme>
</file>

<file path=ppt/theme/theme3.xml><?xml version="1.0" encoding="utf-8"?>
<a:theme xmlns:a="http://schemas.openxmlformats.org/drawingml/2006/main" name="No Footer Pages">
  <a:themeElements>
    <a:clrScheme name="Amdaris Sales 2">
      <a:dk1>
        <a:srgbClr val="2B2B2B"/>
      </a:dk1>
      <a:lt1>
        <a:srgbClr val="FFFFFF"/>
      </a:lt1>
      <a:dk2>
        <a:srgbClr val="000000"/>
      </a:dk2>
      <a:lt2>
        <a:srgbClr val="FFFFFF"/>
      </a:lt2>
      <a:accent1>
        <a:srgbClr val="005EB8"/>
      </a:accent1>
      <a:accent2>
        <a:srgbClr val="0A76C0"/>
      </a:accent2>
      <a:accent3>
        <a:srgbClr val="148DC8"/>
      </a:accent3>
      <a:accent4>
        <a:srgbClr val="1EA5D0"/>
      </a:accent4>
      <a:accent5>
        <a:srgbClr val="28BCD8"/>
      </a:accent5>
      <a:accent6>
        <a:srgbClr val="32D3E0"/>
      </a:accent6>
      <a:hlink>
        <a:srgbClr val="005EB8"/>
      </a:hlink>
      <a:folHlink>
        <a:srgbClr val="8C8C8C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Amdaris_Grey">
  <a:themeElements>
    <a:clrScheme name="Amdaris Sales 2">
      <a:dk1>
        <a:srgbClr val="2B2B2B"/>
      </a:dk1>
      <a:lt1>
        <a:srgbClr val="FFFFFF"/>
      </a:lt1>
      <a:dk2>
        <a:srgbClr val="000000"/>
      </a:dk2>
      <a:lt2>
        <a:srgbClr val="FFFFFF"/>
      </a:lt2>
      <a:accent1>
        <a:srgbClr val="005EB8"/>
      </a:accent1>
      <a:accent2>
        <a:srgbClr val="0A76C0"/>
      </a:accent2>
      <a:accent3>
        <a:srgbClr val="148DC8"/>
      </a:accent3>
      <a:accent4>
        <a:srgbClr val="1EA5D0"/>
      </a:accent4>
      <a:accent5>
        <a:srgbClr val="28BCD8"/>
      </a:accent5>
      <a:accent6>
        <a:srgbClr val="32D3E0"/>
      </a:accent6>
      <a:hlink>
        <a:srgbClr val="005EB8"/>
      </a:hlink>
      <a:folHlink>
        <a:srgbClr val="8C8C8C"/>
      </a:folHlink>
    </a:clrScheme>
    <a:fontScheme name="Custom 10">
      <a:majorFont>
        <a:latin typeface="Inter"/>
        <a:ea typeface=""/>
        <a:cs typeface=""/>
      </a:majorFont>
      <a:minorFont>
        <a:latin typeface="Inter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daris" id="{174C62C6-FCF6-E748-A26E-2570C0606F14}" vid="{8D66A3D0-173B-BE4F-8F0C-F50DAE9FB4E7}"/>
    </a:ext>
  </a:extLst>
</a:theme>
</file>

<file path=ppt/theme/theme5.xml><?xml version="1.0" encoding="utf-8"?>
<a:theme xmlns:a="http://schemas.openxmlformats.org/drawingml/2006/main" name="3_Amdaris_Grey">
  <a:themeElements>
    <a:clrScheme name="Amdaris New Palette">
      <a:dk1>
        <a:srgbClr val="112430"/>
      </a:dk1>
      <a:lt1>
        <a:srgbClr val="FFFFFF"/>
      </a:lt1>
      <a:dk2>
        <a:srgbClr val="112430"/>
      </a:dk2>
      <a:lt2>
        <a:srgbClr val="FFFFFF"/>
      </a:lt2>
      <a:accent1>
        <a:srgbClr val="112430"/>
      </a:accent1>
      <a:accent2>
        <a:srgbClr val="FF6666"/>
      </a:accent2>
      <a:accent3>
        <a:srgbClr val="005EB8"/>
      </a:accent3>
      <a:accent4>
        <a:srgbClr val="FFCC66"/>
      </a:accent4>
      <a:accent5>
        <a:srgbClr val="C3C3BF"/>
      </a:accent5>
      <a:accent6>
        <a:srgbClr val="993366"/>
      </a:accent6>
      <a:hlink>
        <a:srgbClr val="005EB8"/>
      </a:hlink>
      <a:folHlink>
        <a:srgbClr val="8C8C8C"/>
      </a:folHlink>
    </a:clrScheme>
    <a:fontScheme name="Custom 10">
      <a:majorFont>
        <a:latin typeface="Inter"/>
        <a:ea typeface=""/>
        <a:cs typeface=""/>
      </a:majorFont>
      <a:minorFont>
        <a:latin typeface="Inter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daris" id="{174C62C6-FCF6-E748-A26E-2570C0606F14}" vid="{8D66A3D0-173B-BE4F-8F0C-F50DAE9FB4E7}"/>
    </a:ext>
  </a:extLst>
</a:theme>
</file>

<file path=ppt/theme/theme6.xml><?xml version="1.0" encoding="utf-8"?>
<a:theme xmlns:a="http://schemas.openxmlformats.org/drawingml/2006/main" name="4_Amdaris_Grey">
  <a:themeElements>
    <a:clrScheme name="Amdaris Sales 2">
      <a:dk1>
        <a:srgbClr val="2B2B2B"/>
      </a:dk1>
      <a:lt1>
        <a:srgbClr val="FFFFFF"/>
      </a:lt1>
      <a:dk2>
        <a:srgbClr val="000000"/>
      </a:dk2>
      <a:lt2>
        <a:srgbClr val="FFFFFF"/>
      </a:lt2>
      <a:accent1>
        <a:srgbClr val="005EB8"/>
      </a:accent1>
      <a:accent2>
        <a:srgbClr val="0A76C0"/>
      </a:accent2>
      <a:accent3>
        <a:srgbClr val="148DC8"/>
      </a:accent3>
      <a:accent4>
        <a:srgbClr val="1EA5D0"/>
      </a:accent4>
      <a:accent5>
        <a:srgbClr val="28BCD8"/>
      </a:accent5>
      <a:accent6>
        <a:srgbClr val="32D3E0"/>
      </a:accent6>
      <a:hlink>
        <a:srgbClr val="005EB8"/>
      </a:hlink>
      <a:folHlink>
        <a:srgbClr val="8C8C8C"/>
      </a:folHlink>
    </a:clrScheme>
    <a:fontScheme name="Custom 10">
      <a:majorFont>
        <a:latin typeface="Inter"/>
        <a:ea typeface=""/>
        <a:cs typeface=""/>
      </a:majorFont>
      <a:minorFont>
        <a:latin typeface="Inter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daris" id="{174C62C6-FCF6-E748-A26E-2570C0606F14}" vid="{8D66A3D0-173B-BE4F-8F0C-F50DAE9FB4E7}"/>
    </a:ext>
  </a:extLst>
</a:theme>
</file>

<file path=ppt/theme/theme7.xml><?xml version="1.0" encoding="utf-8"?>
<a:theme xmlns:a="http://schemas.openxmlformats.org/drawingml/2006/main" name="5_Amdaris_Grey">
  <a:themeElements>
    <a:clrScheme name="Amdaris Sales 2">
      <a:dk1>
        <a:srgbClr val="2B2B2B"/>
      </a:dk1>
      <a:lt1>
        <a:srgbClr val="FFFFFF"/>
      </a:lt1>
      <a:dk2>
        <a:srgbClr val="000000"/>
      </a:dk2>
      <a:lt2>
        <a:srgbClr val="FFFFFF"/>
      </a:lt2>
      <a:accent1>
        <a:srgbClr val="005EB8"/>
      </a:accent1>
      <a:accent2>
        <a:srgbClr val="0A76C0"/>
      </a:accent2>
      <a:accent3>
        <a:srgbClr val="148DC8"/>
      </a:accent3>
      <a:accent4>
        <a:srgbClr val="1EA5D0"/>
      </a:accent4>
      <a:accent5>
        <a:srgbClr val="28BCD8"/>
      </a:accent5>
      <a:accent6>
        <a:srgbClr val="32D3E0"/>
      </a:accent6>
      <a:hlink>
        <a:srgbClr val="005EB8"/>
      </a:hlink>
      <a:folHlink>
        <a:srgbClr val="8C8C8C"/>
      </a:folHlink>
    </a:clrScheme>
    <a:fontScheme name="Custom 10">
      <a:majorFont>
        <a:latin typeface="Inter"/>
        <a:ea typeface=""/>
        <a:cs typeface=""/>
      </a:majorFont>
      <a:minorFont>
        <a:latin typeface="Inter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daris" id="{174C62C6-FCF6-E748-A26E-2570C0606F14}" vid="{8D66A3D0-173B-BE4F-8F0C-F50DAE9FB4E7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2DB02FB88DAD48B02E51952D662F41" ma:contentTypeVersion="14" ma:contentTypeDescription="Create a new document." ma:contentTypeScope="" ma:versionID="85b9430b025d4b12732ea46661dc71a6">
  <xsd:schema xmlns:xsd="http://www.w3.org/2001/XMLSchema" xmlns:xs="http://www.w3.org/2001/XMLSchema" xmlns:p="http://schemas.microsoft.com/office/2006/metadata/properties" xmlns:ns2="9cb7eb94-44e2-4887-ae0a-afb11c8554bb" xmlns:ns3="34b4b15f-b3ea-4eed-a658-ef993cf2d3f8" targetNamespace="http://schemas.microsoft.com/office/2006/metadata/properties" ma:root="true" ma:fieldsID="b19c5207125de4bd8edbdd54004f14a4" ns2:_="" ns3:_="">
    <xsd:import namespace="9cb7eb94-44e2-4887-ae0a-afb11c8554bb"/>
    <xsd:import namespace="34b4b15f-b3ea-4eed-a658-ef993cf2d3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b7eb94-44e2-4887-ae0a-afb11c8554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9115a28f-900e-4c3c-a214-2f85a62b75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b4b15f-b3ea-4eed-a658-ef993cf2d3f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d2c2a038-2177-4155-9b96-a61e873dc7c7}" ma:internalName="TaxCatchAll" ma:showField="CatchAllData" ma:web="34b4b15f-b3ea-4eed-a658-ef993cf2d3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b7eb94-44e2-4887-ae0a-afb11c8554bb">
      <Terms xmlns="http://schemas.microsoft.com/office/infopath/2007/PartnerControls"/>
    </lcf76f155ced4ddcb4097134ff3c332f>
    <TaxCatchAll xmlns="34b4b15f-b3ea-4eed-a658-ef993cf2d3f8" xsi:nil="true"/>
  </documentManagement>
</p:properties>
</file>

<file path=customXml/itemProps1.xml><?xml version="1.0" encoding="utf-8"?>
<ds:datastoreItem xmlns:ds="http://schemas.openxmlformats.org/officeDocument/2006/customXml" ds:itemID="{36CBB1E6-10D3-4FAF-B1EC-61D100F8ADD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539B833-9698-4649-A112-E185144C02CE}"/>
</file>

<file path=customXml/itemProps3.xml><?xml version="1.0" encoding="utf-8"?>
<ds:datastoreItem xmlns:ds="http://schemas.openxmlformats.org/officeDocument/2006/customXml" ds:itemID="{DD6FBFA7-E7BA-44D2-8870-BE67B7F8E333}">
  <ds:schemaRefs>
    <ds:schemaRef ds:uri="http://schemas.microsoft.com/office/2006/documentManagement/types"/>
    <ds:schemaRef ds:uri="http://schemas.microsoft.com/sharepoint/v3"/>
    <ds:schemaRef ds:uri="http://purl.org/dc/elements/1.1/"/>
    <ds:schemaRef ds:uri="532134fb-f5a0-4ded-9879-b62317c7c28f"/>
    <ds:schemaRef ds:uri="http://schemas.openxmlformats.org/package/2006/metadata/core-properties"/>
    <ds:schemaRef ds:uri="http://purl.org/dc/dcmitype/"/>
    <ds:schemaRef ds:uri="http://purl.org/dc/terms/"/>
    <ds:schemaRef ds:uri="http://schemas.microsoft.com/office/2006/metadata/properties"/>
    <ds:schemaRef ds:uri="http://schemas.microsoft.com/office/infopath/2007/PartnerControls"/>
    <ds:schemaRef ds:uri="0d17d9c8-fee1-4e90-b95b-db33369829c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62709</TotalTime>
  <Words>486</Words>
  <Application>Microsoft Office PowerPoint</Application>
  <PresentationFormat>Widescreen</PresentationFormat>
  <Paragraphs>123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7</vt:i4>
      </vt:variant>
    </vt:vector>
  </HeadingPairs>
  <TitlesOfParts>
    <vt:vector size="20" baseType="lpstr">
      <vt:lpstr>Inter Semi Bold</vt:lpstr>
      <vt:lpstr>Inter</vt:lpstr>
      <vt:lpstr>Arial</vt:lpstr>
      <vt:lpstr>Inter Light</vt:lpstr>
      <vt:lpstr>Inter Medium</vt:lpstr>
      <vt:lpstr>League Gothic</vt:lpstr>
      <vt:lpstr>Amdaris_Grey</vt:lpstr>
      <vt:lpstr>1_Amdaris_Grey</vt:lpstr>
      <vt:lpstr>No Footer Pages</vt:lpstr>
      <vt:lpstr>2_Amdaris_Grey</vt:lpstr>
      <vt:lpstr>3_Amdaris_Grey</vt:lpstr>
      <vt:lpstr>4_Amdaris_Grey</vt:lpstr>
      <vt:lpstr>5_Amdaris_Grey</vt:lpstr>
      <vt:lpstr>Imagine the Impossible</vt:lpstr>
      <vt:lpstr>The 3 Key Software Challenges in 2024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</dc:title>
  <dc:creator>David Brady</dc:creator>
  <cp:lastModifiedBy>claire edmunds</cp:lastModifiedBy>
  <cp:revision>26</cp:revision>
  <dcterms:created xsi:type="dcterms:W3CDTF">2023-04-05T10:48:41Z</dcterms:created>
  <dcterms:modified xsi:type="dcterms:W3CDTF">2024-06-24T09:59:00Z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0x0101003B2DB02FB88DAD48B02E51952D662F41</vt:lpwstr>
  </property>
  <property fmtid="{D5CDD505-2E9C-101B-9397-08002B2CF9AE}" pid="3" name="MediaServiceImageTags">
    <vt:lpwstr/>
  </property>
</Properties>
</file>