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4.xml" ContentType="application/vnd.openxmlformats-officedocument.presentationml.tags+xml"/>
  <Override PartName="/ppt/notesSlides/notesSlide1.xml" ContentType="application/vnd.openxmlformats-officedocument.presentationml.notesSlide+xml"/>
  <Override PartName="/ppt/comments/modernComment_10F_DBFBCA05.xml" ContentType="application/vnd.ms-powerpoint.comments+xml"/>
  <Override PartName="/ppt/notesSlides/notesSlide2.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1.xml" ContentType="application/vnd.openxmlformats-officedocument.presentationml.tags+xml"/>
  <Override PartName="/ppt/notesSlides/notesSlide13.xml" ContentType="application/vnd.openxmlformats-officedocument.presentationml.notesSlide+xml"/>
  <Override PartName="/ppt/tags/tag32.xml" ContentType="application/vnd.openxmlformats-officedocument.presentationml.tags+xml"/>
  <Override PartName="/ppt/notesSlides/notesSlide14.xml" ContentType="application/vnd.openxmlformats-officedocument.presentationml.notesSlide+xml"/>
  <Override PartName="/ppt/tags/tag33.xml" ContentType="application/vnd.openxmlformats-officedocument.presentationml.tags+xml"/>
  <Override PartName="/ppt/notesSlides/notesSlide15.xml" ContentType="application/vnd.openxmlformats-officedocument.presentationml.notesSlide+xml"/>
  <Override PartName="/ppt/tags/tag34.xml" ContentType="application/vnd.openxmlformats-officedocument.presentationml.tags+xml"/>
  <Override PartName="/ppt/notesSlides/notesSlide16.xml" ContentType="application/vnd.openxmlformats-officedocument.presentationml.notesSlide+xml"/>
  <Override PartName="/ppt/tags/tag3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handoutMasterIdLst>
    <p:handoutMasterId r:id="rId24"/>
  </p:handoutMasterIdLst>
  <p:sldIdLst>
    <p:sldId id="271" r:id="rId5"/>
    <p:sldId id="2145706986" r:id="rId6"/>
    <p:sldId id="2145706987" r:id="rId7"/>
    <p:sldId id="2145706976" r:id="rId8"/>
    <p:sldId id="282" r:id="rId9"/>
    <p:sldId id="11041" r:id="rId10"/>
    <p:sldId id="11040" r:id="rId11"/>
    <p:sldId id="2147479482" r:id="rId12"/>
    <p:sldId id="2147474173" r:id="rId13"/>
    <p:sldId id="2147474197" r:id="rId14"/>
    <p:sldId id="2147474214" r:id="rId15"/>
    <p:sldId id="2147474202" r:id="rId16"/>
    <p:sldId id="2147479486" r:id="rId17"/>
    <p:sldId id="2147479472" r:id="rId18"/>
    <p:sldId id="2147479468" r:id="rId19"/>
    <p:sldId id="2147479487" r:id="rId20"/>
    <p:sldId id="269" r:id="rId21"/>
    <p:sldId id="270" r:id="rId22"/>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8E9210-9196-3170-4867-AD624AAACF0B}" name="Storm, Mette" initials="SM" userId="S::mette.storm@dnv.com::60d44172-8ba5-4dbd-aa5d-d544f9a06a0b" providerId="AD"/>
  <p188:author id="{110495AC-F9F2-D5B1-F0D0-5ECB9346AF94}" name="Storm, Mette" initials="SM" userId="S::Mette.Storm@dnv.com::60d44172-8ba5-4dbd-aa5d-d544f9a06a0b" providerId="AD"/>
  <p188:author id="{CC8898AC-F7F8-4D56-4542-A71A8055ED60}" name="Cornut, Lisa" initials="" userId="S::Lisa.Cornut@dnv.com::a3c22d64-1387-4c71-8916-3f69cf6a0b90" providerId="AD"/>
  <p188:author id="{2BB151EB-F294-832B-3AFB-C6F67535FE72}" name="Cornut, Lisa" initials="CL" userId="S::lisa.cornut@dnv.com::a3c22d64-1387-4c71-8916-3f69cf6a0b9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F204B"/>
    <a:srgbClr val="91FF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3D69C8-CBC8-4FD6-B966-9328789A753D}" v="1" dt="2024-06-24T12:12:27.8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329" autoAdjust="0"/>
  </p:normalViewPr>
  <p:slideViewPr>
    <p:cSldViewPr snapToGrid="0">
      <p:cViewPr varScale="1">
        <p:scale>
          <a:sx n="71" d="100"/>
          <a:sy n="71" d="100"/>
        </p:scale>
        <p:origin x="460" y="52"/>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comments/modernComment_10F_DBFBCA05.xml><?xml version="1.0" encoding="utf-8"?>
<p188:cmLst xmlns:a="http://schemas.openxmlformats.org/drawingml/2006/main" xmlns:r="http://schemas.openxmlformats.org/officeDocument/2006/relationships" xmlns:p188="http://schemas.microsoft.com/office/powerpoint/2018/8/main">
  <p188:cm id="{D40F4625-2DDE-401D-A6A1-F5123F1B7500}" authorId="{110495AC-F9F2-D5B1-F0D0-5ECB9346AF94}" created="2024-04-10T13:30:47.362">
    <pc:sldMkLst xmlns:pc="http://schemas.microsoft.com/office/powerpoint/2013/main/command">
      <pc:docMk/>
      <pc:sldMk cId="3690711557" sldId="271"/>
    </pc:sldMkLst>
    <p188:txBody>
      <a:bodyPr/>
      <a:lstStyle/>
      <a:p>
        <a:r>
          <a:rPr lang="en-GB"/>
          <a:t>[@Cornut, Lisa] [@Svensen, Tormod]  I have updated quite a few of the slides except for the services slides. Can you please review and add any missing content and update the speaker notes? Please let me know if you have any quesitons or comments. Thanks!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Date Placeholder 8">
            <a:extLst>
              <a:ext uri="{FF2B5EF4-FFF2-40B4-BE49-F238E27FC236}">
                <a16:creationId xmlns:a16="http://schemas.microsoft.com/office/drawing/2014/main" id="{7CB7862F-FDFE-4CE4-A641-F1E842840266}"/>
              </a:ext>
            </a:extLst>
          </p:cNvPr>
          <p:cNvSpPr>
            <a:spLocks noGrp="1"/>
          </p:cNvSpPr>
          <p:nvPr>
            <p:ph type="dt" idx="1"/>
          </p:nvPr>
        </p:nvSpPr>
        <p:spPr>
          <a:xfrm>
            <a:off x="4760535" y="8752305"/>
            <a:ext cx="1592595" cy="152702"/>
          </a:xfrm>
          <a:prstGeom prst="rect">
            <a:avLst/>
          </a:prstGeom>
        </p:spPr>
        <p:txBody>
          <a:bodyPr vert="horz" lIns="0" tIns="0" rIns="0" bIns="0" rtlCol="0" anchor="t" anchorCtr="0"/>
          <a:lstStyle>
            <a:lvl1pPr algn="r">
              <a:defRPr sz="800">
                <a:latin typeface="+mn-lt"/>
              </a:defRPr>
            </a:lvl1pPr>
          </a:lstStyle>
          <a:p>
            <a:fld id="{681EF29B-F0DE-4A5D-971E-F0D2D074F34E}" type="datetime4">
              <a:rPr lang="en-GB" smtClean="0"/>
              <a:t>24 June 2024</a:t>
            </a:fld>
            <a:endParaRPr lang="en-GB" sz="800"/>
          </a:p>
        </p:txBody>
      </p:sp>
      <p:sp>
        <p:nvSpPr>
          <p:cNvPr id="7" name="Slide Number Placeholder 9">
            <a:extLst>
              <a:ext uri="{FF2B5EF4-FFF2-40B4-BE49-F238E27FC236}">
                <a16:creationId xmlns:a16="http://schemas.microsoft.com/office/drawing/2014/main" id="{D9624864-B27E-4B59-BD9F-CF6E4178C501}"/>
              </a:ext>
            </a:extLst>
          </p:cNvPr>
          <p:cNvSpPr>
            <a:spLocks noGrp="1"/>
          </p:cNvSpPr>
          <p:nvPr>
            <p:ph type="sldNum" sz="quarter" idx="3"/>
          </p:nvPr>
        </p:nvSpPr>
        <p:spPr>
          <a:xfrm>
            <a:off x="4760535" y="8570490"/>
            <a:ext cx="1592595" cy="152702"/>
          </a:xfrm>
          <a:prstGeom prst="rect">
            <a:avLst/>
          </a:prstGeom>
        </p:spPr>
        <p:txBody>
          <a:bodyPr vert="horz" lIns="0" tIns="0" rIns="0" bIns="0" rtlCol="0" anchor="t" anchorCtr="0"/>
          <a:lstStyle>
            <a:lvl1pPr algn="r">
              <a:defRPr sz="800">
                <a:latin typeface="+mn-lt"/>
              </a:defRPr>
            </a:lvl1pPr>
          </a:lstStyle>
          <a:p>
            <a:fld id="{A16CFAD1-D197-4A88-B173-A6412E995EE5}" type="slidenum">
              <a:rPr lang="en-GB" smtClean="0"/>
              <a:pPr/>
              <a:t>‹#›</a:t>
            </a:fld>
            <a:endParaRPr lang="en-GB" sz="800"/>
          </a:p>
        </p:txBody>
      </p:sp>
      <p:sp>
        <p:nvSpPr>
          <p:cNvPr id="8" name="Footer Placeholder 10">
            <a:extLst>
              <a:ext uri="{FF2B5EF4-FFF2-40B4-BE49-F238E27FC236}">
                <a16:creationId xmlns:a16="http://schemas.microsoft.com/office/drawing/2014/main" id="{3935AD34-C408-4EB3-AA44-EDC087E191FD}"/>
              </a:ext>
            </a:extLst>
          </p:cNvPr>
          <p:cNvSpPr>
            <a:spLocks noGrp="1"/>
          </p:cNvSpPr>
          <p:nvPr>
            <p:ph type="ftr" sz="quarter" idx="2"/>
          </p:nvPr>
        </p:nvSpPr>
        <p:spPr>
          <a:xfrm>
            <a:off x="446366" y="8752305"/>
            <a:ext cx="4308538" cy="152702"/>
          </a:xfrm>
          <a:prstGeom prst="rect">
            <a:avLst/>
          </a:prstGeom>
        </p:spPr>
        <p:txBody>
          <a:bodyPr vert="horz" lIns="0" tIns="0" rIns="0" bIns="0" rtlCol="0" anchor="t" anchorCtr="0"/>
          <a:lstStyle>
            <a:lvl1pPr algn="l">
              <a:defRPr sz="800">
                <a:latin typeface="+mn-lt"/>
              </a:defRPr>
            </a:lvl1pPr>
          </a:lstStyle>
          <a:p>
            <a:endParaRPr lang="en-GB" sz="800"/>
          </a:p>
        </p:txBody>
      </p:sp>
      <p:sp>
        <p:nvSpPr>
          <p:cNvPr id="9" name="Header Placeholder 12">
            <a:extLst>
              <a:ext uri="{FF2B5EF4-FFF2-40B4-BE49-F238E27FC236}">
                <a16:creationId xmlns:a16="http://schemas.microsoft.com/office/drawing/2014/main" id="{1BF2EE41-CFE8-437F-A002-558200137EC4}"/>
              </a:ext>
            </a:extLst>
          </p:cNvPr>
          <p:cNvSpPr>
            <a:spLocks noGrp="1"/>
          </p:cNvSpPr>
          <p:nvPr>
            <p:ph type="hdr" sz="quarter"/>
          </p:nvPr>
        </p:nvSpPr>
        <p:spPr>
          <a:xfrm>
            <a:off x="446366" y="8570490"/>
            <a:ext cx="4308538" cy="152702"/>
          </a:xfrm>
          <a:prstGeom prst="rect">
            <a:avLst/>
          </a:prstGeom>
        </p:spPr>
        <p:txBody>
          <a:bodyPr vert="horz" lIns="0" tIns="0" rIns="0" bIns="0" rtlCol="0" anchor="t" anchorCtr="0"/>
          <a:lstStyle>
            <a:lvl1pPr algn="l">
              <a:defRPr sz="800">
                <a:latin typeface="+mn-lt"/>
              </a:defRPr>
            </a:lvl1pPr>
          </a:lstStyle>
          <a:p>
            <a:endParaRPr lang="en-GB" sz="800"/>
          </a:p>
        </p:txBody>
      </p:sp>
      <p:grpSp>
        <p:nvGrpSpPr>
          <p:cNvPr id="10" name="Logo">
            <a:extLst>
              <a:ext uri="{FF2B5EF4-FFF2-40B4-BE49-F238E27FC236}">
                <a16:creationId xmlns:a16="http://schemas.microsoft.com/office/drawing/2014/main" id="{F131BA30-CA4C-4B3C-BAD8-233EFAD8F292}"/>
              </a:ext>
            </a:extLst>
          </p:cNvPr>
          <p:cNvGrpSpPr/>
          <p:nvPr/>
        </p:nvGrpSpPr>
        <p:grpSpPr>
          <a:xfrm>
            <a:off x="5615732" y="238993"/>
            <a:ext cx="755843" cy="322808"/>
            <a:chOff x="6380216" y="4059273"/>
            <a:chExt cx="2905863" cy="1241045"/>
          </a:xfrm>
        </p:grpSpPr>
        <p:sp>
          <p:nvSpPr>
            <p:cNvPr id="11" name="Freeform: Shape 10">
              <a:extLst>
                <a:ext uri="{FF2B5EF4-FFF2-40B4-BE49-F238E27FC236}">
                  <a16:creationId xmlns:a16="http://schemas.microsoft.com/office/drawing/2014/main" id="{B25C6FB2-F83B-4BF1-9578-6489988FA8EC}"/>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rgbClr val="99D9F0"/>
            </a:solidFill>
            <a:ln w="4731"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2D3B574-3971-4C87-B602-DA0CF5429938}"/>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rgbClr val="3F9C35"/>
            </a:solidFill>
            <a:ln w="4731"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1464B63-A19A-438D-8507-5B2CEEB29B6F}"/>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rgbClr val="003591"/>
            </a:solidFill>
            <a:ln w="4731"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A514272-585B-4DD7-9889-D2AC8F80B3CA}"/>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rgbClr val="0F214A"/>
            </a:solidFill>
            <a:ln w="4731"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1817243-274B-4667-95B7-949DA44CEC38}"/>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rgbClr val="0F214A"/>
            </a:solidFill>
            <a:ln w="4731"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70A481D-11CB-4EA0-9689-E6D9992AC1CF}"/>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rgbClr val="0F214A"/>
            </a:solidFill>
            <a:ln w="4731" cap="flat">
              <a:noFill/>
              <a:prstDash val="solid"/>
              <a:miter/>
            </a:ln>
          </p:spPr>
          <p:txBody>
            <a:bodyPr rtlCol="0" anchor="ctr"/>
            <a:lstStyle/>
            <a:p>
              <a:endParaRPr lang="en-GB"/>
            </a:p>
          </p:txBody>
        </p:sp>
      </p:grpSp>
    </p:spTree>
    <p:extLst>
      <p:ext uri="{BB962C8B-B14F-4D97-AF65-F5344CB8AC3E}">
        <p14:creationId xmlns:p14="http://schemas.microsoft.com/office/powerpoint/2010/main" val="25714368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60000" y="685800"/>
            <a:ext cx="6138000" cy="3452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60000" y="4343400"/>
            <a:ext cx="6138000" cy="4114800"/>
          </a:xfrm>
          <a:prstGeom prst="rect">
            <a:avLst/>
          </a:prstGeom>
        </p:spPr>
        <p:txBody>
          <a:bodyPr vert="horz" lIns="0" tIns="0" rIns="0" bIns="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Date Placeholder 8">
            <a:extLst>
              <a:ext uri="{FF2B5EF4-FFF2-40B4-BE49-F238E27FC236}">
                <a16:creationId xmlns:a16="http://schemas.microsoft.com/office/drawing/2014/main" id="{2BFA88E3-6CCC-4641-A98D-7398F6E1AE6C}"/>
              </a:ext>
            </a:extLst>
          </p:cNvPr>
          <p:cNvSpPr>
            <a:spLocks noGrp="1"/>
          </p:cNvSpPr>
          <p:nvPr>
            <p:ph type="dt" idx="1"/>
          </p:nvPr>
        </p:nvSpPr>
        <p:spPr>
          <a:xfrm>
            <a:off x="4760535" y="8752305"/>
            <a:ext cx="1737465" cy="152702"/>
          </a:xfrm>
          <a:prstGeom prst="rect">
            <a:avLst/>
          </a:prstGeom>
        </p:spPr>
        <p:txBody>
          <a:bodyPr vert="horz" lIns="0" tIns="0" rIns="0" bIns="0" rtlCol="0" anchor="t" anchorCtr="0"/>
          <a:lstStyle>
            <a:lvl1pPr algn="r">
              <a:defRPr sz="800">
                <a:latin typeface="+mn-lt"/>
              </a:defRPr>
            </a:lvl1pPr>
          </a:lstStyle>
          <a:p>
            <a:fld id="{681EF29B-F0DE-4A5D-971E-F0D2D074F34E}" type="datetime4">
              <a:rPr lang="en-GB" smtClean="0"/>
              <a:t>24 June 2024</a:t>
            </a:fld>
            <a:endParaRPr lang="en-GB" sz="800"/>
          </a:p>
        </p:txBody>
      </p:sp>
      <p:sp>
        <p:nvSpPr>
          <p:cNvPr id="9" name="Slide Number Placeholder 9">
            <a:extLst>
              <a:ext uri="{FF2B5EF4-FFF2-40B4-BE49-F238E27FC236}">
                <a16:creationId xmlns:a16="http://schemas.microsoft.com/office/drawing/2014/main" id="{F3087DC9-C8CF-4A7D-A808-05173EBAB961}"/>
              </a:ext>
            </a:extLst>
          </p:cNvPr>
          <p:cNvSpPr>
            <a:spLocks noGrp="1"/>
          </p:cNvSpPr>
          <p:nvPr>
            <p:ph type="sldNum" sz="quarter" idx="5"/>
          </p:nvPr>
        </p:nvSpPr>
        <p:spPr>
          <a:xfrm>
            <a:off x="4760535" y="8570490"/>
            <a:ext cx="1737465" cy="152702"/>
          </a:xfrm>
          <a:prstGeom prst="rect">
            <a:avLst/>
          </a:prstGeom>
        </p:spPr>
        <p:txBody>
          <a:bodyPr vert="horz" lIns="0" tIns="0" rIns="0" bIns="0" rtlCol="0" anchor="t" anchorCtr="0"/>
          <a:lstStyle>
            <a:lvl1pPr algn="r">
              <a:defRPr sz="800">
                <a:latin typeface="+mn-lt"/>
              </a:defRPr>
            </a:lvl1pPr>
          </a:lstStyle>
          <a:p>
            <a:fld id="{A16CFAD1-D197-4A88-B173-A6412E995EE5}" type="slidenum">
              <a:rPr lang="en-GB" smtClean="0"/>
              <a:pPr/>
              <a:t>‹#›</a:t>
            </a:fld>
            <a:endParaRPr lang="en-GB" sz="800"/>
          </a:p>
        </p:txBody>
      </p:sp>
      <p:sp>
        <p:nvSpPr>
          <p:cNvPr id="10" name="Footer Placeholder 10">
            <a:extLst>
              <a:ext uri="{FF2B5EF4-FFF2-40B4-BE49-F238E27FC236}">
                <a16:creationId xmlns:a16="http://schemas.microsoft.com/office/drawing/2014/main" id="{D3E5D5B4-5B5B-4A78-9FBF-121492410DA0}"/>
              </a:ext>
            </a:extLst>
          </p:cNvPr>
          <p:cNvSpPr>
            <a:spLocks noGrp="1"/>
          </p:cNvSpPr>
          <p:nvPr>
            <p:ph type="ftr" sz="quarter" idx="4"/>
          </p:nvPr>
        </p:nvSpPr>
        <p:spPr>
          <a:xfrm>
            <a:off x="353656" y="8752305"/>
            <a:ext cx="4401248" cy="152702"/>
          </a:xfrm>
          <a:prstGeom prst="rect">
            <a:avLst/>
          </a:prstGeom>
        </p:spPr>
        <p:txBody>
          <a:bodyPr vert="horz" lIns="0" tIns="0" rIns="0" bIns="0" rtlCol="0" anchor="t" anchorCtr="0"/>
          <a:lstStyle>
            <a:lvl1pPr algn="l">
              <a:defRPr sz="800">
                <a:latin typeface="+mn-lt"/>
              </a:defRPr>
            </a:lvl1pPr>
          </a:lstStyle>
          <a:p>
            <a:endParaRPr lang="en-GB" sz="800"/>
          </a:p>
        </p:txBody>
      </p:sp>
      <p:sp>
        <p:nvSpPr>
          <p:cNvPr id="11" name="Header Placeholder 12">
            <a:extLst>
              <a:ext uri="{FF2B5EF4-FFF2-40B4-BE49-F238E27FC236}">
                <a16:creationId xmlns:a16="http://schemas.microsoft.com/office/drawing/2014/main" id="{AB4E7CF5-96AC-4C46-8B0F-AA454984BAC1}"/>
              </a:ext>
            </a:extLst>
          </p:cNvPr>
          <p:cNvSpPr>
            <a:spLocks noGrp="1"/>
          </p:cNvSpPr>
          <p:nvPr>
            <p:ph type="hdr" sz="quarter"/>
          </p:nvPr>
        </p:nvSpPr>
        <p:spPr>
          <a:xfrm>
            <a:off x="353656" y="8570490"/>
            <a:ext cx="4401248" cy="152702"/>
          </a:xfrm>
          <a:prstGeom prst="rect">
            <a:avLst/>
          </a:prstGeom>
        </p:spPr>
        <p:txBody>
          <a:bodyPr vert="horz" lIns="0" tIns="0" rIns="0" bIns="0" rtlCol="0" anchor="t" anchorCtr="0"/>
          <a:lstStyle>
            <a:lvl1pPr algn="l">
              <a:defRPr sz="800">
                <a:latin typeface="+mn-lt"/>
              </a:defRPr>
            </a:lvl1pPr>
          </a:lstStyle>
          <a:p>
            <a:endParaRPr lang="en-GB" sz="800"/>
          </a:p>
        </p:txBody>
      </p:sp>
    </p:spTree>
    <p:extLst>
      <p:ext uri="{BB962C8B-B14F-4D97-AF65-F5344CB8AC3E}">
        <p14:creationId xmlns:p14="http://schemas.microsoft.com/office/powerpoint/2010/main" val="3304878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18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pPr>
              <a:spcAft>
                <a:spcPts val="600"/>
              </a:spcAft>
            </a:pPr>
            <a:r>
              <a:rPr lang="en-US" sz="1200">
                <a:solidFill>
                  <a:schemeClr val="tx2"/>
                </a:solidFill>
              </a:rPr>
              <a:t>For critical infrastructure in the energy industry </a:t>
            </a:r>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1</a:t>
            </a:fld>
            <a:endParaRPr lang="en-GB" sz="800"/>
          </a:p>
        </p:txBody>
      </p:sp>
    </p:spTree>
    <p:extLst>
      <p:ext uri="{BB962C8B-B14F-4D97-AF65-F5344CB8AC3E}">
        <p14:creationId xmlns:p14="http://schemas.microsoft.com/office/powerpoint/2010/main" val="2114114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pPr marL="171450" indent="-171450">
              <a:lnSpc>
                <a:spcPct val="120000"/>
              </a:lnSpc>
              <a:spcAft>
                <a:spcPts val="600"/>
              </a:spcAft>
              <a:buFont typeface="Arial" panose="020B0604020202020204" pitchFamily="34" charset="0"/>
              <a:buChar char="•"/>
            </a:pPr>
            <a:r>
              <a:rPr lang="en-GB" sz="1200" kern="0" dirty="0">
                <a:cs typeface="+mn-cs"/>
              </a:rPr>
              <a:t>Digital trust is the confidence users have in the ability of people, technology, data and processes to create a secure and reliable digital world. If you cannot trust your digital asset, you cannot use it in the real world. </a:t>
            </a:r>
          </a:p>
          <a:p>
            <a:pPr marL="171450" indent="-171450">
              <a:lnSpc>
                <a:spcPct val="120000"/>
              </a:lnSpc>
              <a:spcAft>
                <a:spcPts val="600"/>
              </a:spcAft>
              <a:buFont typeface="Arial" panose="020B0604020202020204" pitchFamily="34" charset="0"/>
              <a:buChar char="•"/>
            </a:pPr>
            <a:r>
              <a:rPr lang="en-US" sz="1200" kern="0" dirty="0">
                <a:effectLst/>
                <a:ea typeface="Times New Roman" panose="02020603050405020304" pitchFamily="18" charset="0"/>
              </a:rPr>
              <a:t>DNV seeks to close the trust gap with services and a set of recommended practices for the safe application of industrial AI and other digital solutions so they can get real value from them.  </a:t>
            </a:r>
            <a:r>
              <a:rPr lang="nb-NO" sz="1200" dirty="0">
                <a:effectLst/>
              </a:rPr>
              <a:t> </a:t>
            </a:r>
          </a:p>
          <a:p>
            <a:pPr marL="171450" indent="-171450">
              <a:lnSpc>
                <a:spcPct val="120000"/>
              </a:lnSpc>
              <a:spcAft>
                <a:spcPts val="600"/>
              </a:spcAft>
              <a:buFont typeface="Arial" panose="020B0604020202020204" pitchFamily="34" charset="0"/>
              <a:buChar char="•"/>
            </a:pPr>
            <a:endParaRPr lang="nb-NO" sz="1200" dirty="0">
              <a:effectLst/>
            </a:endParaRPr>
          </a:p>
          <a:p>
            <a:pPr marL="0" marR="0" lvl="0" indent="0" algn="l" defTabSz="914400" rtl="0" eaLnBrk="1" fontAlgn="auto" latinLnBrk="0" hangingPunct="1">
              <a:lnSpc>
                <a:spcPct val="120000"/>
              </a:lnSpc>
              <a:spcBef>
                <a:spcPts val="0"/>
              </a:spcBef>
              <a:spcAft>
                <a:spcPts val="600"/>
              </a:spcAft>
              <a:buClrTx/>
              <a:buSzTx/>
              <a:buFont typeface="Arial" panose="020B0604020202020204" pitchFamily="34" charset="0"/>
              <a:buNone/>
              <a:tabLst/>
              <a:defRPr/>
            </a:pPr>
            <a:endParaRPr lang="en-GB" sz="1200" dirty="0">
              <a:solidFill>
                <a:schemeClr val="tx2"/>
              </a:solidFill>
            </a:endParaRPr>
          </a:p>
          <a:p>
            <a:pPr marL="171450" marR="0" lvl="0" indent="-1714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endParaRPr lang="en-GB" sz="1200" dirty="0">
              <a:solidFill>
                <a:schemeClr val="tx2"/>
              </a:solidFill>
            </a:endParaRPr>
          </a:p>
          <a:p>
            <a:pPr marL="171450" marR="0" lvl="0" indent="-1714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endParaRPr lang="en-US" sz="1200" dirty="0">
              <a:solidFill>
                <a:schemeClr val="tx2"/>
              </a:solidFill>
            </a:endParaRPr>
          </a:p>
          <a:p>
            <a:pPr marL="171450" indent="-171450">
              <a:lnSpc>
                <a:spcPct val="120000"/>
              </a:lnSpc>
              <a:spcAft>
                <a:spcPts val="600"/>
              </a:spcAft>
              <a:buFont typeface="Arial" panose="020B0604020202020204" pitchFamily="34" charset="0"/>
              <a:buChar char="•"/>
            </a:pPr>
            <a:endParaRPr lang="en-GB" sz="1200" kern="0" dirty="0">
              <a:effectLst/>
            </a:endParaRPr>
          </a:p>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10</a:t>
            </a:fld>
            <a:endParaRPr lang="en-GB" sz="800"/>
          </a:p>
        </p:txBody>
      </p:sp>
    </p:spTree>
    <p:extLst>
      <p:ext uri="{BB962C8B-B14F-4D97-AF65-F5344CB8AC3E}">
        <p14:creationId xmlns:p14="http://schemas.microsoft.com/office/powerpoint/2010/main" val="1340925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11</a:t>
            </a:fld>
            <a:endParaRPr lang="en-GB" sz="800"/>
          </a:p>
        </p:txBody>
      </p:sp>
    </p:spTree>
    <p:extLst>
      <p:ext uri="{BB962C8B-B14F-4D97-AF65-F5344CB8AC3E}">
        <p14:creationId xmlns:p14="http://schemas.microsoft.com/office/powerpoint/2010/main" val="759663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75" y="744538"/>
            <a:ext cx="6662738" cy="3748087"/>
          </a:xfrm>
        </p:spPr>
      </p:sp>
      <p:sp>
        <p:nvSpPr>
          <p:cNvPr id="3" name="Notes Placeholder 2"/>
          <p:cNvSpPr>
            <a:spLocks noGrp="1"/>
          </p:cNvSpPr>
          <p:nvPr>
            <p:ph type="body" idx="1"/>
          </p:nvPr>
        </p:nvSpPr>
        <p:spPr/>
        <p:txBody>
          <a:bodyPr/>
          <a:lstStyle/>
          <a:p>
            <a:r>
              <a:rPr lang="en-GB" dirty="0"/>
              <a:t>Before sharing what we have learned I just want to show which companies and initiatives we have been working with. I am sure that you recognise several of the logos on this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22194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A0319-B1E8-6A51-04F5-25EC8CAE90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4FEDF-D766-6208-2411-08638A291265}"/>
              </a:ext>
            </a:extLst>
          </p:cNvPr>
          <p:cNvSpPr>
            <a:spLocks noGrp="1" noRot="1" noChangeAspect="1"/>
          </p:cNvSpPr>
          <p:nvPr>
            <p:ph type="sldImg"/>
          </p:nvPr>
        </p:nvSpPr>
        <p:spPr>
          <a:xfrm>
            <a:off x="360363" y="685800"/>
            <a:ext cx="6137275" cy="3452813"/>
          </a:xfrm>
        </p:spPr>
      </p:sp>
      <p:sp>
        <p:nvSpPr>
          <p:cNvPr id="3" name="Notes Placeholder 2">
            <a:extLst>
              <a:ext uri="{FF2B5EF4-FFF2-40B4-BE49-F238E27FC236}">
                <a16:creationId xmlns:a16="http://schemas.microsoft.com/office/drawing/2014/main" id="{3E36A56E-EEE5-FFD2-B12E-3B48FA788574}"/>
              </a:ext>
            </a:extLst>
          </p:cNvPr>
          <p:cNvSpPr>
            <a:spLocks noGrp="1"/>
          </p:cNvSpPr>
          <p:nvPr>
            <p:ph type="body" idx="1"/>
          </p:nvPr>
        </p:nvSpPr>
        <p:spPr/>
        <p:txBody>
          <a:bodyPr/>
          <a:lstStyle/>
          <a:p>
            <a:pPr algn="l"/>
            <a:r>
              <a:rPr lang="en-GB" b="1" i="0" dirty="0">
                <a:effectLst/>
                <a:highlight>
                  <a:srgbClr val="FFFFFF"/>
                </a:highlight>
                <a:latin typeface="AvenirNextLTPro"/>
              </a:rPr>
              <a:t>Impact</a:t>
            </a:r>
          </a:p>
          <a:p>
            <a:pPr algn="l">
              <a:buFont typeface="Arial" panose="020B0604020202020204" pitchFamily="34" charset="0"/>
              <a:buChar char="•"/>
            </a:pPr>
            <a:r>
              <a:rPr lang="en-GB" b="0" i="0" dirty="0">
                <a:solidFill>
                  <a:srgbClr val="505050"/>
                </a:solidFill>
                <a:effectLst/>
                <a:highlight>
                  <a:srgbClr val="FFFFFF"/>
                </a:highlight>
                <a:latin typeface="AvenirNextLTPro"/>
              </a:rPr>
              <a:t>Demonstrates that digital twin technology provides a robust, cost-effective solution for managing hydrogen within current gas infrastructure</a:t>
            </a:r>
          </a:p>
          <a:p>
            <a:pPr algn="l">
              <a:buFont typeface="Arial" panose="020B0604020202020204" pitchFamily="34" charset="0"/>
              <a:buChar char="•"/>
            </a:pPr>
            <a:r>
              <a:rPr lang="en-GB" b="0" i="0" dirty="0">
                <a:solidFill>
                  <a:srgbClr val="505050"/>
                </a:solidFill>
                <a:effectLst/>
                <a:highlight>
                  <a:srgbClr val="FFFFFF"/>
                </a:highlight>
                <a:latin typeface="AvenirNextLTPro"/>
              </a:rPr>
              <a:t>Greater data visibility allows smart operational, strategic and investment decisions to be made faster</a:t>
            </a:r>
          </a:p>
          <a:p>
            <a:pPr algn="l">
              <a:buFont typeface="Arial" panose="020B0604020202020204" pitchFamily="34" charset="0"/>
              <a:buChar char="•"/>
            </a:pPr>
            <a:r>
              <a:rPr lang="en-GB" b="0" i="0" dirty="0">
                <a:solidFill>
                  <a:srgbClr val="505050"/>
                </a:solidFill>
                <a:effectLst/>
                <a:highlight>
                  <a:srgbClr val="FFFFFF"/>
                </a:highlight>
                <a:latin typeface="AvenirNextLTPro"/>
              </a:rPr>
              <a:t>Supports long-term UK goal of connecting hydrogen production, storage and demand to enable net zero and empower a UK hydrogen economy</a:t>
            </a:r>
          </a:p>
          <a:p>
            <a:endParaRPr lang="en-GB" dirty="0"/>
          </a:p>
          <a:p>
            <a:endParaRPr lang="en-GB" dirty="0"/>
          </a:p>
        </p:txBody>
      </p:sp>
      <p:sp>
        <p:nvSpPr>
          <p:cNvPr id="4" name="Slide Number Placeholder 3">
            <a:extLst>
              <a:ext uri="{FF2B5EF4-FFF2-40B4-BE49-F238E27FC236}">
                <a16:creationId xmlns:a16="http://schemas.microsoft.com/office/drawing/2014/main" id="{DD3E6B8E-0F47-C0E6-3062-95DE4E674168}"/>
              </a:ext>
            </a:extLst>
          </p:cNvPr>
          <p:cNvSpPr>
            <a:spLocks noGrp="1"/>
          </p:cNvSpPr>
          <p:nvPr>
            <p:ph type="sldNum" sz="quarter" idx="5"/>
          </p:nvPr>
        </p:nvSpPr>
        <p:spPr/>
        <p:txBody>
          <a:bodyPr/>
          <a:lstStyle/>
          <a:p>
            <a:fld id="{A16CFAD1-D197-4A88-B173-A6412E995EE5}" type="slidenum">
              <a:rPr lang="en-GB" smtClean="0"/>
              <a:pPr/>
              <a:t>13</a:t>
            </a:fld>
            <a:endParaRPr lang="en-GB" sz="800"/>
          </a:p>
        </p:txBody>
      </p:sp>
    </p:spTree>
    <p:extLst>
      <p:ext uri="{BB962C8B-B14F-4D97-AF65-F5344CB8AC3E}">
        <p14:creationId xmlns:p14="http://schemas.microsoft.com/office/powerpoint/2010/main" val="2706342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A0319-B1E8-6A51-04F5-25EC8CAE90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4FEDF-D766-6208-2411-08638A291265}"/>
              </a:ext>
            </a:extLst>
          </p:cNvPr>
          <p:cNvSpPr>
            <a:spLocks noGrp="1" noRot="1" noChangeAspect="1"/>
          </p:cNvSpPr>
          <p:nvPr>
            <p:ph type="sldImg"/>
          </p:nvPr>
        </p:nvSpPr>
        <p:spPr>
          <a:xfrm>
            <a:off x="360363" y="685800"/>
            <a:ext cx="6137275" cy="3452813"/>
          </a:xfrm>
        </p:spPr>
      </p:sp>
      <p:sp>
        <p:nvSpPr>
          <p:cNvPr id="3" name="Notes Placeholder 2">
            <a:extLst>
              <a:ext uri="{FF2B5EF4-FFF2-40B4-BE49-F238E27FC236}">
                <a16:creationId xmlns:a16="http://schemas.microsoft.com/office/drawing/2014/main" id="{3E36A56E-EEE5-FFD2-B12E-3B48FA788574}"/>
              </a:ext>
            </a:extLst>
          </p:cNvPr>
          <p:cNvSpPr>
            <a:spLocks noGrp="1"/>
          </p:cNvSpPr>
          <p:nvPr>
            <p:ph type="body" idx="1"/>
          </p:nvPr>
        </p:nvSpPr>
        <p:spPr/>
        <p:txBody>
          <a:bodyPr/>
          <a:lstStyle/>
          <a:p>
            <a:r>
              <a:rPr lang="en-GB" sz="1600" b="1" dirty="0"/>
              <a:t>Challenge</a:t>
            </a:r>
          </a:p>
          <a:p>
            <a:r>
              <a:rPr lang="en-GB" sz="1600" dirty="0"/>
              <a:t>The project consortia are developing innovative new technology to digitalise the gas distribution networks to:</a:t>
            </a:r>
          </a:p>
          <a:p>
            <a:pPr marL="285750" indent="-285750">
              <a:buFont typeface="Arial" panose="020B0604020202020204" pitchFamily="34" charset="0"/>
              <a:buChar char="•"/>
            </a:pPr>
            <a:r>
              <a:rPr lang="en-GB" sz="1600" dirty="0"/>
              <a:t>Reduce methane leakage in low-pressure networks</a:t>
            </a:r>
          </a:p>
          <a:p>
            <a:pPr marL="285750" indent="-285750">
              <a:buFont typeface="Arial" panose="020B0604020202020204" pitchFamily="34" charset="0"/>
              <a:buChar char="•"/>
            </a:pPr>
            <a:r>
              <a:rPr lang="en-GB" sz="1600" dirty="0"/>
              <a:t>Enable pressure-based anomaly detection</a:t>
            </a:r>
          </a:p>
          <a:p>
            <a:pPr marL="285750" indent="-285750">
              <a:buFont typeface="Arial" panose="020B0604020202020204" pitchFamily="34" charset="0"/>
              <a:buChar char="•"/>
            </a:pPr>
            <a:r>
              <a:rPr lang="en-GB" sz="1600" dirty="0"/>
              <a:t>Increase biomethane injection into medium pressure networks</a:t>
            </a:r>
          </a:p>
          <a:p>
            <a:endParaRPr lang="nb-NO" sz="1600" b="1" dirty="0">
              <a:solidFill>
                <a:schemeClr val="tx2"/>
              </a:solidFill>
            </a:endParaRPr>
          </a:p>
          <a:p>
            <a:r>
              <a:rPr lang="nb-NO" sz="1600" b="1" dirty="0">
                <a:solidFill>
                  <a:schemeClr val="tx2"/>
                </a:solidFill>
              </a:rPr>
              <a:t>Solution</a:t>
            </a:r>
          </a:p>
          <a:p>
            <a:pPr algn="l" rtl="0" fontAlgn="base">
              <a:buFont typeface="Arial" panose="020B0604020202020204" pitchFamily="34" charset="0"/>
              <a:buChar char="•"/>
            </a:pPr>
            <a:r>
              <a:rPr lang="en-GB" sz="1400" b="0" i="0" u="none" strike="noStrike" dirty="0">
                <a:solidFill>
                  <a:srgbClr val="0F204B"/>
                </a:solidFill>
                <a:effectLst/>
                <a:latin typeface="Arial" panose="020B0604020202020204" pitchFamily="34" charset="0"/>
              </a:rPr>
              <a:t>DNV are providing </a:t>
            </a:r>
            <a:r>
              <a:rPr lang="en-GB" sz="1400" b="0" i="1" u="none" strike="noStrike" dirty="0">
                <a:solidFill>
                  <a:srgbClr val="0F204B"/>
                </a:solidFill>
                <a:effectLst/>
                <a:latin typeface="Arial" panose="020B0604020202020204" pitchFamily="34" charset="0"/>
              </a:rPr>
              <a:t>digital trust</a:t>
            </a:r>
            <a:r>
              <a:rPr lang="en-GB" sz="1400" b="0" i="0" u="none" strike="noStrike" dirty="0">
                <a:solidFill>
                  <a:srgbClr val="0F204B"/>
                </a:solidFill>
                <a:effectLst/>
                <a:latin typeface="Arial" panose="020B0604020202020204" pitchFamily="34" charset="0"/>
              </a:rPr>
              <a:t> via advisory and assurance services on the AI/ML solutions developed during the project, using</a:t>
            </a:r>
            <a:r>
              <a:rPr lang="en-US" sz="1400" b="0" i="0" dirty="0">
                <a:solidFill>
                  <a:srgbClr val="0F204B"/>
                </a:solidFill>
                <a:effectLst/>
                <a:latin typeface="Arial" panose="020B0604020202020204" pitchFamily="34" charset="0"/>
              </a:rPr>
              <a:t>​ the following Recommended Practices:</a:t>
            </a:r>
            <a:endParaRPr lang="en-US" sz="1400" b="0" i="0" dirty="0">
              <a:solidFill>
                <a:srgbClr val="000000"/>
              </a:solidFill>
              <a:effectLst/>
              <a:latin typeface="Arial" panose="020B0604020202020204" pitchFamily="34" charset="0"/>
            </a:endParaRPr>
          </a:p>
          <a:p>
            <a:pPr lvl="1" fontAlgn="base"/>
            <a:r>
              <a:rPr lang="en-GB" sz="1400" b="0" i="0" u="none" strike="noStrike" dirty="0">
                <a:solidFill>
                  <a:srgbClr val="0F204B"/>
                </a:solidFill>
                <a:effectLst/>
                <a:latin typeface="Arial" panose="020B0604020202020204" pitchFamily="34" charset="0"/>
              </a:rPr>
              <a:t>DNV-RP-A204 Qualification and assurance of digital twins</a:t>
            </a:r>
            <a:r>
              <a:rPr lang="en-US" sz="1400" b="0" i="0" dirty="0">
                <a:solidFill>
                  <a:srgbClr val="0F204B"/>
                </a:solidFill>
                <a:effectLst/>
                <a:latin typeface="Arial" panose="020B0604020202020204" pitchFamily="34" charset="0"/>
              </a:rPr>
              <a:t>​</a:t>
            </a:r>
            <a:endParaRPr lang="en-US" sz="1400" b="0" i="0" dirty="0">
              <a:solidFill>
                <a:srgbClr val="000000"/>
              </a:solidFill>
              <a:effectLst/>
              <a:latin typeface="Arial" panose="020B0604020202020204" pitchFamily="34" charset="0"/>
            </a:endParaRPr>
          </a:p>
          <a:p>
            <a:pPr lvl="1" fontAlgn="base"/>
            <a:r>
              <a:rPr lang="en-GB" sz="1400" b="0" i="0" u="none" strike="noStrike" dirty="0">
                <a:solidFill>
                  <a:srgbClr val="0F204B"/>
                </a:solidFill>
                <a:effectLst/>
                <a:latin typeface="Arial" panose="020B0604020202020204" pitchFamily="34" charset="0"/>
              </a:rPr>
              <a:t>DNV-RP-0510 Framework for assurance of data-driven </a:t>
            </a:r>
            <a:r>
              <a:rPr lang="en-GB" sz="1400" dirty="0">
                <a:solidFill>
                  <a:srgbClr val="0F204B"/>
                </a:solidFill>
                <a:latin typeface="Arial" panose="020B0604020202020204" pitchFamily="34" charset="0"/>
              </a:rPr>
              <a:t>applications</a:t>
            </a:r>
            <a:endParaRPr lang="en-US" sz="1400" b="0" i="0" dirty="0">
              <a:solidFill>
                <a:srgbClr val="000000"/>
              </a:solidFill>
              <a:effectLst/>
              <a:latin typeface="Arial" panose="020B0604020202020204" pitchFamily="34" charset="0"/>
            </a:endParaRPr>
          </a:p>
          <a:p>
            <a:pPr lvl="1" fontAlgn="base"/>
            <a:r>
              <a:rPr lang="en-GB" sz="1400" b="0" i="0" u="none" strike="noStrike" dirty="0">
                <a:solidFill>
                  <a:srgbClr val="0F204B"/>
                </a:solidFill>
                <a:effectLst/>
                <a:latin typeface="Arial" panose="020B0604020202020204" pitchFamily="34" charset="0"/>
              </a:rPr>
              <a:t>DNV-RP-0497 Data quality assessment framework</a:t>
            </a:r>
            <a:r>
              <a:rPr lang="en-GB" sz="1400" b="0" i="0" dirty="0">
                <a:solidFill>
                  <a:srgbClr val="0F204B"/>
                </a:solidFill>
                <a:effectLst/>
                <a:latin typeface="Arial" panose="020B0604020202020204" pitchFamily="34" charset="0"/>
              </a:rPr>
              <a:t>​</a:t>
            </a:r>
          </a:p>
          <a:p>
            <a:pPr lvl="1" fontAlgn="base"/>
            <a:r>
              <a:rPr lang="en-GB" sz="1400" b="0" i="0" u="none" strike="noStrike" dirty="0">
                <a:solidFill>
                  <a:srgbClr val="0F204B"/>
                </a:solidFill>
                <a:effectLst/>
                <a:latin typeface="Arial" panose="020B0604020202020204" pitchFamily="34" charset="0"/>
              </a:rPr>
              <a:t>DNV-RP-0671 Assurance of Industrial AI Systems (later in the project)</a:t>
            </a:r>
          </a:p>
          <a:p>
            <a:endParaRPr lang="en-US" sz="1600" b="1" i="0" dirty="0">
              <a:solidFill>
                <a:schemeClr val="tx2"/>
              </a:solidFill>
              <a:effectLst/>
              <a:latin typeface="+mj-lt"/>
            </a:endParaRPr>
          </a:p>
          <a:p>
            <a:endParaRPr lang="en-GB" dirty="0"/>
          </a:p>
        </p:txBody>
      </p:sp>
      <p:sp>
        <p:nvSpPr>
          <p:cNvPr id="4" name="Slide Number Placeholder 3">
            <a:extLst>
              <a:ext uri="{FF2B5EF4-FFF2-40B4-BE49-F238E27FC236}">
                <a16:creationId xmlns:a16="http://schemas.microsoft.com/office/drawing/2014/main" id="{DD3E6B8E-0F47-C0E6-3062-95DE4E674168}"/>
              </a:ext>
            </a:extLst>
          </p:cNvPr>
          <p:cNvSpPr>
            <a:spLocks noGrp="1"/>
          </p:cNvSpPr>
          <p:nvPr>
            <p:ph type="sldNum" sz="quarter" idx="5"/>
          </p:nvPr>
        </p:nvSpPr>
        <p:spPr/>
        <p:txBody>
          <a:bodyPr/>
          <a:lstStyle/>
          <a:p>
            <a:fld id="{A16CFAD1-D197-4A88-B173-A6412E995EE5}" type="slidenum">
              <a:rPr lang="en-GB" smtClean="0"/>
              <a:pPr/>
              <a:t>14</a:t>
            </a:fld>
            <a:endParaRPr lang="en-GB" sz="800"/>
          </a:p>
        </p:txBody>
      </p:sp>
    </p:spTree>
    <p:extLst>
      <p:ext uri="{BB962C8B-B14F-4D97-AF65-F5344CB8AC3E}">
        <p14:creationId xmlns:p14="http://schemas.microsoft.com/office/powerpoint/2010/main" val="1698982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50430-A0C1-EAA7-AF1A-84FFDA916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4895D7-637E-AB8D-8DC0-8BEA171FE7D7}"/>
              </a:ext>
            </a:extLst>
          </p:cNvPr>
          <p:cNvSpPr>
            <a:spLocks noGrp="1" noRot="1" noChangeAspect="1"/>
          </p:cNvSpPr>
          <p:nvPr>
            <p:ph type="sldImg"/>
          </p:nvPr>
        </p:nvSpPr>
        <p:spPr>
          <a:xfrm>
            <a:off x="360363" y="685800"/>
            <a:ext cx="6137275" cy="3452813"/>
          </a:xfrm>
        </p:spPr>
      </p:sp>
      <p:sp>
        <p:nvSpPr>
          <p:cNvPr id="3" name="Notes Placeholder 2">
            <a:extLst>
              <a:ext uri="{FF2B5EF4-FFF2-40B4-BE49-F238E27FC236}">
                <a16:creationId xmlns:a16="http://schemas.microsoft.com/office/drawing/2014/main" id="{0E95DA69-F102-ACB0-3A75-A6156AF08F5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E28859E-9716-7D35-3BE3-5C56F8FEDDA7}"/>
              </a:ext>
            </a:extLst>
          </p:cNvPr>
          <p:cNvSpPr>
            <a:spLocks noGrp="1"/>
          </p:cNvSpPr>
          <p:nvPr>
            <p:ph type="sldNum" sz="quarter" idx="5"/>
          </p:nvPr>
        </p:nvSpPr>
        <p:spPr/>
        <p:txBody>
          <a:bodyPr/>
          <a:lstStyle/>
          <a:p>
            <a:fld id="{A16CFAD1-D197-4A88-B173-A6412E995EE5}" type="slidenum">
              <a:rPr lang="en-GB" smtClean="0"/>
              <a:pPr/>
              <a:t>15</a:t>
            </a:fld>
            <a:endParaRPr lang="en-GB" sz="800"/>
          </a:p>
        </p:txBody>
      </p:sp>
    </p:spTree>
    <p:extLst>
      <p:ext uri="{BB962C8B-B14F-4D97-AF65-F5344CB8AC3E}">
        <p14:creationId xmlns:p14="http://schemas.microsoft.com/office/powerpoint/2010/main" val="3328263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r>
              <a:rPr lang="en-GB" dirty="0"/>
              <a:t>In summary, there are significant opportunities for the energy sector to adopt a digital mindset. </a:t>
            </a:r>
          </a:p>
          <a:p>
            <a:endParaRPr lang="en-GB" dirty="0"/>
          </a:p>
          <a:p>
            <a:r>
              <a:rPr lang="en-GB" dirty="0"/>
              <a:t>Artificial Intelligence and other digital tools can accelerate the energy transition but must gain trust of the sector.</a:t>
            </a:r>
          </a:p>
          <a:p>
            <a:endParaRPr lang="en-GB" dirty="0"/>
          </a:p>
          <a:p>
            <a:r>
              <a:rPr lang="en-GB" dirty="0"/>
              <a:t>Creating a smarter energy sector relies on digital trust.</a:t>
            </a:r>
          </a:p>
          <a:p>
            <a:endParaRPr lang="en-GB" dirty="0"/>
          </a:p>
          <a:p>
            <a:endParaRPr lang="en-GB" dirty="0"/>
          </a:p>
          <a:p>
            <a:r>
              <a:rPr lang="en-GB" dirty="0"/>
              <a:t>AI will add value when there is a business pull rather than a technology push</a:t>
            </a:r>
          </a:p>
        </p:txBody>
      </p:sp>
      <p:sp>
        <p:nvSpPr>
          <p:cNvPr id="4" name="Slide Number Placeholder 3"/>
          <p:cNvSpPr>
            <a:spLocks noGrp="1"/>
          </p:cNvSpPr>
          <p:nvPr>
            <p:ph type="sldNum" sz="quarter" idx="5"/>
          </p:nvPr>
        </p:nvSpPr>
        <p:spPr/>
        <p:txBody>
          <a:bodyPr/>
          <a:lstStyle/>
          <a:p>
            <a:fld id="{A16CFAD1-D197-4A88-B173-A6412E995EE5}" type="slidenum">
              <a:rPr lang="en-GB" smtClean="0"/>
              <a:pPr/>
              <a:t>16</a:t>
            </a:fld>
            <a:endParaRPr lang="en-GB" sz="800" dirty="0"/>
          </a:p>
        </p:txBody>
      </p:sp>
    </p:spTree>
    <p:extLst>
      <p:ext uri="{BB962C8B-B14F-4D97-AF65-F5344CB8AC3E}">
        <p14:creationId xmlns:p14="http://schemas.microsoft.com/office/powerpoint/2010/main" val="3932077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r>
              <a:rPr lang="en-GB" dirty="0"/>
              <a:t>In summary, there are significant opportunities for the energy sector to adopt a digital mindset. </a:t>
            </a:r>
          </a:p>
          <a:p>
            <a:endParaRPr lang="en-GB" dirty="0"/>
          </a:p>
          <a:p>
            <a:r>
              <a:rPr lang="en-GB" dirty="0"/>
              <a:t>Artificial Intelligence and other digital tools can accelerate the energy transition but must gain trust of the sector.</a:t>
            </a:r>
          </a:p>
          <a:p>
            <a:endParaRPr lang="en-GB" dirty="0"/>
          </a:p>
          <a:p>
            <a:r>
              <a:rPr lang="en-GB" dirty="0"/>
              <a:t>Creating a smarter energy sector relies on digital trust.</a:t>
            </a:r>
          </a:p>
          <a:p>
            <a:endParaRPr lang="en-GB" dirty="0"/>
          </a:p>
          <a:p>
            <a:endParaRPr lang="en-GB" dirty="0"/>
          </a:p>
          <a:p>
            <a:r>
              <a:rPr lang="en-GB" dirty="0"/>
              <a:t>AI will add value when there is a business pull rather than a technology push</a:t>
            </a:r>
          </a:p>
        </p:txBody>
      </p:sp>
      <p:sp>
        <p:nvSpPr>
          <p:cNvPr id="4" name="Slide Number Placeholder 3"/>
          <p:cNvSpPr>
            <a:spLocks noGrp="1"/>
          </p:cNvSpPr>
          <p:nvPr>
            <p:ph type="sldNum" sz="quarter" idx="5"/>
          </p:nvPr>
        </p:nvSpPr>
        <p:spPr/>
        <p:txBody>
          <a:bodyPr/>
          <a:lstStyle/>
          <a:p>
            <a:fld id="{A16CFAD1-D197-4A88-B173-A6412E995EE5}" type="slidenum">
              <a:rPr lang="en-GB" smtClean="0"/>
              <a:pPr/>
              <a:t>17</a:t>
            </a:fld>
            <a:endParaRPr lang="en-GB" sz="800" dirty="0"/>
          </a:p>
        </p:txBody>
      </p:sp>
    </p:spTree>
    <p:extLst>
      <p:ext uri="{BB962C8B-B14F-4D97-AF65-F5344CB8AC3E}">
        <p14:creationId xmlns:p14="http://schemas.microsoft.com/office/powerpoint/2010/main" val="3932077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18</a:t>
            </a:fld>
            <a:endParaRPr lang="en-GB" sz="800"/>
          </a:p>
        </p:txBody>
      </p:sp>
    </p:spTree>
    <p:extLst>
      <p:ext uri="{BB962C8B-B14F-4D97-AF65-F5344CB8AC3E}">
        <p14:creationId xmlns:p14="http://schemas.microsoft.com/office/powerpoint/2010/main" val="2237892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8" y="739775"/>
            <a:ext cx="6629400" cy="3729038"/>
          </a:xfrm>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DNV is a global independent assurance and risk management company. </a:t>
            </a:r>
            <a:r>
              <a:rPr lang="en-US" sz="1200" kern="1200">
                <a:solidFill>
                  <a:schemeClr val="tx1"/>
                </a:solidFill>
                <a:effectLst/>
                <a:latin typeface="+mn-lt"/>
                <a:ea typeface="+mn-ea"/>
                <a:cs typeface="+mn-cs"/>
              </a:rPr>
              <a:t>We have close to12,000 employees and operate in more than 100 countries. We pride ourselves on our uncompromising standards of quality and integrity wherever you meet us around the world. We enable our customers and their stakeholders to manage risk and complexity with confidence.</a:t>
            </a:r>
          </a:p>
          <a:p>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For Maritime customers, we offer classification services and advisory services with the aim of enabling our customers to safely tackle the ongoing decarbonization and digitalization journey.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In the energy market we assure that energy systems work safely and effectively through monitoring, verifying and advising on the energy infrastructure through the full concept, finance, design, build and operating cycles.  As such, we have a global bearing on the pace and nature of decarbonization.</a:t>
            </a: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GB" sz="1200" kern="1200">
                <a:solidFill>
                  <a:schemeClr val="tx1"/>
                </a:solidFill>
                <a:effectLst/>
                <a:latin typeface="+mn-lt"/>
                <a:ea typeface="+mn-ea"/>
                <a:cs typeface="+mn-cs"/>
              </a:rPr>
              <a:t>We are a leading supplier of  Management System Certification and supply chain assurance services across industries with a particular focus on the food, health and automotive sectors. </a:t>
            </a:r>
          </a:p>
          <a:p>
            <a:r>
              <a:rPr lang="en-GB" sz="1200" kern="1200">
                <a:solidFill>
                  <a:schemeClr val="tx1"/>
                </a:solidFill>
                <a:effectLst/>
                <a:latin typeface="+mn-lt"/>
                <a:ea typeface="+mn-ea"/>
                <a:cs typeface="+mn-cs"/>
              </a:rPr>
              <a:t>We offer software, platform, cyber security services and other digital solutions mainly to the maritime, energy and healthcare sectors.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EC2AB-FD5C-4EF7-AF8D-FB95907AF3A4}" type="slidenum">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489860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8" y="739775"/>
            <a:ext cx="6629400" cy="37290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By </a:t>
            </a:r>
            <a:r>
              <a:rPr lang="en-GB" b="1" dirty="0"/>
              <a:t>assurance </a:t>
            </a:r>
            <a:r>
              <a:rPr lang="en-GB" dirty="0"/>
              <a:t>we mean either overseeing that </a:t>
            </a:r>
            <a:r>
              <a:rPr lang="en-GB" b="1" dirty="0"/>
              <a:t>systems, products, </a:t>
            </a:r>
            <a:r>
              <a:rPr lang="en-GB" b="1" dirty="0">
                <a:solidFill>
                  <a:schemeClr val="bg1"/>
                </a:solidFill>
              </a:rPr>
              <a:t>processes</a:t>
            </a:r>
            <a:r>
              <a:rPr lang="en-GB" b="1" dirty="0"/>
              <a:t> or digital assets work safely, effectively and efficiently</a:t>
            </a:r>
            <a:r>
              <a:rPr lang="en-GB" dirty="0"/>
              <a:t> or </a:t>
            </a:r>
            <a:r>
              <a:rPr lang="en-GB" b="1" dirty="0"/>
              <a:t>providing</a:t>
            </a:r>
            <a:r>
              <a:rPr lang="en-GB" dirty="0"/>
              <a:t> </a:t>
            </a:r>
            <a:r>
              <a:rPr lang="en-GB" b="1" dirty="0"/>
              <a:t>advice</a:t>
            </a:r>
            <a:r>
              <a:rPr lang="en-GB" dirty="0"/>
              <a:t> so they may do so.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EB2A34"/>
                </a:solidFill>
                <a:latin typeface="Calibri" panose="020F0502020204030204" pitchFamily="34" charset="0"/>
                <a:ea typeface="Calibri" panose="020F0502020204030204" pitchFamily="34" charset="0"/>
                <a:cs typeface="Times New Roman" panose="02020603050405020304" pitchFamily="18" charset="0"/>
              </a:rPr>
              <a:t>Through these activities we in DNV enable our customers and their stakeholders to manage risk and complexity with confidence. </a:t>
            </a:r>
            <a:endParaRPr lang="en-GB" sz="1000" dirty="0">
              <a:solidFill>
                <a:srgbClr val="EB2A34"/>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Assurance is therefore the </a:t>
            </a:r>
            <a:r>
              <a:rPr lang="en-GB" b="1" dirty="0"/>
              <a:t>fundamental value </a:t>
            </a:r>
            <a:r>
              <a:rPr lang="en-GB" dirty="0"/>
              <a:t>created as a result of the services we deliver to our customers.  These services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Certification, verification and testing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co-development and creation of new rules, standards, recommended practices and benchmarks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qualification and assurance of new technologies, data, platforms, and supply chains;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Giving expert advice on safety, technology, risk and operational performance, and sustainability.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16937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8" y="739775"/>
            <a:ext cx="6629400" cy="3729038"/>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4</a:t>
            </a:fld>
            <a:endParaRPr lang="en-GB" sz="800"/>
          </a:p>
        </p:txBody>
      </p:sp>
    </p:spTree>
    <p:extLst>
      <p:ext uri="{BB962C8B-B14F-4D97-AF65-F5344CB8AC3E}">
        <p14:creationId xmlns:p14="http://schemas.microsoft.com/office/powerpoint/2010/main" val="1693628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r>
              <a:rPr lang="en-GB" dirty="0"/>
              <a:t>Data is the fuel powering digitalization, which in turn enables the energy transition the industry so desperately need. </a:t>
            </a:r>
          </a:p>
          <a:p>
            <a:endParaRPr lang="en-GB" dirty="0"/>
          </a:p>
          <a:p>
            <a:r>
              <a:rPr lang="en-GB" dirty="0"/>
              <a:t>The energy industry do to a large extent agree that digitalization is crucial to managing the burgeoning complexity of the new energy system, where multiple inputs must be integrated and numerous processes need to be automated to ensure services are reliable and resilient. </a:t>
            </a:r>
          </a:p>
          <a:p>
            <a:endParaRPr lang="en-GB" dirty="0"/>
          </a:p>
          <a:p>
            <a:r>
              <a:rPr lang="en-GB" dirty="0"/>
              <a:t>According to DNV “Digitalization in the energy industry” report where C-level executives across power, renewables, oil and gas and industrial energy use sectors share their views on the energy transition and digitalization, a total of 91 % of respondents will increase or maintain investment in digitalization in the year ahead.</a:t>
            </a:r>
          </a:p>
          <a:p>
            <a:endParaRPr lang="en-GB" dirty="0"/>
          </a:p>
          <a:p>
            <a:endParaRPr lang="en-GB" dirty="0"/>
          </a:p>
          <a:p>
            <a:r>
              <a:rPr lang="en-GB" dirty="0"/>
              <a:t>These digitalization priorities reflect increasing importance of data driven strategies and automation, and not surprisingly, 71 % reports that improving data quality and availability is a key priority for the next year. As the industry is increasingly making decisions based on large data sets, it is critical that they have control of data quality. </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5</a:t>
            </a:fld>
            <a:endParaRPr lang="en-GB" sz="800"/>
          </a:p>
        </p:txBody>
      </p:sp>
    </p:spTree>
    <p:extLst>
      <p:ext uri="{BB962C8B-B14F-4D97-AF65-F5344CB8AC3E}">
        <p14:creationId xmlns:p14="http://schemas.microsoft.com/office/powerpoint/2010/main" val="295237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FFFFFF"/>
                </a:solidFill>
                <a:effectLst/>
                <a:latin typeface="Avenir Next Lt Pro.woff"/>
              </a:rPr>
              <a:t>The industry is investing significant amounts into AI and other digital technologies but few can demonstrate the trustworthiness of these technologies to stakeholders for critical decision-making. The rise of artificial intelligence is about to become a game-changer for the energy sector. Undoubtedly, various AI solutions will be crucial for digital transformation. The energy sector has already developed good modelling systems to handle advanced data. However, it's difficult for humans to get all the relevant insights from the modelling systems. By using artificial intelligence, we can get more value from the data we already have, and it will be possible to discover connections that are difficult for humans to identify.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FFFFFF"/>
              </a:solidFill>
              <a:effectLst/>
              <a:latin typeface="Avenir Next Lt Pro.woff"/>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FFFFFF"/>
                </a:solidFill>
                <a:effectLst/>
                <a:latin typeface="Avenir Next Lt Pro.woff"/>
              </a:rPr>
              <a:t>Organizations in advanced stages of AI development </a:t>
            </a:r>
            <a:r>
              <a:rPr lang="en-US" b="0" i="0" dirty="0">
                <a:solidFill>
                  <a:srgbClr val="FFFFFF"/>
                </a:solidFill>
                <a:effectLst/>
                <a:latin typeface="Avenir Next Lt Pro.woff"/>
              </a:rPr>
              <a:t>Although only 12% of the industry's C-level respondents say they are in an advanced stage of development – or have live AI projects – this is set to change.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FFFFFF"/>
                </a:solidFill>
                <a:effectLst/>
                <a:latin typeface="Avenir Next Lt Pro.woff"/>
              </a:rPr>
              <a:t>Organizations piloting or planning AI activities </a:t>
            </a:r>
            <a:r>
              <a:rPr lang="en-US" b="0" i="0" dirty="0">
                <a:solidFill>
                  <a:srgbClr val="FFFFFF"/>
                </a:solidFill>
                <a:effectLst/>
                <a:latin typeface="Avenir Next Lt Pro.woff"/>
              </a:rPr>
              <a:t>73% stating they are piloting or planning activities for the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FFFFFF"/>
              </a:solidFill>
              <a:effectLst/>
              <a:latin typeface="Avenir Next Lt Pro.woff"/>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FFFFFF"/>
                </a:solidFill>
                <a:effectLst/>
                <a:latin typeface="Avenir Next Lt Pro.woff"/>
              </a:rPr>
              <a:t>What seems to be a struggle for most companies is to get from piloting to project implementation.</a:t>
            </a:r>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6</a:t>
            </a:fld>
            <a:endParaRPr lang="en-GB" sz="800"/>
          </a:p>
        </p:txBody>
      </p:sp>
    </p:spTree>
    <p:extLst>
      <p:ext uri="{BB962C8B-B14F-4D97-AF65-F5344CB8AC3E}">
        <p14:creationId xmlns:p14="http://schemas.microsoft.com/office/powerpoint/2010/main" val="3832565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7</a:t>
            </a:fld>
            <a:endParaRPr lang="en-GB" sz="800"/>
          </a:p>
        </p:txBody>
      </p:sp>
    </p:spTree>
    <p:extLst>
      <p:ext uri="{BB962C8B-B14F-4D97-AF65-F5344CB8AC3E}">
        <p14:creationId xmlns:p14="http://schemas.microsoft.com/office/powerpoint/2010/main" val="10176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pPr marL="171450" indent="-171450">
              <a:buFontTx/>
              <a:buChar char="-"/>
            </a:pPr>
            <a:r>
              <a:rPr lang="en-GB" dirty="0"/>
              <a:t>Opportunities , EU</a:t>
            </a:r>
          </a:p>
          <a:p>
            <a:pPr marL="171450" indent="-171450">
              <a:buFontTx/>
              <a:buChar char="-"/>
            </a:pPr>
            <a:r>
              <a:rPr lang="en-GB" dirty="0"/>
              <a:t>Biden executive order and what to expect </a:t>
            </a:r>
          </a:p>
          <a:p>
            <a:pPr marL="171450" indent="-171450">
              <a:buFontTx/>
              <a:buChar char="-"/>
            </a:pPr>
            <a:r>
              <a:rPr lang="en-GB" dirty="0"/>
              <a:t>Customers</a:t>
            </a:r>
          </a:p>
          <a:p>
            <a:pPr marL="171450" indent="-171450">
              <a:buFontTx/>
              <a:buChar char="-"/>
            </a:pPr>
            <a:r>
              <a:rPr lang="en-GB" dirty="0"/>
              <a:t>Challenges, standards</a:t>
            </a:r>
          </a:p>
          <a:p>
            <a:pPr marL="171450" indent="-171450">
              <a:buFontTx/>
              <a:buChar char="-"/>
            </a:pPr>
            <a:r>
              <a:rPr lang="en-GB" dirty="0"/>
              <a:t>New methods and tools </a:t>
            </a:r>
          </a:p>
          <a:p>
            <a:pPr marL="171450" indent="-171450">
              <a:buFontTx/>
              <a:buChar char="-"/>
            </a:pPr>
            <a:endParaRPr lang="en-GB" dirty="0"/>
          </a:p>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8</a:t>
            </a:fld>
            <a:endParaRPr lang="en-GB" sz="800"/>
          </a:p>
        </p:txBody>
      </p:sp>
    </p:spTree>
    <p:extLst>
      <p:ext uri="{BB962C8B-B14F-4D97-AF65-F5344CB8AC3E}">
        <p14:creationId xmlns:p14="http://schemas.microsoft.com/office/powerpoint/2010/main" val="1695739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8" y="739775"/>
            <a:ext cx="6629400" cy="3729038"/>
          </a:xfrm>
        </p:spPr>
      </p:sp>
      <p:sp>
        <p:nvSpPr>
          <p:cNvPr id="3" name="Notes Placeholder 2"/>
          <p:cNvSpPr>
            <a:spLocks noGrp="1"/>
          </p:cNvSpPr>
          <p:nvPr>
            <p:ph type="body" idx="1"/>
          </p:nvPr>
        </p:nvSpPr>
        <p:spPr/>
        <p:txBody>
          <a:bodyPr/>
          <a:lstStyle/>
          <a:p>
            <a:r>
              <a:rPr lang="en-GB" dirty="0"/>
              <a:t>(Use this slide to listen to customers’ experiences on these topics.)</a:t>
            </a:r>
          </a:p>
          <a:p>
            <a:r>
              <a:rPr lang="en-GB" dirty="0"/>
              <a:t>Technology is easy, the people and process bit is hard!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There needs to be a better understanding of how technology will provide value in a specific context</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A structured change management approach is required throughout the digitalization process to ensure value is realized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Comprehensive data management and data quality is needed to leverage new technology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Digital assets have different assurance requirements </a:t>
            </a:r>
            <a:r>
              <a:rPr lang="nb-NO" sz="1200" dirty="0">
                <a:solidFill>
                  <a:srgbClr val="3F3F3F"/>
                </a:solidFill>
                <a:effectLst/>
                <a:latin typeface="Helvetica" pitchFamily="2" charset="0"/>
              </a:rPr>
              <a:t>compared to physical assets​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The adoption of common digital architecture is becoming more widespread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solidFill>
                <a:srgbClr val="3F3F3F"/>
              </a:solidFill>
              <a:effectLst/>
              <a:latin typeface="Helvetica" pitchFamily="2" charset="0"/>
            </a:endParaRPr>
          </a:p>
          <a:p>
            <a:pPr algn="ctr">
              <a:lnSpc>
                <a:spcPct val="100000"/>
              </a:lnSpc>
              <a:spcBef>
                <a:spcPts val="600"/>
              </a:spcBef>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9</a:t>
            </a:fld>
            <a:endParaRPr lang="en-GB" sz="800"/>
          </a:p>
        </p:txBody>
      </p:sp>
    </p:spTree>
    <p:extLst>
      <p:ext uri="{BB962C8B-B14F-4D97-AF65-F5344CB8AC3E}">
        <p14:creationId xmlns:p14="http://schemas.microsoft.com/office/powerpoint/2010/main" val="26985742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0.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white">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5AD30D56-7424-4830-ABBC-E1CCEDA7A2DF}"/>
              </a:ext>
            </a:extLst>
          </p:cNvPr>
          <p:cNvPicPr>
            <a:picLocks noChangeAspect="1"/>
          </p:cNvPicPr>
          <p:nvPr userDrawn="1"/>
        </p:nvPicPr>
        <p:blipFill>
          <a:blip r:embed="rId2">
            <a:extLst>
              <a:ext uri="{96DAC541-7B7A-43D3-8B79-37D633B846F1}">
                <asvg:svgBlip xmlns:asvg="http://schemas.microsoft.com/office/drawing/2016/SVG/main" r:embed="rId3"/>
              </a:ext>
            </a:extLst>
          </a:blip>
          <a:srcRect t="29922" r="24420" b="6742"/>
          <a:stretch>
            <a:fillRect/>
          </a:stretch>
        </p:blipFill>
        <p:spPr>
          <a:xfrm>
            <a:off x="3600000" y="0"/>
            <a:ext cx="8592000" cy="6858000"/>
          </a:xfrm>
          <a:custGeom>
            <a:avLst/>
            <a:gdLst>
              <a:gd name="connsiteX0" fmla="*/ 0 w 8592000"/>
              <a:gd name="connsiteY0" fmla="*/ 0 h 6858000"/>
              <a:gd name="connsiteX1" fmla="*/ 8592000 w 8592000"/>
              <a:gd name="connsiteY1" fmla="*/ 0 h 6858000"/>
              <a:gd name="connsiteX2" fmla="*/ 8592000 w 8592000"/>
              <a:gd name="connsiteY2" fmla="*/ 6858000 h 6858000"/>
              <a:gd name="connsiteX3" fmla="*/ 0 w 85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592000" h="6858000">
                <a:moveTo>
                  <a:pt x="0" y="0"/>
                </a:moveTo>
                <a:lnTo>
                  <a:pt x="8592000" y="0"/>
                </a:lnTo>
                <a:lnTo>
                  <a:pt x="8592000" y="6858000"/>
                </a:lnTo>
                <a:lnTo>
                  <a:pt x="0" y="6858000"/>
                </a:lnTo>
                <a:close/>
              </a:path>
            </a:pathLst>
          </a:custGeom>
        </p:spPr>
      </p:pic>
      <p:grpSp>
        <p:nvGrpSpPr>
          <p:cNvPr id="21" name="Logo">
            <a:extLst>
              <a:ext uri="{FF2B5EF4-FFF2-40B4-BE49-F238E27FC236}">
                <a16:creationId xmlns:a16="http://schemas.microsoft.com/office/drawing/2014/main" id="{1E1CB065-BC3E-419D-8CD5-6001359B1AF9}"/>
              </a:ext>
            </a:extLst>
          </p:cNvPr>
          <p:cNvGrpSpPr>
            <a:grpSpLocks noChangeAspect="1"/>
          </p:cNvGrpSpPr>
          <p:nvPr userDrawn="1"/>
        </p:nvGrpSpPr>
        <p:grpSpPr>
          <a:xfrm>
            <a:off x="539751" y="540001"/>
            <a:ext cx="1702800" cy="727237"/>
            <a:chOff x="6380216" y="4059273"/>
            <a:chExt cx="2905863" cy="1241045"/>
          </a:xfrm>
        </p:grpSpPr>
        <p:sp>
          <p:nvSpPr>
            <p:cNvPr id="22" name="Freeform: Shape 21">
              <a:extLst>
                <a:ext uri="{FF2B5EF4-FFF2-40B4-BE49-F238E27FC236}">
                  <a16:creationId xmlns:a16="http://schemas.microsoft.com/office/drawing/2014/main" id="{60EF3EE0-04F6-4F0F-9C30-138E10130D0D}"/>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rgbClr val="99D9F0"/>
            </a:solidFill>
            <a:ln w="4731"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265DC-74E8-4BFF-92A1-092ADEFABD8A}"/>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rgbClr val="3F9C35"/>
            </a:solidFill>
            <a:ln w="4731"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9C07ABC-F814-4A0D-B933-8FF8308531B7}"/>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rgbClr val="003591"/>
            </a:solidFill>
            <a:ln w="4731"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C74A0EA-43E9-4563-A55A-F825A81DC14D}"/>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rgbClr val="0F214A"/>
            </a:solidFill>
            <a:ln w="4731"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08704FAE-A924-4ACA-BF5E-2A8B00053817}"/>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rgbClr val="0F214A"/>
            </a:solidFill>
            <a:ln w="4731"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4A7CF80-4160-43E8-868F-65E74933C8A6}"/>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rgbClr val="0F214A"/>
            </a:solidFill>
            <a:ln w="4731" cap="flat">
              <a:noFill/>
              <a:prstDash val="solid"/>
              <a:miter/>
            </a:ln>
          </p:spPr>
          <p:txBody>
            <a:bodyPr rtlCol="0" anchor="ctr"/>
            <a:lstStyle/>
            <a:p>
              <a:endParaRPr lang="en-GB"/>
            </a:p>
          </p:txBody>
        </p:sp>
      </p:grpSp>
      <p:pic>
        <p:nvPicPr>
          <p:cNvPr id="27" name="TAGLINE 60Black">
            <a:extLst>
              <a:ext uri="{FF2B5EF4-FFF2-40B4-BE49-F238E27FC236}">
                <a16:creationId xmlns:a16="http://schemas.microsoft.com/office/drawing/2014/main" id="{3A5FFB45-3585-4395-809E-0CF65EFB70E4}"/>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48863" y="539750"/>
            <a:ext cx="1703386" cy="110689"/>
          </a:xfrm>
          <a:prstGeom prst="rect">
            <a:avLst/>
          </a:prstGeom>
        </p:spPr>
      </p:pic>
      <p:sp>
        <p:nvSpPr>
          <p:cNvPr id="2" name="Title 1"/>
          <p:cNvSpPr>
            <a:spLocks noGrp="1"/>
          </p:cNvSpPr>
          <p:nvPr>
            <p:ph type="ctrTitle" hasCustomPrompt="1"/>
          </p:nvPr>
        </p:nvSpPr>
        <p:spPr>
          <a:xfrm>
            <a:off x="539751" y="1730375"/>
            <a:ext cx="8290798" cy="2985625"/>
          </a:xfrm>
        </p:spPr>
        <p:txBody>
          <a:bodyPr anchor="b" anchorCtr="0">
            <a:noAutofit/>
          </a:bodyPr>
          <a:lstStyle>
            <a:lvl1pPr>
              <a:lnSpc>
                <a:spcPct val="83000"/>
              </a:lnSpc>
              <a:defRPr sz="6000">
                <a:solidFill>
                  <a:schemeClr val="accent1"/>
                </a:solidFill>
              </a:defRPr>
            </a:lvl1pPr>
          </a:lstStyle>
          <a:p>
            <a:r>
              <a:rPr lang="en-GB"/>
              <a:t>Click to add title</a:t>
            </a:r>
          </a:p>
        </p:txBody>
      </p:sp>
      <p:sp>
        <p:nvSpPr>
          <p:cNvPr id="31" name="Subtitle 2"/>
          <p:cNvSpPr>
            <a:spLocks noGrp="1"/>
          </p:cNvSpPr>
          <p:nvPr>
            <p:ph type="subTitle" idx="1" hasCustomPrompt="1"/>
          </p:nvPr>
        </p:nvSpPr>
        <p:spPr>
          <a:xfrm>
            <a:off x="540000" y="4946400"/>
            <a:ext cx="8290798" cy="648072"/>
          </a:xfrm>
        </p:spPr>
        <p:txBody>
          <a:bodyPr/>
          <a:lstStyle>
            <a:lvl1pPr marL="0" indent="0" algn="l" defTabSz="914400" rtl="0" eaLnBrk="1" latinLnBrk="0" hangingPunct="1">
              <a:lnSpc>
                <a:spcPct val="83000"/>
              </a:lnSpc>
              <a:spcBef>
                <a:spcPts val="0"/>
              </a:spcBef>
              <a:buNone/>
              <a:defRPr lang="en-US" sz="2000" b="0" kern="1200" dirty="0">
                <a:solidFill>
                  <a:schemeClr val="accent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add subtitle</a:t>
            </a:r>
          </a:p>
        </p:txBody>
      </p:sp>
      <p:sp>
        <p:nvSpPr>
          <p:cNvPr id="4" name="Text Placeholder 3">
            <a:extLst>
              <a:ext uri="{FF2B5EF4-FFF2-40B4-BE49-F238E27FC236}">
                <a16:creationId xmlns:a16="http://schemas.microsoft.com/office/drawing/2014/main" id="{2B2D590D-63DF-49A5-B495-2B2E9EA7D2AA}"/>
              </a:ext>
            </a:extLst>
          </p:cNvPr>
          <p:cNvSpPr>
            <a:spLocks noGrp="1"/>
          </p:cNvSpPr>
          <p:nvPr>
            <p:ph type="body" sz="quarter" idx="18" hasCustomPrompt="1"/>
          </p:nvPr>
        </p:nvSpPr>
        <p:spPr>
          <a:xfrm>
            <a:off x="539748" y="5768975"/>
            <a:ext cx="8291049" cy="277813"/>
          </a:xfrm>
        </p:spPr>
        <p:txBody>
          <a:bodyPr anchor="b" anchorCtr="0"/>
          <a:lstStyle>
            <a:lvl1pPr marL="0" indent="0">
              <a:lnSpc>
                <a:spcPct val="83000"/>
              </a:lnSpc>
              <a:spcBef>
                <a:spcPts val="0"/>
              </a:spcBef>
              <a:buNone/>
              <a:tabLst/>
              <a:defRPr sz="1400" b="0"/>
            </a:lvl1pPr>
            <a:lvl2pPr marL="0" indent="0">
              <a:lnSpc>
                <a:spcPct val="83000"/>
              </a:lnSpc>
              <a:spcBef>
                <a:spcPts val="0"/>
              </a:spcBef>
              <a:buNone/>
              <a:tabLst/>
              <a:defRPr sz="1400" b="0"/>
            </a:lvl2pPr>
            <a:lvl3pPr marL="0" indent="0">
              <a:lnSpc>
                <a:spcPct val="83000"/>
              </a:lnSpc>
              <a:spcBef>
                <a:spcPts val="0"/>
              </a:spcBef>
              <a:buNone/>
              <a:tabLst/>
              <a:defRPr sz="1400" b="0"/>
            </a:lvl3pPr>
            <a:lvl4pPr marL="0" indent="0">
              <a:lnSpc>
                <a:spcPct val="83000"/>
              </a:lnSpc>
              <a:spcBef>
                <a:spcPts val="0"/>
              </a:spcBef>
              <a:buNone/>
              <a:tabLst/>
              <a:defRPr sz="1400" b="0"/>
            </a:lvl4pPr>
            <a:lvl5pPr marL="0" indent="0">
              <a:lnSpc>
                <a:spcPct val="83000"/>
              </a:lnSpc>
              <a:spcBef>
                <a:spcPts val="0"/>
              </a:spcBef>
              <a:buNone/>
              <a:tabLst/>
              <a:defRPr sz="1400" b="0"/>
            </a:lvl5pPr>
          </a:lstStyle>
          <a:p>
            <a:pPr lvl="0"/>
            <a:r>
              <a:rPr lang="en-GB"/>
              <a:t>Click to add name, title etc..</a:t>
            </a:r>
          </a:p>
        </p:txBody>
      </p:sp>
      <p:sp>
        <p:nvSpPr>
          <p:cNvPr id="13" name="Date Placeholder 12"/>
          <p:cNvSpPr>
            <a:spLocks noGrp="1"/>
          </p:cNvSpPr>
          <p:nvPr>
            <p:ph type="dt" sz="half" idx="15"/>
          </p:nvPr>
        </p:nvSpPr>
        <p:spPr>
          <a:xfrm>
            <a:off x="0" y="6858000"/>
            <a:ext cx="0" cy="0"/>
          </a:xfrm>
        </p:spPr>
        <p:txBody>
          <a:bodyPr/>
          <a:lstStyle>
            <a:lvl1pPr>
              <a:defRPr>
                <a:solidFill>
                  <a:schemeClr val="bg1"/>
                </a:solidFill>
              </a:defRPr>
            </a:lvl1pPr>
          </a:lstStyle>
          <a:p>
            <a:endParaRPr lang="en-GB"/>
          </a:p>
        </p:txBody>
      </p:sp>
      <p:sp>
        <p:nvSpPr>
          <p:cNvPr id="24" name="Footer Placeholder 23"/>
          <p:cNvSpPr>
            <a:spLocks noGrp="1"/>
          </p:cNvSpPr>
          <p:nvPr>
            <p:ph type="ftr" sz="quarter" idx="16"/>
          </p:nvPr>
        </p:nvSpPr>
        <p:spPr>
          <a:xfrm>
            <a:off x="0" y="6858000"/>
            <a:ext cx="0" cy="0"/>
          </a:xfrm>
        </p:spPr>
        <p:txBody>
          <a:bodyPr/>
          <a:lstStyle>
            <a:lvl1pPr>
              <a:defRPr sz="100">
                <a:noFill/>
              </a:defRPr>
            </a:lvl1pPr>
          </a:lstStyle>
          <a:p>
            <a:endParaRPr lang="en-GB">
              <a:noFill/>
            </a:endParaRPr>
          </a:p>
        </p:txBody>
      </p:sp>
      <p:sp>
        <p:nvSpPr>
          <p:cNvPr id="25" name="Slide Number Placeholder 24"/>
          <p:cNvSpPr>
            <a:spLocks noGrp="1"/>
          </p:cNvSpPr>
          <p:nvPr>
            <p:ph type="sldNum" sz="quarter" idx="17"/>
          </p:nvPr>
        </p:nvSpPr>
        <p:spPr>
          <a:xfrm>
            <a:off x="0" y="6858000"/>
            <a:ext cx="0" cy="0"/>
          </a:xfrm>
        </p:spPr>
        <p:txBody>
          <a:bodyPr/>
          <a:lstStyle>
            <a:lvl1pPr>
              <a:defRPr sz="100">
                <a:noFill/>
              </a:defRPr>
            </a:lvl1pPr>
          </a:lstStyle>
          <a:p>
            <a:fld id="{5BA07366-CB75-4AA8-9E5B-928B849F427C}" type="slidenum">
              <a:rPr lang="en-GB" smtClean="0"/>
              <a:pPr/>
              <a:t>‹#›</a:t>
            </a:fld>
            <a:endParaRPr lang="en-GB" sz="100"/>
          </a:p>
        </p:txBody>
      </p:sp>
      <p:sp>
        <p:nvSpPr>
          <p:cNvPr id="19" name="SD_FLD_DocumentDate">
            <a:extLst>
              <a:ext uri="{FF2B5EF4-FFF2-40B4-BE49-F238E27FC236}">
                <a16:creationId xmlns:a16="http://schemas.microsoft.com/office/drawing/2014/main" id="{33759508-D1FD-40CE-9331-F01D5EE3CCBE}"/>
              </a:ext>
            </a:extLst>
          </p:cNvPr>
          <p:cNvSpPr txBox="1">
            <a:spLocks noChangeArrowheads="1"/>
          </p:cNvSpPr>
          <p:nvPr userDrawn="1"/>
        </p:nvSpPr>
        <p:spPr bwMode="auto">
          <a:xfrm>
            <a:off x="540001" y="6161675"/>
            <a:ext cx="8290796" cy="181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lnSpc>
                <a:spcPct val="83000"/>
              </a:lnSpc>
              <a:spcBef>
                <a:spcPts val="0"/>
              </a:spcBef>
            </a:pPr>
            <a:endParaRPr lang="en-GB" altLang="ja-JP" sz="1400" cap="none" baseline="0">
              <a:solidFill>
                <a:schemeClr val="accent1"/>
              </a:solidFill>
              <a:ea typeface="ＭＳ Ｐゴシック" charset="-128"/>
              <a:cs typeface="Arial" charset="0"/>
            </a:endParaRPr>
          </a:p>
        </p:txBody>
      </p:sp>
      <p:sp>
        <p:nvSpPr>
          <p:cNvPr id="29" name="_SD_FLD_DocumentNumber"/>
          <p:cNvSpPr txBox="1">
            <a:spLocks noChangeArrowheads="1"/>
          </p:cNvSpPr>
          <p:nvPr userDrawn="1"/>
        </p:nvSpPr>
        <p:spPr bwMode="auto">
          <a:xfrm>
            <a:off x="540001" y="6440400"/>
            <a:ext cx="170155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spcBef>
                <a:spcPts val="0"/>
              </a:spcBef>
            </a:pPr>
            <a:endParaRPr lang="en-GB" altLang="ja-JP" sz="700">
              <a:solidFill>
                <a:schemeClr val="accent1"/>
              </a:solidFill>
              <a:ea typeface="ＭＳ Ｐゴシック" charset="-128"/>
              <a:cs typeface="Arial" charset="0"/>
            </a:endParaRPr>
          </a:p>
        </p:txBody>
      </p:sp>
      <p:sp>
        <p:nvSpPr>
          <p:cNvPr id="32" name="SD_FLD_Draft" hidden="1">
            <a:extLst>
              <a:ext uri="{FF2B5EF4-FFF2-40B4-BE49-F238E27FC236}">
                <a16:creationId xmlns:a16="http://schemas.microsoft.com/office/drawing/2014/main" id="{F9687746-12E1-43B0-8EEE-BCA876E5FD04}"/>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6" name="SD_FLD_Confidentiality">
            <a:extLst>
              <a:ext uri="{FF2B5EF4-FFF2-40B4-BE49-F238E27FC236}">
                <a16:creationId xmlns:a16="http://schemas.microsoft.com/office/drawing/2014/main" id="{2E43B5A0-A24B-4D49-B18D-5419D4E44B91}"/>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Tree>
    <p:extLst>
      <p:ext uri="{BB962C8B-B14F-4D97-AF65-F5344CB8AC3E}">
        <p14:creationId xmlns:p14="http://schemas.microsoft.com/office/powerpoint/2010/main" val="3445393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p:txBody>
          <a:bodyPr rIns="0"/>
          <a:lstStyle>
            <a:lvl5pPr>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4" name="Date Placeholder 3"/>
          <p:cNvSpPr>
            <a:spLocks noGrp="1"/>
          </p:cNvSpPr>
          <p:nvPr>
            <p:ph type="dt" sz="half" idx="10"/>
          </p:nvPr>
        </p:nvSpPr>
        <p:spPr>
          <a:xfrm>
            <a:off x="0" y="6858000"/>
            <a:ext cx="0" cy="0"/>
          </a:xfrm>
        </p:spPr>
        <p:txBody>
          <a:bodyPr/>
          <a:lstStyle>
            <a:lvl1pPr>
              <a:defRPr>
                <a:noFill/>
              </a:defRPr>
            </a:lvl1p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A07366-CB75-4AA8-9E5B-928B849F427C}" type="slidenum">
              <a:rPr lang="en-GB" smtClean="0"/>
              <a:t>‹#›</a:t>
            </a:fld>
            <a:endParaRPr lang="en-GB"/>
          </a:p>
        </p:txBody>
      </p:sp>
    </p:spTree>
    <p:extLst>
      <p:ext uri="{BB962C8B-B14F-4D97-AF65-F5344CB8AC3E}">
        <p14:creationId xmlns:p14="http://schemas.microsoft.com/office/powerpoint/2010/main" val="1414795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gre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621BA-8EDC-4C18-975C-5EE1161FA8FD}"/>
              </a:ext>
            </a:extLst>
          </p:cNvPr>
          <p:cNvSpPr/>
          <p:nvPr userDrawn="1"/>
        </p:nvSpPr>
        <p:spPr>
          <a:xfrm>
            <a:off x="0" y="0"/>
            <a:ext cx="12192000" cy="6861600"/>
          </a:xfrm>
          <a:prstGeom prst="rect">
            <a:avLst/>
          </a:prstGeom>
          <a:solidFill>
            <a:srgbClr val="EE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9" name="Logo">
            <a:extLst>
              <a:ext uri="{FF2B5EF4-FFF2-40B4-BE49-F238E27FC236}">
                <a16:creationId xmlns:a16="http://schemas.microsoft.com/office/drawing/2014/main" id="{F04E253C-783D-4CA5-8CCB-57C4CC102165}"/>
              </a:ext>
            </a:extLst>
          </p:cNvPr>
          <p:cNvGrpSpPr/>
          <p:nvPr userDrawn="1"/>
        </p:nvGrpSpPr>
        <p:grpSpPr>
          <a:xfrm>
            <a:off x="10893210" y="6350918"/>
            <a:ext cx="755843" cy="322808"/>
            <a:chOff x="6380216" y="4059273"/>
            <a:chExt cx="2905863" cy="1241045"/>
          </a:xfrm>
        </p:grpSpPr>
        <p:sp>
          <p:nvSpPr>
            <p:cNvPr id="10" name="Freeform: Shape 9">
              <a:extLst>
                <a:ext uri="{FF2B5EF4-FFF2-40B4-BE49-F238E27FC236}">
                  <a16:creationId xmlns:a16="http://schemas.microsoft.com/office/drawing/2014/main" id="{D8124B4D-CBE2-46DB-B0AE-2AC98C56E78E}"/>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rgbClr val="99D9F0"/>
            </a:solidFill>
            <a:ln w="4731"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D916864-12FB-478F-99EE-83C970865F05}"/>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rgbClr val="3F9C35"/>
            </a:solidFill>
            <a:ln w="4731"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0FF8E64-431E-4917-BD40-4BD55CF6B8DF}"/>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rgbClr val="003591"/>
            </a:solidFill>
            <a:ln w="4731"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E450DA2-D1AF-4EFD-A7B9-9D1161ADD54F}"/>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rgbClr val="0F214A"/>
            </a:solidFill>
            <a:ln w="4731"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56553B8-1481-4E85-83A7-689A7C6CC67F}"/>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rgbClr val="0F214A"/>
            </a:solidFill>
            <a:ln w="4731"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2AB55C8-079A-4ACE-9DFB-9EBA23B48B0B}"/>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rgbClr val="0F214A"/>
            </a:solidFill>
            <a:ln w="4731" cap="flat">
              <a:noFill/>
              <a:prstDash val="solid"/>
              <a:miter/>
            </a:ln>
          </p:spPr>
          <p:txBody>
            <a:bodyPr rtlCol="0" anchor="ctr"/>
            <a:lstStyle/>
            <a:p>
              <a:endParaRPr lang="en-GB"/>
            </a:p>
          </p:txBody>
        </p:sp>
      </p:grpSp>
      <p:sp>
        <p:nvSpPr>
          <p:cNvPr id="2" name="Title 1"/>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p:txBody>
          <a:bodyPr rIns="0"/>
          <a:lstStyle>
            <a:lvl5pPr>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4" name="Date Placeholder 3"/>
          <p:cNvSpPr>
            <a:spLocks noGrp="1"/>
          </p:cNvSpPr>
          <p:nvPr>
            <p:ph type="dt" sz="half" idx="10"/>
          </p:nvPr>
        </p:nvSpPr>
        <p:spPr>
          <a:xfrm>
            <a:off x="0" y="6858000"/>
            <a:ext cx="0" cy="0"/>
          </a:xfrm>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A07366-CB75-4AA8-9E5B-928B849F427C}" type="slidenum">
              <a:rPr lang="en-GB" smtClean="0"/>
              <a:t>‹#›</a:t>
            </a:fld>
            <a:endParaRPr lang="en-GB"/>
          </a:p>
        </p:txBody>
      </p:sp>
      <p:sp>
        <p:nvSpPr>
          <p:cNvPr id="16" name="_SD_FLD_Copyright">
            <a:extLst>
              <a:ext uri="{FF2B5EF4-FFF2-40B4-BE49-F238E27FC236}">
                <a16:creationId xmlns:a16="http://schemas.microsoft.com/office/drawing/2014/main" id="{3F542136-6583-4929-BA8F-876E7200FCF4}"/>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accent1"/>
                </a:solidFill>
              </a:rPr>
              <a:t>DNV ©</a:t>
            </a:r>
          </a:p>
        </p:txBody>
      </p:sp>
      <p:sp>
        <p:nvSpPr>
          <p:cNvPr id="18" name="SD_FLD_DocumentDate">
            <a:extLst>
              <a:ext uri="{FF2B5EF4-FFF2-40B4-BE49-F238E27FC236}">
                <a16:creationId xmlns:a16="http://schemas.microsoft.com/office/drawing/2014/main" id="{D4FFA251-3F5C-4E9A-9A80-F62650B47305}"/>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endParaRPr lang="en-GB" altLang="ja-JP" sz="700" cap="all" baseline="0">
              <a:solidFill>
                <a:schemeClr val="accent1"/>
              </a:solidFill>
              <a:ea typeface="ＭＳ Ｐゴシック" charset="-128"/>
              <a:cs typeface="Arial" charset="0"/>
            </a:endParaRPr>
          </a:p>
        </p:txBody>
      </p:sp>
      <p:sp>
        <p:nvSpPr>
          <p:cNvPr id="20" name="SD_FLD_Draft" hidden="1">
            <a:extLst>
              <a:ext uri="{FF2B5EF4-FFF2-40B4-BE49-F238E27FC236}">
                <a16:creationId xmlns:a16="http://schemas.microsoft.com/office/drawing/2014/main" id="{21F368A2-F525-4249-A72B-F904922C972A}"/>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1" name="SD_FLD_Confidentiality">
            <a:extLst>
              <a:ext uri="{FF2B5EF4-FFF2-40B4-BE49-F238E27FC236}">
                <a16:creationId xmlns:a16="http://schemas.microsoft.com/office/drawing/2014/main" id="{859FDC4D-A513-43EC-AC0B-76C98697BB47}"/>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Tree>
    <p:extLst>
      <p:ext uri="{BB962C8B-B14F-4D97-AF65-F5344CB8AC3E}">
        <p14:creationId xmlns:p14="http://schemas.microsoft.com/office/powerpoint/2010/main" val="388514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add title</a:t>
            </a:r>
          </a:p>
        </p:txBody>
      </p:sp>
      <p:sp>
        <p:nvSpPr>
          <p:cNvPr id="3" name="Content Placeholder 2"/>
          <p:cNvSpPr>
            <a:spLocks noGrp="1"/>
          </p:cNvSpPr>
          <p:nvPr>
            <p:ph sz="half" idx="1" hasCustomPrompt="1"/>
          </p:nvPr>
        </p:nvSpPr>
        <p:spPr>
          <a:xfrm>
            <a:off x="539750" y="1730374"/>
            <a:ext cx="5465763" cy="4316414"/>
          </a:xfrm>
        </p:spPr>
        <p:txBody>
          <a:bodyPr>
            <a:noAutofit/>
          </a:bodyPr>
          <a:lstStyle>
            <a:lvl1pPr>
              <a:defRPr sz="2000"/>
            </a:lvl1pPr>
            <a:lvl2pPr>
              <a:defRPr sz="1800"/>
            </a:lvl2pPr>
            <a:lvl3pPr>
              <a:defRPr sz="1600"/>
            </a:lvl3pPr>
            <a:lvl4pPr>
              <a:defRPr sz="2000"/>
            </a:lvl4pPr>
            <a:lvl5pPr>
              <a:defRPr sz="2000"/>
            </a:lvl5pPr>
            <a:lvl6pPr>
              <a:defRPr sz="1000"/>
            </a:lvl6pPr>
            <a:lvl7pPr>
              <a:defRPr sz="1000"/>
            </a:lvl7pPr>
            <a:lvl8pPr>
              <a:defRPr sz="1000"/>
            </a:lvl8pPr>
            <a:lvl9pPr>
              <a:defRPr sz="6000"/>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4" name="Content Placeholder 3"/>
          <p:cNvSpPr>
            <a:spLocks noGrp="1"/>
          </p:cNvSpPr>
          <p:nvPr>
            <p:ph sz="half" idx="2" hasCustomPrompt="1"/>
          </p:nvPr>
        </p:nvSpPr>
        <p:spPr>
          <a:xfrm>
            <a:off x="6184900" y="1730374"/>
            <a:ext cx="5465763" cy="4316414"/>
          </a:xfrm>
        </p:spPr>
        <p:txBody>
          <a:bodyPr>
            <a:noAutofit/>
          </a:bodyPr>
          <a:lstStyle>
            <a:lvl1pPr>
              <a:defRPr sz="2000"/>
            </a:lvl1pPr>
            <a:lvl2pPr>
              <a:defRPr sz="1800"/>
            </a:lvl2pPr>
            <a:lvl3pPr>
              <a:defRPr sz="1600"/>
            </a:lvl3pPr>
            <a:lvl4pPr>
              <a:defRPr sz="2000"/>
            </a:lvl4pPr>
            <a:lvl5pPr>
              <a:defRPr sz="2000"/>
            </a:lvl5pPr>
            <a:lvl6pPr>
              <a:defRPr sz="1000"/>
            </a:lvl6pPr>
            <a:lvl7pPr>
              <a:defRPr sz="1000"/>
            </a:lvl7pPr>
            <a:lvl8pPr>
              <a:defRPr sz="1000"/>
            </a:lvl8pPr>
            <a:lvl9pPr>
              <a:defRPr sz="6000"/>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5" name="Date Placeholder 4"/>
          <p:cNvSpPr>
            <a:spLocks noGrp="1"/>
          </p:cNvSpPr>
          <p:nvPr>
            <p:ph type="dt" sz="half" idx="10"/>
          </p:nvPr>
        </p:nvSpPr>
        <p:spPr>
          <a:xfrm>
            <a:off x="0" y="6858000"/>
            <a:ext cx="0" cy="0"/>
          </a:xfrm>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A07366-CB75-4AA8-9E5B-928B849F427C}" type="slidenum">
              <a:rPr lang="en-GB" smtClean="0"/>
              <a:t>‹#›</a:t>
            </a:fld>
            <a:endParaRPr lang="en-GB"/>
          </a:p>
        </p:txBody>
      </p:sp>
    </p:spTree>
    <p:extLst>
      <p:ext uri="{BB962C8B-B14F-4D97-AF65-F5344CB8AC3E}">
        <p14:creationId xmlns:p14="http://schemas.microsoft.com/office/powerpoint/2010/main" val="1866162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wo Content, grey">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FBCEB69-4B90-48AC-8E50-F4C1FAD42957}"/>
              </a:ext>
            </a:extLst>
          </p:cNvPr>
          <p:cNvSpPr/>
          <p:nvPr userDrawn="1"/>
        </p:nvSpPr>
        <p:spPr>
          <a:xfrm>
            <a:off x="0" y="0"/>
            <a:ext cx="12192000" cy="6861600"/>
          </a:xfrm>
          <a:prstGeom prst="rect">
            <a:avLst/>
          </a:prstGeom>
          <a:solidFill>
            <a:srgbClr val="EE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18" name="Logo">
            <a:extLst>
              <a:ext uri="{FF2B5EF4-FFF2-40B4-BE49-F238E27FC236}">
                <a16:creationId xmlns:a16="http://schemas.microsoft.com/office/drawing/2014/main" id="{8145D2D3-7F22-4934-B251-1F99086694BC}"/>
              </a:ext>
            </a:extLst>
          </p:cNvPr>
          <p:cNvGrpSpPr/>
          <p:nvPr userDrawn="1"/>
        </p:nvGrpSpPr>
        <p:grpSpPr>
          <a:xfrm>
            <a:off x="10893210" y="6350918"/>
            <a:ext cx="755843" cy="322808"/>
            <a:chOff x="6380216" y="4059273"/>
            <a:chExt cx="2905863" cy="1241045"/>
          </a:xfrm>
        </p:grpSpPr>
        <p:sp>
          <p:nvSpPr>
            <p:cNvPr id="19" name="Freeform: Shape 18">
              <a:extLst>
                <a:ext uri="{FF2B5EF4-FFF2-40B4-BE49-F238E27FC236}">
                  <a16:creationId xmlns:a16="http://schemas.microsoft.com/office/drawing/2014/main" id="{36BB8EE7-0DAE-475A-99CB-4C95B9C4174D}"/>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rgbClr val="99D9F0"/>
            </a:solidFill>
            <a:ln w="4731"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E34A211-0C55-472F-A8C7-DF7C115B4E36}"/>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rgbClr val="3F9C35"/>
            </a:solidFill>
            <a:ln w="4731"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DDB3FBA2-AFC9-409D-945D-4CFDE6BBEE6A}"/>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rgbClr val="003591"/>
            </a:solidFill>
            <a:ln w="4731"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DF6B560-906C-4643-86C4-C545FCBD8975}"/>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rgbClr val="0F214A"/>
            </a:solidFill>
            <a:ln w="4731"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C24D933-C961-4320-84B8-2B098CBD0E95}"/>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rgbClr val="0F214A"/>
            </a:solidFill>
            <a:ln w="4731"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93D8CD1-B7C6-4727-A773-7D9B1A7CD8D6}"/>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rgbClr val="0F214A"/>
            </a:solidFill>
            <a:ln w="4731" cap="flat">
              <a:noFill/>
              <a:prstDash val="solid"/>
              <a:miter/>
            </a:ln>
          </p:spPr>
          <p:txBody>
            <a:bodyPr rtlCol="0" anchor="ctr"/>
            <a:lstStyle/>
            <a:p>
              <a:endParaRPr lang="en-GB"/>
            </a:p>
          </p:txBody>
        </p:sp>
      </p:grpSp>
      <p:sp>
        <p:nvSpPr>
          <p:cNvPr id="2" name="Title 1"/>
          <p:cNvSpPr>
            <a:spLocks noGrp="1"/>
          </p:cNvSpPr>
          <p:nvPr>
            <p:ph type="title" hasCustomPrompt="1"/>
          </p:nvPr>
        </p:nvSpPr>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39750" y="1730374"/>
            <a:ext cx="5465764" cy="4316414"/>
          </a:xfrm>
        </p:spPr>
        <p:txBody>
          <a:bodyPr>
            <a:noAutofit/>
          </a:bodyPr>
          <a:lstStyle>
            <a:lvl1pPr>
              <a:defRPr sz="2000"/>
            </a:lvl1pPr>
            <a:lvl2pPr>
              <a:defRPr sz="1800"/>
            </a:lvl2pPr>
            <a:lvl3pPr>
              <a:defRPr sz="1600"/>
            </a:lvl3pPr>
            <a:lvl4pPr>
              <a:defRPr sz="2000"/>
            </a:lvl4pPr>
            <a:lvl5pPr>
              <a:defRPr sz="2000"/>
            </a:lvl5pPr>
            <a:lvl6pPr>
              <a:defRPr sz="1000"/>
            </a:lvl6pPr>
            <a:lvl7pPr>
              <a:defRPr sz="1000"/>
            </a:lvl7pPr>
            <a:lvl8pPr>
              <a:defRPr sz="1000"/>
            </a:lvl8pPr>
            <a:lvl9pPr>
              <a:defRPr sz="6000"/>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4" name="Content Placeholder 3"/>
          <p:cNvSpPr>
            <a:spLocks noGrp="1"/>
          </p:cNvSpPr>
          <p:nvPr>
            <p:ph sz="half" idx="2" hasCustomPrompt="1"/>
          </p:nvPr>
        </p:nvSpPr>
        <p:spPr>
          <a:xfrm>
            <a:off x="6184900" y="1730374"/>
            <a:ext cx="5465763" cy="4316414"/>
          </a:xfrm>
        </p:spPr>
        <p:txBody>
          <a:bodyPr>
            <a:noAutofit/>
          </a:bodyPr>
          <a:lstStyle>
            <a:lvl1pPr>
              <a:defRPr sz="2000"/>
            </a:lvl1pPr>
            <a:lvl2pPr>
              <a:defRPr sz="1800"/>
            </a:lvl2pPr>
            <a:lvl3pPr>
              <a:defRPr sz="1600"/>
            </a:lvl3pPr>
            <a:lvl4pPr>
              <a:defRPr sz="2000"/>
            </a:lvl4pPr>
            <a:lvl5pPr>
              <a:defRPr sz="2000"/>
            </a:lvl5pPr>
            <a:lvl6pPr>
              <a:defRPr sz="1000"/>
            </a:lvl6pPr>
            <a:lvl7pPr>
              <a:defRPr sz="1000"/>
            </a:lvl7pPr>
            <a:lvl8pPr>
              <a:defRPr sz="1000"/>
            </a:lvl8pPr>
            <a:lvl9pPr>
              <a:defRPr sz="6000"/>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5" name="Date Placeholder 4"/>
          <p:cNvSpPr>
            <a:spLocks noGrp="1"/>
          </p:cNvSpPr>
          <p:nvPr>
            <p:ph type="dt" sz="half" idx="10"/>
          </p:nvPr>
        </p:nvSpPr>
        <p:spPr>
          <a:xfrm>
            <a:off x="0" y="6858000"/>
            <a:ext cx="0" cy="0"/>
          </a:xfrm>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A07366-CB75-4AA8-9E5B-928B849F427C}" type="slidenum">
              <a:rPr lang="en-GB" smtClean="0"/>
              <a:t>‹#›</a:t>
            </a:fld>
            <a:endParaRPr lang="en-GB"/>
          </a:p>
        </p:txBody>
      </p:sp>
      <p:sp>
        <p:nvSpPr>
          <p:cNvPr id="13" name="_SD_FLD_Copyright">
            <a:extLst>
              <a:ext uri="{FF2B5EF4-FFF2-40B4-BE49-F238E27FC236}">
                <a16:creationId xmlns:a16="http://schemas.microsoft.com/office/drawing/2014/main" id="{C594FBB9-85AB-481A-A9C3-B5A84B1C17B8}"/>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accent1"/>
                </a:solidFill>
              </a:rPr>
              <a:t>DNV ©</a:t>
            </a:r>
          </a:p>
        </p:txBody>
      </p:sp>
      <p:sp>
        <p:nvSpPr>
          <p:cNvPr id="15" name="SD_FLD_DocumentDate">
            <a:extLst>
              <a:ext uri="{FF2B5EF4-FFF2-40B4-BE49-F238E27FC236}">
                <a16:creationId xmlns:a16="http://schemas.microsoft.com/office/drawing/2014/main" id="{3968F7D9-78C3-48F9-927A-B57089193350}"/>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endParaRPr lang="en-GB" altLang="ja-JP" sz="700" cap="all" baseline="0">
              <a:solidFill>
                <a:schemeClr val="accent1"/>
              </a:solidFill>
              <a:ea typeface="ＭＳ Ｐゴシック" charset="-128"/>
              <a:cs typeface="Arial" charset="0"/>
            </a:endParaRPr>
          </a:p>
        </p:txBody>
      </p:sp>
      <p:sp>
        <p:nvSpPr>
          <p:cNvPr id="25" name="SD_FLD_Draft" hidden="1">
            <a:extLst>
              <a:ext uri="{FF2B5EF4-FFF2-40B4-BE49-F238E27FC236}">
                <a16:creationId xmlns:a16="http://schemas.microsoft.com/office/drawing/2014/main" id="{BFB769A5-7146-4BE1-99CA-135A2E15C9CA}"/>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7" name="SD_FLD_Confidentiality">
            <a:extLst>
              <a:ext uri="{FF2B5EF4-FFF2-40B4-BE49-F238E27FC236}">
                <a16:creationId xmlns:a16="http://schemas.microsoft.com/office/drawing/2014/main" id="{8E5EBD54-68A6-426B-B8F6-B31B70F04964}"/>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Tree>
    <p:extLst>
      <p:ext uri="{BB962C8B-B14F-4D97-AF65-F5344CB8AC3E}">
        <p14:creationId xmlns:p14="http://schemas.microsoft.com/office/powerpoint/2010/main" val="2022311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add title</a:t>
            </a:r>
          </a:p>
        </p:txBody>
      </p:sp>
      <p:sp>
        <p:nvSpPr>
          <p:cNvPr id="3" name="Content Placeholder 2"/>
          <p:cNvSpPr>
            <a:spLocks noGrp="1"/>
          </p:cNvSpPr>
          <p:nvPr>
            <p:ph sz="half" idx="1" hasCustomPrompt="1"/>
          </p:nvPr>
        </p:nvSpPr>
        <p:spPr>
          <a:xfrm>
            <a:off x="539750" y="1730374"/>
            <a:ext cx="6407150" cy="4316414"/>
          </a:xfrm>
        </p:spPr>
        <p:txBody>
          <a:bodyPr>
            <a:noAutofit/>
          </a:bodyPr>
          <a:lstStyle>
            <a:lvl1pPr>
              <a:defRPr sz="2000"/>
            </a:lvl1pPr>
            <a:lvl2pPr>
              <a:defRPr sz="1800"/>
            </a:lvl2pPr>
            <a:lvl3pPr>
              <a:defRPr sz="1600"/>
            </a:lvl3pPr>
            <a:lvl4pPr>
              <a:defRPr sz="2000"/>
            </a:lvl4pPr>
            <a:lvl5pPr>
              <a:defRPr sz="2000"/>
            </a:lvl5pPr>
            <a:lvl6pPr>
              <a:defRPr sz="1000"/>
            </a:lvl6pPr>
            <a:lvl7pPr>
              <a:defRPr sz="1000"/>
            </a:lvl7pPr>
            <a:lvl8pPr>
              <a:defRPr sz="1000"/>
            </a:lvl8pPr>
            <a:lvl9pPr>
              <a:defRPr sz="6000"/>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4" name="Content Placeholder 3"/>
          <p:cNvSpPr>
            <a:spLocks noGrp="1"/>
          </p:cNvSpPr>
          <p:nvPr>
            <p:ph sz="half" idx="2" hasCustomPrompt="1"/>
          </p:nvPr>
        </p:nvSpPr>
        <p:spPr>
          <a:xfrm>
            <a:off x="8067675" y="1730374"/>
            <a:ext cx="3582988" cy="4316414"/>
          </a:xfrm>
        </p:spPr>
        <p:txBody>
          <a:bodyPr>
            <a:noAutofit/>
          </a:bodyPr>
          <a:lstStyle>
            <a:lvl1pPr>
              <a:defRPr sz="2000"/>
            </a:lvl1pPr>
            <a:lvl2pPr>
              <a:defRPr sz="1800"/>
            </a:lvl2pPr>
            <a:lvl3pPr>
              <a:defRPr sz="1600"/>
            </a:lvl3pPr>
            <a:lvl4pPr>
              <a:defRPr sz="2000"/>
            </a:lvl4pPr>
            <a:lvl5pPr>
              <a:defRPr sz="2000"/>
            </a:lvl5pPr>
            <a:lvl6pPr>
              <a:defRPr sz="1000"/>
            </a:lvl6pPr>
            <a:lvl7pPr>
              <a:defRPr sz="1000"/>
            </a:lvl7pPr>
            <a:lvl8pPr>
              <a:defRPr sz="1000"/>
            </a:lvl8pPr>
            <a:lvl9pPr>
              <a:defRPr sz="6000"/>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5" name="Date Placeholder 4"/>
          <p:cNvSpPr>
            <a:spLocks noGrp="1"/>
          </p:cNvSpPr>
          <p:nvPr>
            <p:ph type="dt" sz="half" idx="10"/>
          </p:nvPr>
        </p:nvSpPr>
        <p:spPr>
          <a:xfrm>
            <a:off x="0" y="6858000"/>
            <a:ext cx="0" cy="0"/>
          </a:xfrm>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A07366-CB75-4AA8-9E5B-928B849F427C}" type="slidenum">
              <a:rPr lang="en-GB" smtClean="0"/>
              <a:t>‹#›</a:t>
            </a:fld>
            <a:endParaRPr lang="en-GB"/>
          </a:p>
        </p:txBody>
      </p:sp>
    </p:spTree>
    <p:extLst>
      <p:ext uri="{BB962C8B-B14F-4D97-AF65-F5344CB8AC3E}">
        <p14:creationId xmlns:p14="http://schemas.microsoft.com/office/powerpoint/2010/main" val="4238075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wo Content A, grey">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FBCEB69-4B90-48AC-8E50-F4C1FAD42957}"/>
              </a:ext>
            </a:extLst>
          </p:cNvPr>
          <p:cNvSpPr/>
          <p:nvPr userDrawn="1"/>
        </p:nvSpPr>
        <p:spPr>
          <a:xfrm>
            <a:off x="0" y="0"/>
            <a:ext cx="12192000" cy="6861600"/>
          </a:xfrm>
          <a:prstGeom prst="rect">
            <a:avLst/>
          </a:prstGeom>
          <a:solidFill>
            <a:srgbClr val="EE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18" name="Logo">
            <a:extLst>
              <a:ext uri="{FF2B5EF4-FFF2-40B4-BE49-F238E27FC236}">
                <a16:creationId xmlns:a16="http://schemas.microsoft.com/office/drawing/2014/main" id="{8145D2D3-7F22-4934-B251-1F99086694BC}"/>
              </a:ext>
            </a:extLst>
          </p:cNvPr>
          <p:cNvGrpSpPr/>
          <p:nvPr userDrawn="1"/>
        </p:nvGrpSpPr>
        <p:grpSpPr>
          <a:xfrm>
            <a:off x="10893210" y="6350918"/>
            <a:ext cx="755843" cy="322808"/>
            <a:chOff x="6380216" y="4059273"/>
            <a:chExt cx="2905863" cy="1241045"/>
          </a:xfrm>
        </p:grpSpPr>
        <p:sp>
          <p:nvSpPr>
            <p:cNvPr id="19" name="Freeform: Shape 18">
              <a:extLst>
                <a:ext uri="{FF2B5EF4-FFF2-40B4-BE49-F238E27FC236}">
                  <a16:creationId xmlns:a16="http://schemas.microsoft.com/office/drawing/2014/main" id="{36BB8EE7-0DAE-475A-99CB-4C95B9C4174D}"/>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rgbClr val="99D9F0"/>
            </a:solidFill>
            <a:ln w="4731"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E34A211-0C55-472F-A8C7-DF7C115B4E36}"/>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rgbClr val="3F9C35"/>
            </a:solidFill>
            <a:ln w="4731"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DDB3FBA2-AFC9-409D-945D-4CFDE6BBEE6A}"/>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rgbClr val="003591"/>
            </a:solidFill>
            <a:ln w="4731"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DF6B560-906C-4643-86C4-C545FCBD8975}"/>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rgbClr val="0F214A"/>
            </a:solidFill>
            <a:ln w="4731"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C24D933-C961-4320-84B8-2B098CBD0E95}"/>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rgbClr val="0F214A"/>
            </a:solidFill>
            <a:ln w="4731"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93D8CD1-B7C6-4727-A773-7D9B1A7CD8D6}"/>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rgbClr val="0F214A"/>
            </a:solidFill>
            <a:ln w="4731" cap="flat">
              <a:noFill/>
              <a:prstDash val="solid"/>
              <a:miter/>
            </a:ln>
          </p:spPr>
          <p:txBody>
            <a:bodyPr rtlCol="0" anchor="ctr"/>
            <a:lstStyle/>
            <a:p>
              <a:endParaRPr lang="en-GB"/>
            </a:p>
          </p:txBody>
        </p:sp>
      </p:grpSp>
      <p:sp>
        <p:nvSpPr>
          <p:cNvPr id="2" name="Title 1"/>
          <p:cNvSpPr>
            <a:spLocks noGrp="1"/>
          </p:cNvSpPr>
          <p:nvPr>
            <p:ph type="title" hasCustomPrompt="1"/>
          </p:nvPr>
        </p:nvSpPr>
        <p:spPr/>
        <p:txBody>
          <a:bodyPr/>
          <a:lstStyle/>
          <a:p>
            <a:r>
              <a:rPr lang="en-GB"/>
              <a:t>Click to add title</a:t>
            </a:r>
          </a:p>
        </p:txBody>
      </p:sp>
      <p:sp>
        <p:nvSpPr>
          <p:cNvPr id="3" name="Content Placeholder 2"/>
          <p:cNvSpPr>
            <a:spLocks noGrp="1"/>
          </p:cNvSpPr>
          <p:nvPr>
            <p:ph sz="half" idx="1" hasCustomPrompt="1"/>
          </p:nvPr>
        </p:nvSpPr>
        <p:spPr>
          <a:xfrm>
            <a:off x="539749" y="1730374"/>
            <a:ext cx="6407151" cy="4316414"/>
          </a:xfrm>
        </p:spPr>
        <p:txBody>
          <a:bodyPr>
            <a:noAutofit/>
          </a:bodyPr>
          <a:lstStyle>
            <a:lvl1pPr>
              <a:defRPr sz="2000"/>
            </a:lvl1pPr>
            <a:lvl2pPr>
              <a:defRPr sz="1800"/>
            </a:lvl2pPr>
            <a:lvl3pPr>
              <a:defRPr sz="1600"/>
            </a:lvl3pPr>
            <a:lvl4pPr>
              <a:defRPr sz="2000"/>
            </a:lvl4pPr>
            <a:lvl5pPr>
              <a:defRPr sz="2000"/>
            </a:lvl5pPr>
            <a:lvl6pPr>
              <a:defRPr sz="1000"/>
            </a:lvl6pPr>
            <a:lvl7pPr>
              <a:defRPr sz="1000"/>
            </a:lvl7pPr>
            <a:lvl8pPr>
              <a:defRPr sz="1000"/>
            </a:lvl8pPr>
            <a:lvl9pPr>
              <a:defRPr sz="6000"/>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4" name="Content Placeholder 3"/>
          <p:cNvSpPr>
            <a:spLocks noGrp="1"/>
          </p:cNvSpPr>
          <p:nvPr>
            <p:ph sz="half" idx="2" hasCustomPrompt="1"/>
          </p:nvPr>
        </p:nvSpPr>
        <p:spPr>
          <a:xfrm>
            <a:off x="8067675" y="1730374"/>
            <a:ext cx="3582988" cy="4316414"/>
          </a:xfrm>
        </p:spPr>
        <p:txBody>
          <a:bodyPr>
            <a:noAutofit/>
          </a:bodyPr>
          <a:lstStyle>
            <a:lvl1pPr>
              <a:defRPr sz="2000"/>
            </a:lvl1pPr>
            <a:lvl2pPr>
              <a:defRPr sz="1800"/>
            </a:lvl2pPr>
            <a:lvl3pPr>
              <a:defRPr sz="1600"/>
            </a:lvl3pPr>
            <a:lvl4pPr>
              <a:defRPr sz="2000"/>
            </a:lvl4pPr>
            <a:lvl5pPr>
              <a:defRPr sz="2000"/>
            </a:lvl5pPr>
            <a:lvl6pPr>
              <a:defRPr sz="1000"/>
            </a:lvl6pPr>
            <a:lvl7pPr>
              <a:defRPr sz="1000"/>
            </a:lvl7pPr>
            <a:lvl8pPr>
              <a:defRPr sz="1000"/>
            </a:lvl8pPr>
            <a:lvl9pPr>
              <a:defRPr sz="6000"/>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5" name="Date Placeholder 4"/>
          <p:cNvSpPr>
            <a:spLocks noGrp="1"/>
          </p:cNvSpPr>
          <p:nvPr>
            <p:ph type="dt" sz="half" idx="10"/>
          </p:nvPr>
        </p:nvSpPr>
        <p:spPr>
          <a:xfrm>
            <a:off x="0" y="6858000"/>
            <a:ext cx="0" cy="0"/>
          </a:xfrm>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A07366-CB75-4AA8-9E5B-928B849F427C}" type="slidenum">
              <a:rPr lang="en-GB" smtClean="0"/>
              <a:t>‹#›</a:t>
            </a:fld>
            <a:endParaRPr lang="en-GB"/>
          </a:p>
        </p:txBody>
      </p:sp>
      <p:sp>
        <p:nvSpPr>
          <p:cNvPr id="13" name="_SD_FLD_Copyright">
            <a:extLst>
              <a:ext uri="{FF2B5EF4-FFF2-40B4-BE49-F238E27FC236}">
                <a16:creationId xmlns:a16="http://schemas.microsoft.com/office/drawing/2014/main" id="{C594FBB9-85AB-481A-A9C3-B5A84B1C17B8}"/>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accent1"/>
                </a:solidFill>
              </a:rPr>
              <a:t>DNV ©</a:t>
            </a:r>
          </a:p>
        </p:txBody>
      </p:sp>
      <p:sp>
        <p:nvSpPr>
          <p:cNvPr id="15" name="SD_FLD_DocumentDate">
            <a:extLst>
              <a:ext uri="{FF2B5EF4-FFF2-40B4-BE49-F238E27FC236}">
                <a16:creationId xmlns:a16="http://schemas.microsoft.com/office/drawing/2014/main" id="{3968F7D9-78C3-48F9-927A-B57089193350}"/>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endParaRPr lang="en-GB" altLang="ja-JP" sz="700" cap="all" baseline="0">
              <a:solidFill>
                <a:schemeClr val="accent1"/>
              </a:solidFill>
              <a:ea typeface="ＭＳ Ｐゴシック" charset="-128"/>
              <a:cs typeface="Arial" charset="0"/>
            </a:endParaRPr>
          </a:p>
        </p:txBody>
      </p:sp>
      <p:sp>
        <p:nvSpPr>
          <p:cNvPr id="25" name="SD_FLD_Draft" hidden="1">
            <a:extLst>
              <a:ext uri="{FF2B5EF4-FFF2-40B4-BE49-F238E27FC236}">
                <a16:creationId xmlns:a16="http://schemas.microsoft.com/office/drawing/2014/main" id="{BFB769A5-7146-4BE1-99CA-135A2E15C9CA}"/>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7" name="SD_FLD_Confidentiality">
            <a:extLst>
              <a:ext uri="{FF2B5EF4-FFF2-40B4-BE49-F238E27FC236}">
                <a16:creationId xmlns:a16="http://schemas.microsoft.com/office/drawing/2014/main" id="{8E5EBD54-68A6-426B-B8F6-B31B70F04964}"/>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Tree>
    <p:extLst>
      <p:ext uri="{BB962C8B-B14F-4D97-AF65-F5344CB8AC3E}">
        <p14:creationId xmlns:p14="http://schemas.microsoft.com/office/powerpoint/2010/main" val="3259857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ntent">
    <p:bg>
      <p:bgRef idx="1001">
        <a:schemeClr val="bg1"/>
      </p:bgRef>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B103E29-9BF2-491F-A31B-CD5C222301DE}"/>
              </a:ext>
            </a:extLst>
          </p:cNvPr>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a:xfrm>
            <a:off x="539749" y="1730375"/>
            <a:ext cx="3584576" cy="4316414"/>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5245099" y="1730374"/>
            <a:ext cx="2641601" cy="4316413"/>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5" name="Content Placeholder 4">
            <a:extLst>
              <a:ext uri="{FF2B5EF4-FFF2-40B4-BE49-F238E27FC236}">
                <a16:creationId xmlns:a16="http://schemas.microsoft.com/office/drawing/2014/main" id="{C725A8F3-C789-43A7-B9C7-C2E8AD06CA86}"/>
              </a:ext>
            </a:extLst>
          </p:cNvPr>
          <p:cNvSpPr>
            <a:spLocks noGrp="1"/>
          </p:cNvSpPr>
          <p:nvPr>
            <p:ph sz="quarter" idx="13" hasCustomPrompt="1"/>
          </p:nvPr>
        </p:nvSpPr>
        <p:spPr>
          <a:xfrm>
            <a:off x="9007475" y="1730374"/>
            <a:ext cx="2641601" cy="4316412"/>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4" name="Date Placeholder 3">
            <a:extLst>
              <a:ext uri="{FF2B5EF4-FFF2-40B4-BE49-F238E27FC236}">
                <a16:creationId xmlns:a16="http://schemas.microsoft.com/office/drawing/2014/main" id="{46D79923-6F9C-4EDE-9E95-10CB30510783}"/>
              </a:ext>
            </a:extLst>
          </p:cNvPr>
          <p:cNvSpPr>
            <a:spLocks noGrp="1"/>
          </p:cNvSpPr>
          <p:nvPr>
            <p:ph type="dt" sz="half" idx="15"/>
          </p:nvPr>
        </p:nvSpPr>
        <p:spPr>
          <a:xfrm>
            <a:off x="0" y="6858000"/>
            <a:ext cx="0" cy="0"/>
          </a:xfrm>
        </p:spPr>
        <p:txBody>
          <a:bodyPr/>
          <a:lstStyle/>
          <a:p>
            <a:endParaRPr lang="en-GB"/>
          </a:p>
        </p:txBody>
      </p:sp>
      <p:sp>
        <p:nvSpPr>
          <p:cNvPr id="6" name="Footer Placeholder 5">
            <a:extLst>
              <a:ext uri="{FF2B5EF4-FFF2-40B4-BE49-F238E27FC236}">
                <a16:creationId xmlns:a16="http://schemas.microsoft.com/office/drawing/2014/main" id="{6D0416BB-00AC-4DD5-897B-F4EDB13370E9}"/>
              </a:ext>
            </a:extLst>
          </p:cNvPr>
          <p:cNvSpPr>
            <a:spLocks noGrp="1"/>
          </p:cNvSpPr>
          <p:nvPr>
            <p:ph type="ftr" sz="quarter" idx="16"/>
          </p:nvPr>
        </p:nvSpPr>
        <p:spPr/>
        <p:txBody>
          <a:bodyPr/>
          <a:lstStyle>
            <a:lvl1pPr>
              <a:defRPr>
                <a:solidFill>
                  <a:schemeClr val="accent1"/>
                </a:solidFill>
              </a:defRPr>
            </a:lvl1pPr>
          </a:lstStyle>
          <a:p>
            <a:endParaRPr lang="en-GB"/>
          </a:p>
        </p:txBody>
      </p:sp>
      <p:sp>
        <p:nvSpPr>
          <p:cNvPr id="10" name="Slide Number Placeholder 9">
            <a:extLst>
              <a:ext uri="{FF2B5EF4-FFF2-40B4-BE49-F238E27FC236}">
                <a16:creationId xmlns:a16="http://schemas.microsoft.com/office/drawing/2014/main" id="{37E9903A-53AE-4B97-879C-5DBFEB00E130}"/>
              </a:ext>
            </a:extLst>
          </p:cNvPr>
          <p:cNvSpPr>
            <a:spLocks noGrp="1"/>
          </p:cNvSpPr>
          <p:nvPr>
            <p:ph type="sldNum" sz="quarter" idx="17"/>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159844882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ree Content, grey">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8A33FA6-1C4E-42C4-8006-62087DF1C543}"/>
              </a:ext>
            </a:extLst>
          </p:cNvPr>
          <p:cNvSpPr/>
          <p:nvPr userDrawn="1"/>
        </p:nvSpPr>
        <p:spPr>
          <a:xfrm>
            <a:off x="0" y="0"/>
            <a:ext cx="12192000" cy="6861600"/>
          </a:xfrm>
          <a:prstGeom prst="rect">
            <a:avLst/>
          </a:prstGeom>
          <a:solidFill>
            <a:srgbClr val="EE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13" name="Logo">
            <a:extLst>
              <a:ext uri="{FF2B5EF4-FFF2-40B4-BE49-F238E27FC236}">
                <a16:creationId xmlns:a16="http://schemas.microsoft.com/office/drawing/2014/main" id="{786373BD-6312-4785-AB25-0C8D34698A7B}"/>
              </a:ext>
            </a:extLst>
          </p:cNvPr>
          <p:cNvGrpSpPr/>
          <p:nvPr userDrawn="1"/>
        </p:nvGrpSpPr>
        <p:grpSpPr>
          <a:xfrm>
            <a:off x="10893210" y="6350918"/>
            <a:ext cx="755843" cy="322808"/>
            <a:chOff x="6380216" y="4059273"/>
            <a:chExt cx="2905863" cy="1241045"/>
          </a:xfrm>
        </p:grpSpPr>
        <p:sp>
          <p:nvSpPr>
            <p:cNvPr id="14" name="Freeform: Shape 13">
              <a:extLst>
                <a:ext uri="{FF2B5EF4-FFF2-40B4-BE49-F238E27FC236}">
                  <a16:creationId xmlns:a16="http://schemas.microsoft.com/office/drawing/2014/main" id="{059A879B-ABBD-4A04-9477-6154675E4CEB}"/>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rgbClr val="99D9F0"/>
            </a:solidFill>
            <a:ln w="4731"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0D20163-892E-44FF-9991-ABC1BF13FFCD}"/>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rgbClr val="3F9C35"/>
            </a:solidFill>
            <a:ln w="4731"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FCDE72FB-849D-47F9-B4E9-277EA2622D69}"/>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rgbClr val="003591"/>
            </a:solidFill>
            <a:ln w="4731"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6D47151-F3A9-4197-B445-BAF922408872}"/>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rgbClr val="0F214A"/>
            </a:solidFill>
            <a:ln w="4731"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886374B-F400-46EE-AA11-2A1EC51357CB}"/>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rgbClr val="0F214A"/>
            </a:solidFill>
            <a:ln w="4731"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F9F7A1C-77DA-4373-B4B2-DAA6FC4DE316}"/>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rgbClr val="0F214A"/>
            </a:solidFill>
            <a:ln w="4731" cap="flat">
              <a:noFill/>
              <a:prstDash val="solid"/>
              <a:miter/>
            </a:ln>
          </p:spPr>
          <p:txBody>
            <a:bodyPr rtlCol="0" anchor="ctr"/>
            <a:lstStyle/>
            <a:p>
              <a:endParaRPr lang="en-GB"/>
            </a:p>
          </p:txBody>
        </p:sp>
      </p:grpSp>
      <p:sp>
        <p:nvSpPr>
          <p:cNvPr id="9" name="Title 1">
            <a:extLst>
              <a:ext uri="{FF2B5EF4-FFF2-40B4-BE49-F238E27FC236}">
                <a16:creationId xmlns:a16="http://schemas.microsoft.com/office/drawing/2014/main" id="{0B103E29-9BF2-491F-A31B-CD5C222301DE}"/>
              </a:ext>
            </a:extLst>
          </p:cNvPr>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a:xfrm>
            <a:off x="539749" y="1730375"/>
            <a:ext cx="3584576" cy="4316414"/>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5245099" y="1730374"/>
            <a:ext cx="2641601" cy="4316413"/>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5" name="Content Placeholder 4">
            <a:extLst>
              <a:ext uri="{FF2B5EF4-FFF2-40B4-BE49-F238E27FC236}">
                <a16:creationId xmlns:a16="http://schemas.microsoft.com/office/drawing/2014/main" id="{C725A8F3-C789-43A7-B9C7-C2E8AD06CA86}"/>
              </a:ext>
            </a:extLst>
          </p:cNvPr>
          <p:cNvSpPr>
            <a:spLocks noGrp="1"/>
          </p:cNvSpPr>
          <p:nvPr>
            <p:ph sz="quarter" idx="13" hasCustomPrompt="1"/>
          </p:nvPr>
        </p:nvSpPr>
        <p:spPr>
          <a:xfrm>
            <a:off x="9007474" y="1730374"/>
            <a:ext cx="2643189" cy="4316412"/>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4" name="Date Placeholder 3">
            <a:extLst>
              <a:ext uri="{FF2B5EF4-FFF2-40B4-BE49-F238E27FC236}">
                <a16:creationId xmlns:a16="http://schemas.microsoft.com/office/drawing/2014/main" id="{46D79923-6F9C-4EDE-9E95-10CB30510783}"/>
              </a:ext>
            </a:extLst>
          </p:cNvPr>
          <p:cNvSpPr>
            <a:spLocks noGrp="1"/>
          </p:cNvSpPr>
          <p:nvPr>
            <p:ph type="dt" sz="half" idx="15"/>
          </p:nvPr>
        </p:nvSpPr>
        <p:spPr>
          <a:xfrm>
            <a:off x="0" y="6858000"/>
            <a:ext cx="0" cy="0"/>
          </a:xfrm>
        </p:spPr>
        <p:txBody>
          <a:bodyPr/>
          <a:lstStyle/>
          <a:p>
            <a:endParaRPr lang="en-GB"/>
          </a:p>
        </p:txBody>
      </p:sp>
      <p:sp>
        <p:nvSpPr>
          <p:cNvPr id="6" name="Footer Placeholder 5">
            <a:extLst>
              <a:ext uri="{FF2B5EF4-FFF2-40B4-BE49-F238E27FC236}">
                <a16:creationId xmlns:a16="http://schemas.microsoft.com/office/drawing/2014/main" id="{6D0416BB-00AC-4DD5-897B-F4EDB13370E9}"/>
              </a:ext>
            </a:extLst>
          </p:cNvPr>
          <p:cNvSpPr>
            <a:spLocks noGrp="1"/>
          </p:cNvSpPr>
          <p:nvPr>
            <p:ph type="ftr" sz="quarter" idx="16"/>
          </p:nvPr>
        </p:nvSpPr>
        <p:spPr/>
        <p:txBody>
          <a:bodyPr/>
          <a:lstStyle>
            <a:lvl1pPr>
              <a:defRPr>
                <a:solidFill>
                  <a:schemeClr val="accent1"/>
                </a:solidFill>
              </a:defRPr>
            </a:lvl1pPr>
          </a:lstStyle>
          <a:p>
            <a:endParaRPr lang="en-GB"/>
          </a:p>
        </p:txBody>
      </p:sp>
      <p:sp>
        <p:nvSpPr>
          <p:cNvPr id="10" name="Slide Number Placeholder 9">
            <a:extLst>
              <a:ext uri="{FF2B5EF4-FFF2-40B4-BE49-F238E27FC236}">
                <a16:creationId xmlns:a16="http://schemas.microsoft.com/office/drawing/2014/main" id="{37E9903A-53AE-4B97-879C-5DBFEB00E130}"/>
              </a:ext>
            </a:extLst>
          </p:cNvPr>
          <p:cNvSpPr>
            <a:spLocks noGrp="1"/>
          </p:cNvSpPr>
          <p:nvPr>
            <p:ph type="sldNum" sz="quarter" idx="17"/>
          </p:nvPr>
        </p:nvSpPr>
        <p:spPr/>
        <p:txBody>
          <a:bodyPr/>
          <a:lstStyle/>
          <a:p>
            <a:fld id="{23AA811B-2EBD-4900-905E-5BE206449611}" type="slidenum">
              <a:rPr lang="en-GB" smtClean="0"/>
              <a:pPr/>
              <a:t>‹#›</a:t>
            </a:fld>
            <a:endParaRPr lang="en-GB"/>
          </a:p>
        </p:txBody>
      </p:sp>
      <p:sp>
        <p:nvSpPr>
          <p:cNvPr id="20" name="_SD_FLD_Copyright">
            <a:extLst>
              <a:ext uri="{FF2B5EF4-FFF2-40B4-BE49-F238E27FC236}">
                <a16:creationId xmlns:a16="http://schemas.microsoft.com/office/drawing/2014/main" id="{082F9C54-512B-45F5-982C-08FA99BDF954}"/>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accent1"/>
                </a:solidFill>
              </a:rPr>
              <a:t>DNV ©</a:t>
            </a:r>
          </a:p>
        </p:txBody>
      </p:sp>
      <p:sp>
        <p:nvSpPr>
          <p:cNvPr id="22" name="SD_FLD_DocumentDate">
            <a:extLst>
              <a:ext uri="{FF2B5EF4-FFF2-40B4-BE49-F238E27FC236}">
                <a16:creationId xmlns:a16="http://schemas.microsoft.com/office/drawing/2014/main" id="{CA5DA168-821C-4063-906D-4954EC9A254E}"/>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endParaRPr lang="en-GB" altLang="ja-JP" sz="700" cap="all" baseline="0">
              <a:solidFill>
                <a:schemeClr val="accent1"/>
              </a:solidFill>
              <a:ea typeface="ＭＳ Ｐゴシック" charset="-128"/>
              <a:cs typeface="Arial" charset="0"/>
            </a:endParaRPr>
          </a:p>
        </p:txBody>
      </p:sp>
      <p:sp>
        <p:nvSpPr>
          <p:cNvPr id="24" name="SD_FLD_Draft" hidden="1">
            <a:extLst>
              <a:ext uri="{FF2B5EF4-FFF2-40B4-BE49-F238E27FC236}">
                <a16:creationId xmlns:a16="http://schemas.microsoft.com/office/drawing/2014/main" id="{CB94A54D-DD3C-4298-BDF3-BD0A4E0485CC}"/>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6" name="SD_FLD_Confidentiality">
            <a:extLst>
              <a:ext uri="{FF2B5EF4-FFF2-40B4-BE49-F238E27FC236}">
                <a16:creationId xmlns:a16="http://schemas.microsoft.com/office/drawing/2014/main" id="{13226BD7-8851-4901-A408-8E1422BBD689}"/>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Tree>
    <p:extLst>
      <p:ext uri="{BB962C8B-B14F-4D97-AF65-F5344CB8AC3E}">
        <p14:creationId xmlns:p14="http://schemas.microsoft.com/office/powerpoint/2010/main" val="342689702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wo text and image">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6096000" y="0"/>
            <a:ext cx="6096001" cy="6861600"/>
          </a:xfrm>
          <a:blipFill>
            <a:blip r:embed="rId2"/>
            <a:stretch>
              <a:fillRect/>
            </a:stretch>
          </a:blipFill>
        </p:spPr>
        <p:txBody>
          <a:bodyPr lIns="2916000" tIns="360000" rIns="144000"/>
          <a:lstStyle>
            <a:lvl1pPr marL="0" indent="0" algn="l">
              <a:buNone/>
              <a:defRPr sz="1600" b="0">
                <a:solidFill>
                  <a:schemeClr val="accent4"/>
                </a:solidFill>
              </a:defRPr>
            </a:lvl1pPr>
          </a:lstStyle>
          <a:p>
            <a:r>
              <a:rPr lang="en-GB"/>
              <a:t>Click on picture frame to insert background picture, click on DNV-menu / Image Tools-button / Choose Insert or Paste</a:t>
            </a:r>
          </a:p>
        </p:txBody>
      </p:sp>
      <p:sp>
        <p:nvSpPr>
          <p:cNvPr id="2" name="Title 1"/>
          <p:cNvSpPr>
            <a:spLocks noGrp="1"/>
          </p:cNvSpPr>
          <p:nvPr>
            <p:ph type="title" hasCustomPrompt="1"/>
          </p:nvPr>
        </p:nvSpPr>
        <p:spPr>
          <a:xfrm>
            <a:off x="539750" y="539750"/>
            <a:ext cx="5018400" cy="936000"/>
          </a:xfrm>
        </p:spPr>
        <p:txBody>
          <a:bodyPr/>
          <a:lstStyle/>
          <a:p>
            <a:r>
              <a:rPr lang="en-GB"/>
              <a:t>Click to add title</a:t>
            </a:r>
          </a:p>
        </p:txBody>
      </p:sp>
      <p:sp>
        <p:nvSpPr>
          <p:cNvPr id="8" name="Text Placeholder 7">
            <a:extLst>
              <a:ext uri="{FF2B5EF4-FFF2-40B4-BE49-F238E27FC236}">
                <a16:creationId xmlns:a16="http://schemas.microsoft.com/office/drawing/2014/main" id="{01A0EF5A-2CB8-465D-882A-DE0FE7C6D3A8}"/>
              </a:ext>
            </a:extLst>
          </p:cNvPr>
          <p:cNvSpPr>
            <a:spLocks noGrp="1"/>
          </p:cNvSpPr>
          <p:nvPr>
            <p:ph type="body" sz="quarter" idx="14" hasCustomPrompt="1"/>
          </p:nvPr>
        </p:nvSpPr>
        <p:spPr>
          <a:xfrm>
            <a:off x="540000" y="1735085"/>
            <a:ext cx="5018400" cy="4316516"/>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8" name="Text Placeholder 13">
            <a:extLst>
              <a:ext uri="{FF2B5EF4-FFF2-40B4-BE49-F238E27FC236}">
                <a16:creationId xmlns:a16="http://schemas.microsoft.com/office/drawing/2014/main" id="{76FE3FB9-ADAA-4278-97B4-7AE30B2DA011}"/>
              </a:ext>
            </a:extLst>
          </p:cNvPr>
          <p:cNvSpPr>
            <a:spLocks noGrp="1"/>
          </p:cNvSpPr>
          <p:nvPr>
            <p:ph type="body" sz="quarter" idx="23" hasCustomPrompt="1"/>
          </p:nvPr>
        </p:nvSpPr>
        <p:spPr>
          <a:xfrm>
            <a:off x="6631200" y="1735085"/>
            <a:ext cx="5018400" cy="43069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3" name="Text Placeholder 51">
            <a:extLst>
              <a:ext uri="{FF2B5EF4-FFF2-40B4-BE49-F238E27FC236}">
                <a16:creationId xmlns:a16="http://schemas.microsoft.com/office/drawing/2014/main" id="{D5351953-1134-42DD-AF00-B4B22DEFC1E8}"/>
              </a:ext>
            </a:extLst>
          </p:cNvPr>
          <p:cNvSpPr>
            <a:spLocks noGrp="1" noChangeAspect="1"/>
          </p:cNvSpPr>
          <p:nvPr>
            <p:ph type="body" sz="quarter" idx="22" hasCustomPrompt="1"/>
          </p:nvPr>
        </p:nvSpPr>
        <p:spPr>
          <a:xfrm>
            <a:off x="10893600" y="6350400"/>
            <a:ext cx="756000" cy="322875"/>
          </a:xfrm>
          <a:custGeom>
            <a:avLst/>
            <a:gdLst>
              <a:gd name="connsiteX0" fmla="*/ 4835251 w 9270620"/>
              <a:gd name="connsiteY0" fmla="*/ 2948180 h 3959325"/>
              <a:gd name="connsiteX1" fmla="*/ 4835251 w 9270620"/>
              <a:gd name="connsiteY1" fmla="*/ 3779899 h 3959325"/>
              <a:gd name="connsiteX2" fmla="*/ 5282830 w 9270620"/>
              <a:gd name="connsiteY2" fmla="*/ 3779899 h 3959325"/>
              <a:gd name="connsiteX3" fmla="*/ 5590803 w 9270620"/>
              <a:gd name="connsiteY3" fmla="*/ 3686324 h 3959325"/>
              <a:gd name="connsiteX4" fmla="*/ 5693918 w 9270620"/>
              <a:gd name="connsiteY4" fmla="*/ 3399093 h 3959325"/>
              <a:gd name="connsiteX5" fmla="*/ 5693918 w 9270620"/>
              <a:gd name="connsiteY5" fmla="*/ 3329139 h 3959325"/>
              <a:gd name="connsiteX6" fmla="*/ 5590803 w 9270620"/>
              <a:gd name="connsiteY6" fmla="*/ 3039484 h 3959325"/>
              <a:gd name="connsiteX7" fmla="*/ 5282830 w 9270620"/>
              <a:gd name="connsiteY7" fmla="*/ 2948180 h 3959325"/>
              <a:gd name="connsiteX8" fmla="*/ 7923941 w 9270620"/>
              <a:gd name="connsiteY8" fmla="*/ 2768907 h 3959325"/>
              <a:gd name="connsiteX9" fmla="*/ 8147729 w 9270620"/>
              <a:gd name="connsiteY9" fmla="*/ 2768907 h 3959325"/>
              <a:gd name="connsiteX10" fmla="*/ 8603334 w 9270620"/>
              <a:gd name="connsiteY10" fmla="*/ 3699197 h 3959325"/>
              <a:gd name="connsiteX11" fmla="*/ 9058787 w 9270620"/>
              <a:gd name="connsiteY11" fmla="*/ 2768907 h 3959325"/>
              <a:gd name="connsiteX12" fmla="*/ 9269858 w 9270620"/>
              <a:gd name="connsiteY12" fmla="*/ 2768907 h 3959325"/>
              <a:gd name="connsiteX13" fmla="*/ 8674651 w 9270620"/>
              <a:gd name="connsiteY13" fmla="*/ 3959325 h 3959325"/>
              <a:gd name="connsiteX14" fmla="*/ 8520664 w 9270620"/>
              <a:gd name="connsiteY14" fmla="*/ 3959325 h 3959325"/>
              <a:gd name="connsiteX15" fmla="*/ 6265204 w 9270620"/>
              <a:gd name="connsiteY15" fmla="*/ 2768907 h 3959325"/>
              <a:gd name="connsiteX16" fmla="*/ 6349390 w 9270620"/>
              <a:gd name="connsiteY16" fmla="*/ 2768907 h 3959325"/>
              <a:gd name="connsiteX17" fmla="*/ 6458862 w 9270620"/>
              <a:gd name="connsiteY17" fmla="*/ 2768907 h 3959325"/>
              <a:gd name="connsiteX18" fmla="*/ 7379459 w 9270620"/>
              <a:gd name="connsiteY18" fmla="*/ 3699197 h 3959325"/>
              <a:gd name="connsiteX19" fmla="*/ 7379459 w 9270620"/>
              <a:gd name="connsiteY19" fmla="*/ 2768907 h 3959325"/>
              <a:gd name="connsiteX20" fmla="*/ 7574783 w 9270620"/>
              <a:gd name="connsiteY20" fmla="*/ 2768907 h 3959325"/>
              <a:gd name="connsiteX21" fmla="*/ 7574783 w 9270620"/>
              <a:gd name="connsiteY21" fmla="*/ 3959325 h 3959325"/>
              <a:gd name="connsiteX22" fmla="*/ 7379459 w 9270620"/>
              <a:gd name="connsiteY22" fmla="*/ 3959325 h 3959325"/>
              <a:gd name="connsiteX23" fmla="*/ 6458862 w 9270620"/>
              <a:gd name="connsiteY23" fmla="*/ 3030248 h 3959325"/>
              <a:gd name="connsiteX24" fmla="*/ 6458862 w 9270620"/>
              <a:gd name="connsiteY24" fmla="*/ 3959325 h 3959325"/>
              <a:gd name="connsiteX25" fmla="*/ 6265204 w 9270620"/>
              <a:gd name="connsiteY25" fmla="*/ 3959325 h 3959325"/>
              <a:gd name="connsiteX26" fmla="*/ 4636746 w 9270620"/>
              <a:gd name="connsiteY26" fmla="*/ 2768907 h 3959325"/>
              <a:gd name="connsiteX27" fmla="*/ 4725625 w 9270620"/>
              <a:gd name="connsiteY27" fmla="*/ 2768907 h 3959325"/>
              <a:gd name="connsiteX28" fmla="*/ 4835098 w 9270620"/>
              <a:gd name="connsiteY28" fmla="*/ 2768907 h 3959325"/>
              <a:gd name="connsiteX29" fmla="*/ 5281164 w 9270620"/>
              <a:gd name="connsiteY29" fmla="*/ 2768907 h 3959325"/>
              <a:gd name="connsiteX30" fmla="*/ 5606551 w 9270620"/>
              <a:gd name="connsiteY30" fmla="*/ 2830078 h 3959325"/>
              <a:gd name="connsiteX31" fmla="*/ 5816110 w 9270620"/>
              <a:gd name="connsiteY31" fmla="*/ 3014048 h 3959325"/>
              <a:gd name="connsiteX32" fmla="*/ 5889091 w 9270620"/>
              <a:gd name="connsiteY32" fmla="*/ 3322781 h 3959325"/>
              <a:gd name="connsiteX33" fmla="*/ 5889091 w 9270620"/>
              <a:gd name="connsiteY33" fmla="*/ 3405301 h 3959325"/>
              <a:gd name="connsiteX34" fmla="*/ 5816110 w 9270620"/>
              <a:gd name="connsiteY34" fmla="*/ 3714035 h 3959325"/>
              <a:gd name="connsiteX35" fmla="*/ 5606551 w 9270620"/>
              <a:gd name="connsiteY35" fmla="*/ 3898154 h 3959325"/>
              <a:gd name="connsiteX36" fmla="*/ 5281164 w 9270620"/>
              <a:gd name="connsiteY36" fmla="*/ 3959325 h 3959325"/>
              <a:gd name="connsiteX37" fmla="*/ 4835098 w 9270620"/>
              <a:gd name="connsiteY37" fmla="*/ 3959325 h 3959325"/>
              <a:gd name="connsiteX38" fmla="*/ 4725625 w 9270620"/>
              <a:gd name="connsiteY38" fmla="*/ 3959325 h 3959325"/>
              <a:gd name="connsiteX39" fmla="*/ 4636746 w 9270620"/>
              <a:gd name="connsiteY39" fmla="*/ 3959325 h 3959325"/>
              <a:gd name="connsiteX40" fmla="*/ 0 w 9270620"/>
              <a:gd name="connsiteY40" fmla="*/ 1844070 h 3959325"/>
              <a:gd name="connsiteX41" fmla="*/ 9270620 w 9270620"/>
              <a:gd name="connsiteY41" fmla="*/ 1844070 h 3959325"/>
              <a:gd name="connsiteX42" fmla="*/ 9270620 w 9270620"/>
              <a:gd name="connsiteY42" fmla="*/ 2212762 h 3959325"/>
              <a:gd name="connsiteX43" fmla="*/ 0 w 9270620"/>
              <a:gd name="connsiteY43" fmla="*/ 2212762 h 3959325"/>
              <a:gd name="connsiteX44" fmla="*/ 0 w 9270620"/>
              <a:gd name="connsiteY44" fmla="*/ 1475528 h 3959325"/>
              <a:gd name="connsiteX45" fmla="*/ 9270620 w 9270620"/>
              <a:gd name="connsiteY45" fmla="*/ 1475528 h 3959325"/>
              <a:gd name="connsiteX46" fmla="*/ 9270620 w 9270620"/>
              <a:gd name="connsiteY46" fmla="*/ 1660101 h 3959325"/>
              <a:gd name="connsiteX47" fmla="*/ 0 w 9270620"/>
              <a:gd name="connsiteY47" fmla="*/ 1660101 h 3959325"/>
              <a:gd name="connsiteX48" fmla="*/ 0 w 9270620"/>
              <a:gd name="connsiteY48" fmla="*/ 0 h 3959325"/>
              <a:gd name="connsiteX49" fmla="*/ 9270620 w 9270620"/>
              <a:gd name="connsiteY49" fmla="*/ 0 h 3959325"/>
              <a:gd name="connsiteX50" fmla="*/ 9270620 w 9270620"/>
              <a:gd name="connsiteY50" fmla="*/ 1106839 h 3959325"/>
              <a:gd name="connsiteX51" fmla="*/ 0 w 9270620"/>
              <a:gd name="connsiteY51" fmla="*/ 1106839 h 39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70620" h="3959325">
                <a:moveTo>
                  <a:pt x="4835251" y="2948180"/>
                </a:moveTo>
                <a:lnTo>
                  <a:pt x="4835251" y="3779899"/>
                </a:lnTo>
                <a:lnTo>
                  <a:pt x="5282830" y="3779899"/>
                </a:lnTo>
                <a:cubicBezTo>
                  <a:pt x="5419404" y="3779899"/>
                  <a:pt x="5522065" y="3748707"/>
                  <a:pt x="5590803" y="3686324"/>
                </a:cubicBezTo>
                <a:cubicBezTo>
                  <a:pt x="5659548" y="3623943"/>
                  <a:pt x="5693918" y="3528250"/>
                  <a:pt x="5693918" y="3399093"/>
                </a:cubicBezTo>
                <a:lnTo>
                  <a:pt x="5693918" y="3329139"/>
                </a:lnTo>
                <a:cubicBezTo>
                  <a:pt x="5693918" y="3196955"/>
                  <a:pt x="5659548" y="3100352"/>
                  <a:pt x="5590803" y="3039484"/>
                </a:cubicBezTo>
                <a:cubicBezTo>
                  <a:pt x="5521912" y="2978616"/>
                  <a:pt x="5419404" y="2948180"/>
                  <a:pt x="5282830" y="2948180"/>
                </a:cubicBezTo>
                <a:close/>
                <a:moveTo>
                  <a:pt x="7923941" y="2768907"/>
                </a:moveTo>
                <a:lnTo>
                  <a:pt x="8147729" y="2768907"/>
                </a:lnTo>
                <a:lnTo>
                  <a:pt x="8603334" y="3699197"/>
                </a:lnTo>
                <a:lnTo>
                  <a:pt x="9058787" y="2768907"/>
                </a:lnTo>
                <a:lnTo>
                  <a:pt x="9269858" y="2768907"/>
                </a:lnTo>
                <a:lnTo>
                  <a:pt x="8674651" y="3959325"/>
                </a:lnTo>
                <a:lnTo>
                  <a:pt x="8520664" y="3959325"/>
                </a:lnTo>
                <a:close/>
                <a:moveTo>
                  <a:pt x="6265204" y="2768907"/>
                </a:moveTo>
                <a:lnTo>
                  <a:pt x="6349390" y="2768907"/>
                </a:lnTo>
                <a:lnTo>
                  <a:pt x="6458862" y="2768907"/>
                </a:lnTo>
                <a:lnTo>
                  <a:pt x="7379459" y="3699197"/>
                </a:lnTo>
                <a:lnTo>
                  <a:pt x="7379459" y="2768907"/>
                </a:lnTo>
                <a:lnTo>
                  <a:pt x="7574783" y="2768907"/>
                </a:lnTo>
                <a:lnTo>
                  <a:pt x="7574783" y="3959325"/>
                </a:lnTo>
                <a:lnTo>
                  <a:pt x="7379459" y="3959325"/>
                </a:lnTo>
                <a:lnTo>
                  <a:pt x="6458862" y="3030248"/>
                </a:lnTo>
                <a:lnTo>
                  <a:pt x="6458862" y="3959325"/>
                </a:lnTo>
                <a:lnTo>
                  <a:pt x="6265204" y="3959325"/>
                </a:lnTo>
                <a:close/>
                <a:moveTo>
                  <a:pt x="4636746" y="2768907"/>
                </a:moveTo>
                <a:lnTo>
                  <a:pt x="4725625" y="2768907"/>
                </a:lnTo>
                <a:lnTo>
                  <a:pt x="4835098" y="2768907"/>
                </a:lnTo>
                <a:lnTo>
                  <a:pt x="5281164" y="2768907"/>
                </a:lnTo>
                <a:cubicBezTo>
                  <a:pt x="5407140" y="2768907"/>
                  <a:pt x="5515553" y="2789347"/>
                  <a:pt x="5606551" y="2830078"/>
                </a:cubicBezTo>
                <a:cubicBezTo>
                  <a:pt x="5697551" y="2870809"/>
                  <a:pt x="5767352" y="2932130"/>
                  <a:pt x="5816110" y="3014048"/>
                </a:cubicBezTo>
                <a:cubicBezTo>
                  <a:pt x="5864711" y="3096112"/>
                  <a:pt x="5889091" y="3198923"/>
                  <a:pt x="5889091" y="3322781"/>
                </a:cubicBezTo>
                <a:lnTo>
                  <a:pt x="5889091" y="3405301"/>
                </a:lnTo>
                <a:cubicBezTo>
                  <a:pt x="5889091" y="3529156"/>
                  <a:pt x="5864711" y="3631967"/>
                  <a:pt x="5816110" y="3714035"/>
                </a:cubicBezTo>
                <a:cubicBezTo>
                  <a:pt x="5767352" y="3796099"/>
                  <a:pt x="5697551" y="3857423"/>
                  <a:pt x="5606551" y="3898154"/>
                </a:cubicBezTo>
                <a:cubicBezTo>
                  <a:pt x="5515553" y="3938885"/>
                  <a:pt x="5407140" y="3959325"/>
                  <a:pt x="5281164" y="3959325"/>
                </a:cubicBezTo>
                <a:lnTo>
                  <a:pt x="4835098" y="3959325"/>
                </a:lnTo>
                <a:lnTo>
                  <a:pt x="4725625" y="3959325"/>
                </a:lnTo>
                <a:lnTo>
                  <a:pt x="4636746" y="3959325"/>
                </a:lnTo>
                <a:close/>
                <a:moveTo>
                  <a:pt x="0" y="1844070"/>
                </a:moveTo>
                <a:lnTo>
                  <a:pt x="9270620" y="1844070"/>
                </a:lnTo>
                <a:lnTo>
                  <a:pt x="9270620" y="2212762"/>
                </a:lnTo>
                <a:lnTo>
                  <a:pt x="0" y="2212762"/>
                </a:lnTo>
                <a:close/>
                <a:moveTo>
                  <a:pt x="0" y="1475528"/>
                </a:moveTo>
                <a:lnTo>
                  <a:pt x="9270620" y="1475528"/>
                </a:lnTo>
                <a:lnTo>
                  <a:pt x="9270620" y="1660101"/>
                </a:lnTo>
                <a:lnTo>
                  <a:pt x="0" y="1660101"/>
                </a:lnTo>
                <a:close/>
                <a:moveTo>
                  <a:pt x="0" y="0"/>
                </a:moveTo>
                <a:lnTo>
                  <a:pt x="9270620" y="0"/>
                </a:lnTo>
                <a:lnTo>
                  <a:pt x="9270620" y="1106839"/>
                </a:lnTo>
                <a:lnTo>
                  <a:pt x="0" y="1106839"/>
                </a:lnTo>
                <a:close/>
              </a:path>
            </a:pathLst>
          </a:custGeom>
          <a:solidFill>
            <a:schemeClr val="bg1"/>
          </a:solidFill>
        </p:spPr>
        <p:txBody>
          <a:bodyPr wrap="square">
            <a:noAutofit/>
          </a:bodyPr>
          <a:lstStyle>
            <a:lvl1pPr>
              <a:buNone/>
              <a:defRPr sz="100">
                <a:noFill/>
              </a:defRPr>
            </a:lvl1pPr>
          </a:lstStyle>
          <a:p>
            <a:pPr lvl="0"/>
            <a:r>
              <a:rPr lang="en-GB"/>
              <a:t>.</a:t>
            </a:r>
          </a:p>
        </p:txBody>
      </p:sp>
      <p:sp>
        <p:nvSpPr>
          <p:cNvPr id="5" name="Date Placeholder 4"/>
          <p:cNvSpPr>
            <a:spLocks noGrp="1"/>
          </p:cNvSpPr>
          <p:nvPr>
            <p:ph type="dt" sz="half" idx="10"/>
          </p:nvPr>
        </p:nvSpPr>
        <p:spPr>
          <a:xfrm>
            <a:off x="0" y="6858000"/>
            <a:ext cx="0" cy="0"/>
          </a:xfrm>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A07366-CB75-4AA8-9E5B-928B849F427C}" type="slidenum">
              <a:rPr lang="en-GB" smtClean="0"/>
              <a:t>‹#›</a:t>
            </a:fld>
            <a:endParaRPr lang="en-GB"/>
          </a:p>
        </p:txBody>
      </p:sp>
      <p:sp>
        <p:nvSpPr>
          <p:cNvPr id="14" name="_SD_FLD_Copyright">
            <a:extLst>
              <a:ext uri="{FF2B5EF4-FFF2-40B4-BE49-F238E27FC236}">
                <a16:creationId xmlns:a16="http://schemas.microsoft.com/office/drawing/2014/main" id="{1099F517-19A2-4C2A-9FAD-96F0B4770965}"/>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accent1"/>
                </a:solidFill>
              </a:rPr>
              <a:t>DNV ©</a:t>
            </a:r>
          </a:p>
        </p:txBody>
      </p:sp>
      <p:sp>
        <p:nvSpPr>
          <p:cNvPr id="15" name="SD_FLD_DocumentDate">
            <a:extLst>
              <a:ext uri="{FF2B5EF4-FFF2-40B4-BE49-F238E27FC236}">
                <a16:creationId xmlns:a16="http://schemas.microsoft.com/office/drawing/2014/main" id="{5E6CBA46-0BD0-48FA-8FB9-5998CF0BE074}"/>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endParaRPr lang="en-GB" altLang="ja-JP" sz="700" cap="all" baseline="0">
              <a:solidFill>
                <a:schemeClr val="accent1"/>
              </a:solidFill>
              <a:ea typeface="ＭＳ Ｐゴシック" charset="-128"/>
              <a:cs typeface="Arial" charset="0"/>
            </a:endParaRPr>
          </a:p>
        </p:txBody>
      </p:sp>
      <p:sp>
        <p:nvSpPr>
          <p:cNvPr id="17" name="SD_FLD_Draft" hidden="1">
            <a:extLst>
              <a:ext uri="{FF2B5EF4-FFF2-40B4-BE49-F238E27FC236}">
                <a16:creationId xmlns:a16="http://schemas.microsoft.com/office/drawing/2014/main" id="{2B6066DB-A88B-4086-9C45-3E39F5CE6D9D}"/>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0" name="SD_FLD_Confidentiality">
            <a:extLst>
              <a:ext uri="{FF2B5EF4-FFF2-40B4-BE49-F238E27FC236}">
                <a16:creationId xmlns:a16="http://schemas.microsoft.com/office/drawing/2014/main" id="{055B6780-3A6A-4D5A-9826-05ABD83C2EB2}"/>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bg1"/>
              </a:solidFill>
              <a:latin typeface="+mn-lt"/>
              <a:ea typeface="+mn-ea"/>
              <a:cs typeface="+mn-cs"/>
            </a:endParaRPr>
          </a:p>
        </p:txBody>
      </p:sp>
    </p:spTree>
    <p:extLst>
      <p:ext uri="{BB962C8B-B14F-4D97-AF65-F5344CB8AC3E}">
        <p14:creationId xmlns:p14="http://schemas.microsoft.com/office/powerpoint/2010/main" val="4118495628"/>
      </p:ext>
    </p:extLst>
  </p:cSld>
  <p:clrMapOvr>
    <a:masterClrMapping/>
  </p:clrMapOvr>
  <p:extLst>
    <p:ext uri="{DCECCB84-F9BA-43D5-87BE-67443E8EF086}">
      <p15:sldGuideLst xmlns:p15="http://schemas.microsoft.com/office/powerpoint/2012/main">
        <p15:guide id="1" pos="3501" userDrawn="1">
          <p15:clr>
            <a:srgbClr val="F26B43"/>
          </p15:clr>
        </p15:guide>
        <p15:guide id="2" pos="4177" userDrawn="1">
          <p15:clr>
            <a:srgbClr val="F26B43"/>
          </p15:clr>
        </p15:guide>
        <p15:guide id="3" pos="3839" userDrawn="1">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nd two text">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0" y="0"/>
            <a:ext cx="6096000" cy="6861600"/>
          </a:xfrm>
          <a:blipFill>
            <a:blip r:embed="rId2"/>
            <a:stretch>
              <a:fillRect/>
            </a:stretch>
          </a:blipFill>
        </p:spPr>
        <p:txBody>
          <a:bodyPr lIns="2916000" tIns="360000" rIns="144000"/>
          <a:lstStyle>
            <a:lvl1pPr marL="0" indent="0" algn="l">
              <a:buNone/>
              <a:defRPr sz="1600" b="0">
                <a:solidFill>
                  <a:schemeClr val="accent4"/>
                </a:solidFill>
              </a:defRPr>
            </a:lvl1pPr>
          </a:lstStyle>
          <a:p>
            <a:r>
              <a:rPr lang="en-GB"/>
              <a:t>Click on picture frame to insert background picture, click on DNV-menu / Image Tools-button / Choose Insert or Paste</a:t>
            </a:r>
          </a:p>
        </p:txBody>
      </p:sp>
      <p:sp>
        <p:nvSpPr>
          <p:cNvPr id="2" name="Title 1"/>
          <p:cNvSpPr>
            <a:spLocks noGrp="1"/>
          </p:cNvSpPr>
          <p:nvPr>
            <p:ph type="title" hasCustomPrompt="1"/>
          </p:nvPr>
        </p:nvSpPr>
        <p:spPr>
          <a:xfrm>
            <a:off x="6631200" y="539750"/>
            <a:ext cx="5018400" cy="936000"/>
          </a:xfrm>
        </p:spPr>
        <p:txBody>
          <a:bodyPr/>
          <a:lstStyle/>
          <a:p>
            <a:r>
              <a:rPr lang="en-GB"/>
              <a:t>Click to add title</a:t>
            </a:r>
          </a:p>
        </p:txBody>
      </p:sp>
      <p:sp>
        <p:nvSpPr>
          <p:cNvPr id="8" name="Text Placeholder 7">
            <a:extLst>
              <a:ext uri="{FF2B5EF4-FFF2-40B4-BE49-F238E27FC236}">
                <a16:creationId xmlns:a16="http://schemas.microsoft.com/office/drawing/2014/main" id="{01A0EF5A-2CB8-465D-882A-DE0FE7C6D3A8}"/>
              </a:ext>
            </a:extLst>
          </p:cNvPr>
          <p:cNvSpPr>
            <a:spLocks noGrp="1"/>
          </p:cNvSpPr>
          <p:nvPr>
            <p:ph type="body" sz="quarter" idx="14" hasCustomPrompt="1"/>
          </p:nvPr>
        </p:nvSpPr>
        <p:spPr>
          <a:xfrm>
            <a:off x="540000" y="1735085"/>
            <a:ext cx="5018400" cy="43165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8" name="Text Placeholder 13">
            <a:extLst>
              <a:ext uri="{FF2B5EF4-FFF2-40B4-BE49-F238E27FC236}">
                <a16:creationId xmlns:a16="http://schemas.microsoft.com/office/drawing/2014/main" id="{76FE3FB9-ADAA-4278-97B4-7AE30B2DA011}"/>
              </a:ext>
            </a:extLst>
          </p:cNvPr>
          <p:cNvSpPr>
            <a:spLocks noGrp="1"/>
          </p:cNvSpPr>
          <p:nvPr>
            <p:ph type="body" sz="quarter" idx="23" hasCustomPrompt="1"/>
          </p:nvPr>
        </p:nvSpPr>
        <p:spPr>
          <a:xfrm>
            <a:off x="6631200" y="1735085"/>
            <a:ext cx="5018400" cy="4306992"/>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5" name="Date Placeholder 4"/>
          <p:cNvSpPr>
            <a:spLocks noGrp="1"/>
          </p:cNvSpPr>
          <p:nvPr>
            <p:ph type="dt" sz="half" idx="10"/>
          </p:nvPr>
        </p:nvSpPr>
        <p:spPr>
          <a:xfrm>
            <a:off x="0" y="6858000"/>
            <a:ext cx="0" cy="0"/>
          </a:xfrm>
        </p:spPr>
        <p:txBody>
          <a:bodyPr/>
          <a:lstStyle/>
          <a:p>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5BA07366-CB75-4AA8-9E5B-928B849F427C}" type="slidenum">
              <a:rPr lang="en-GB" smtClean="0"/>
              <a:pPr/>
              <a:t>‹#›</a:t>
            </a:fld>
            <a:endParaRPr lang="en-GB"/>
          </a:p>
        </p:txBody>
      </p:sp>
      <p:sp>
        <p:nvSpPr>
          <p:cNvPr id="14" name="_SD_FLD_Copyright">
            <a:extLst>
              <a:ext uri="{FF2B5EF4-FFF2-40B4-BE49-F238E27FC236}">
                <a16:creationId xmlns:a16="http://schemas.microsoft.com/office/drawing/2014/main" id="{1099F517-19A2-4C2A-9FAD-96F0B4770965}"/>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bg1"/>
                </a:solidFill>
              </a:rPr>
              <a:t>DNV ©</a:t>
            </a:r>
          </a:p>
        </p:txBody>
      </p:sp>
      <p:sp>
        <p:nvSpPr>
          <p:cNvPr id="15" name="SD_FLD_DocumentDate">
            <a:extLst>
              <a:ext uri="{FF2B5EF4-FFF2-40B4-BE49-F238E27FC236}">
                <a16:creationId xmlns:a16="http://schemas.microsoft.com/office/drawing/2014/main" id="{5E6CBA46-0BD0-48FA-8FB9-5998CF0BE074}"/>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endParaRPr lang="en-GB" altLang="ja-JP" sz="700" cap="all" baseline="0">
              <a:solidFill>
                <a:schemeClr val="bg1"/>
              </a:solidFill>
              <a:ea typeface="ＭＳ Ｐゴシック" charset="-128"/>
              <a:cs typeface="Arial" charset="0"/>
            </a:endParaRPr>
          </a:p>
        </p:txBody>
      </p:sp>
      <p:sp>
        <p:nvSpPr>
          <p:cNvPr id="17" name="SD_FLD_Draft" hidden="1">
            <a:extLst>
              <a:ext uri="{FF2B5EF4-FFF2-40B4-BE49-F238E27FC236}">
                <a16:creationId xmlns:a16="http://schemas.microsoft.com/office/drawing/2014/main" id="{2B6066DB-A88B-4086-9C45-3E39F5CE6D9D}"/>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0" name="SD_FLD_Confidentiality">
            <a:extLst>
              <a:ext uri="{FF2B5EF4-FFF2-40B4-BE49-F238E27FC236}">
                <a16:creationId xmlns:a16="http://schemas.microsoft.com/office/drawing/2014/main" id="{055B6780-3A6A-4D5A-9826-05ABD83C2EB2}"/>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Tree>
    <p:extLst>
      <p:ext uri="{BB962C8B-B14F-4D97-AF65-F5344CB8AC3E}">
        <p14:creationId xmlns:p14="http://schemas.microsoft.com/office/powerpoint/2010/main" val="3500116836"/>
      </p:ext>
    </p:extLst>
  </p:cSld>
  <p:clrMapOvr>
    <a:masterClrMapping/>
  </p:clrMapOvr>
  <p:extLst>
    <p:ext uri="{DCECCB84-F9BA-43D5-87BE-67443E8EF086}">
      <p15:sldGuideLst xmlns:p15="http://schemas.microsoft.com/office/powerpoint/2012/main">
        <p15:guide id="1" pos="3501" userDrawn="1">
          <p15:clr>
            <a:srgbClr val="F26B43"/>
          </p15:clr>
        </p15:guide>
        <p15:guide id="2" pos="4177" userDrawn="1">
          <p15:clr>
            <a:srgbClr val="F26B43"/>
          </p15:clr>
        </p15:guide>
        <p15:guide id="3" pos="3840" userDrawn="1">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graphic">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5632BCD-D585-42E8-A6D3-3C06DC3313BD}"/>
              </a:ext>
            </a:extLst>
          </p:cNvPr>
          <p:cNvSpPr/>
          <p:nvPr userDrawn="1"/>
        </p:nvSpPr>
        <p:spPr bwMode="white">
          <a:xfrm>
            <a:off x="0" y="0"/>
            <a:ext cx="12192000" cy="68550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Graphic 25">
            <a:extLst>
              <a:ext uri="{FF2B5EF4-FFF2-40B4-BE49-F238E27FC236}">
                <a16:creationId xmlns:a16="http://schemas.microsoft.com/office/drawing/2014/main" id="{7FEC56FF-AE50-4EFB-941E-E0B008ED6569}"/>
              </a:ext>
            </a:extLst>
          </p:cNvPr>
          <p:cNvPicPr>
            <a:picLocks noChangeAspect="1"/>
          </p:cNvPicPr>
          <p:nvPr userDrawn="1"/>
        </p:nvPicPr>
        <p:blipFill>
          <a:blip r:embed="rId2">
            <a:extLst>
              <a:ext uri="{96DAC541-7B7A-43D3-8B79-37D633B846F1}">
                <asvg:svgBlip xmlns:asvg="http://schemas.microsoft.com/office/drawing/2016/SVG/main" r:embed="rId3"/>
              </a:ext>
            </a:extLst>
          </a:blip>
          <a:srcRect t="29922" r="24420" b="6742"/>
          <a:stretch>
            <a:fillRect/>
          </a:stretch>
        </p:blipFill>
        <p:spPr>
          <a:xfrm>
            <a:off x="3600000" y="0"/>
            <a:ext cx="8592000" cy="6858000"/>
          </a:xfrm>
          <a:custGeom>
            <a:avLst/>
            <a:gdLst>
              <a:gd name="connsiteX0" fmla="*/ 0 w 8592000"/>
              <a:gd name="connsiteY0" fmla="*/ 0 h 6858000"/>
              <a:gd name="connsiteX1" fmla="*/ 8592000 w 8592000"/>
              <a:gd name="connsiteY1" fmla="*/ 0 h 6858000"/>
              <a:gd name="connsiteX2" fmla="*/ 8592000 w 8592000"/>
              <a:gd name="connsiteY2" fmla="*/ 6858000 h 6858000"/>
              <a:gd name="connsiteX3" fmla="*/ 0 w 85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592000" h="6858000">
                <a:moveTo>
                  <a:pt x="0" y="0"/>
                </a:moveTo>
                <a:lnTo>
                  <a:pt x="8592000" y="0"/>
                </a:lnTo>
                <a:lnTo>
                  <a:pt x="8592000" y="6858000"/>
                </a:lnTo>
                <a:lnTo>
                  <a:pt x="0" y="6858000"/>
                </a:lnTo>
                <a:close/>
              </a:path>
            </a:pathLst>
          </a:custGeom>
        </p:spPr>
      </p:pic>
      <p:grpSp>
        <p:nvGrpSpPr>
          <p:cNvPr id="27" name="Logo">
            <a:extLst>
              <a:ext uri="{FF2B5EF4-FFF2-40B4-BE49-F238E27FC236}">
                <a16:creationId xmlns:a16="http://schemas.microsoft.com/office/drawing/2014/main" id="{FEB7131A-3640-498A-8512-14CA3C3D2916}"/>
              </a:ext>
            </a:extLst>
          </p:cNvPr>
          <p:cNvGrpSpPr>
            <a:grpSpLocks noChangeAspect="1"/>
          </p:cNvGrpSpPr>
          <p:nvPr userDrawn="1"/>
        </p:nvGrpSpPr>
        <p:grpSpPr bwMode="white">
          <a:xfrm>
            <a:off x="539750" y="540000"/>
            <a:ext cx="1702800" cy="727238"/>
            <a:chOff x="6380216" y="4059273"/>
            <a:chExt cx="2905863" cy="1241045"/>
          </a:xfrm>
        </p:grpSpPr>
        <p:sp>
          <p:nvSpPr>
            <p:cNvPr id="28" name="Freeform: Shape 27">
              <a:extLst>
                <a:ext uri="{FF2B5EF4-FFF2-40B4-BE49-F238E27FC236}">
                  <a16:creationId xmlns:a16="http://schemas.microsoft.com/office/drawing/2014/main" id="{F63D26F1-547B-4B41-9723-EF0612B78E90}"/>
                </a:ext>
              </a:extLst>
            </p:cNvPr>
            <p:cNvSpPr/>
            <p:nvPr/>
          </p:nvSpPr>
          <p:spPr bwMode="white">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chemeClr val="bg1"/>
            </a:solidFill>
            <a:ln w="4731"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E6BEF58-2858-4FD7-B365-BD33C9B4ABBF}"/>
                </a:ext>
              </a:extLst>
            </p:cNvPr>
            <p:cNvSpPr/>
            <p:nvPr/>
          </p:nvSpPr>
          <p:spPr bwMode="white">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chemeClr val="bg1"/>
            </a:solidFill>
            <a:ln w="4731"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CACB4FEF-3E65-4473-98FD-06637DF17B5A}"/>
                </a:ext>
              </a:extLst>
            </p:cNvPr>
            <p:cNvSpPr/>
            <p:nvPr/>
          </p:nvSpPr>
          <p:spPr bwMode="white">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chemeClr val="bg1"/>
            </a:solidFill>
            <a:ln w="4731"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854DF14B-8314-43CC-9550-32B284295E07}"/>
                </a:ext>
              </a:extLst>
            </p:cNvPr>
            <p:cNvSpPr/>
            <p:nvPr/>
          </p:nvSpPr>
          <p:spPr bwMode="white">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chemeClr val="bg1"/>
            </a:solidFill>
            <a:ln w="4731"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AAD1000-04BD-4E8C-88FE-2D68653EDFD9}"/>
                </a:ext>
              </a:extLst>
            </p:cNvPr>
            <p:cNvSpPr/>
            <p:nvPr/>
          </p:nvSpPr>
          <p:spPr bwMode="white">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chemeClr val="bg1"/>
            </a:solidFill>
            <a:ln w="4731"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E3E06DF-69BA-40E0-83B4-306829A187BB}"/>
                </a:ext>
              </a:extLst>
            </p:cNvPr>
            <p:cNvSpPr/>
            <p:nvPr/>
          </p:nvSpPr>
          <p:spPr bwMode="white">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chemeClr val="bg1"/>
            </a:solidFill>
            <a:ln w="4731" cap="flat">
              <a:noFill/>
              <a:prstDash val="solid"/>
              <a:miter/>
            </a:ln>
          </p:spPr>
          <p:txBody>
            <a:bodyPr rtlCol="0" anchor="ctr"/>
            <a:lstStyle/>
            <a:p>
              <a:endParaRPr lang="en-GB"/>
            </a:p>
          </p:txBody>
        </p:sp>
      </p:grpSp>
      <p:pic>
        <p:nvPicPr>
          <p:cNvPr id="41" name="TAGLINE WHITE">
            <a:extLst>
              <a:ext uri="{FF2B5EF4-FFF2-40B4-BE49-F238E27FC236}">
                <a16:creationId xmlns:a16="http://schemas.microsoft.com/office/drawing/2014/main" id="{377104A8-79D3-4EC7-8FA7-FC40F8087174}"/>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50400" y="539750"/>
            <a:ext cx="1702800" cy="110651"/>
          </a:xfrm>
          <a:prstGeom prst="rect">
            <a:avLst/>
          </a:prstGeom>
        </p:spPr>
      </p:pic>
      <p:sp>
        <p:nvSpPr>
          <p:cNvPr id="2" name="Title 1"/>
          <p:cNvSpPr>
            <a:spLocks noGrp="1"/>
          </p:cNvSpPr>
          <p:nvPr>
            <p:ph type="ctrTitle" hasCustomPrompt="1"/>
          </p:nvPr>
        </p:nvSpPr>
        <p:spPr>
          <a:xfrm>
            <a:off x="539751" y="1730375"/>
            <a:ext cx="8290798" cy="2985625"/>
          </a:xfrm>
        </p:spPr>
        <p:txBody>
          <a:bodyPr anchor="b" anchorCtr="0">
            <a:noAutofit/>
          </a:bodyPr>
          <a:lstStyle>
            <a:lvl1pPr>
              <a:lnSpc>
                <a:spcPct val="83000"/>
              </a:lnSpc>
              <a:defRPr sz="6000">
                <a:solidFill>
                  <a:schemeClr val="bg1"/>
                </a:solidFill>
              </a:defRPr>
            </a:lvl1pPr>
          </a:lstStyle>
          <a:p>
            <a:r>
              <a:rPr lang="en-GB"/>
              <a:t>Click to add title</a:t>
            </a:r>
          </a:p>
        </p:txBody>
      </p:sp>
      <p:sp>
        <p:nvSpPr>
          <p:cNvPr id="31" name="Subtitle 2"/>
          <p:cNvSpPr>
            <a:spLocks noGrp="1"/>
          </p:cNvSpPr>
          <p:nvPr>
            <p:ph type="subTitle" idx="1" hasCustomPrompt="1"/>
          </p:nvPr>
        </p:nvSpPr>
        <p:spPr>
          <a:xfrm>
            <a:off x="540000" y="4946400"/>
            <a:ext cx="8290798" cy="648072"/>
          </a:xfrm>
        </p:spPr>
        <p:txBody>
          <a:bodyPr/>
          <a:lstStyle>
            <a:lvl1pPr marL="0" indent="0" algn="l" defTabSz="914400" rtl="0" eaLnBrk="1" latinLnBrk="0" hangingPunct="1">
              <a:lnSpc>
                <a:spcPct val="83000"/>
              </a:lnSpc>
              <a:spcBef>
                <a:spcPts val="0"/>
              </a:spcBef>
              <a:buNone/>
              <a:defRPr lang="en-US" sz="2000" b="0" kern="1200" dirty="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add subtitle</a:t>
            </a:r>
          </a:p>
        </p:txBody>
      </p:sp>
      <p:sp>
        <p:nvSpPr>
          <p:cNvPr id="4" name="Text Placeholder 3">
            <a:extLst>
              <a:ext uri="{FF2B5EF4-FFF2-40B4-BE49-F238E27FC236}">
                <a16:creationId xmlns:a16="http://schemas.microsoft.com/office/drawing/2014/main" id="{2B2D590D-63DF-49A5-B495-2B2E9EA7D2AA}"/>
              </a:ext>
            </a:extLst>
          </p:cNvPr>
          <p:cNvSpPr>
            <a:spLocks noGrp="1"/>
          </p:cNvSpPr>
          <p:nvPr>
            <p:ph type="body" sz="quarter" idx="18" hasCustomPrompt="1"/>
          </p:nvPr>
        </p:nvSpPr>
        <p:spPr>
          <a:xfrm>
            <a:off x="539748" y="5768975"/>
            <a:ext cx="8291049" cy="277813"/>
          </a:xfrm>
        </p:spPr>
        <p:txBody>
          <a:bodyPr anchor="b" anchorCtr="0"/>
          <a:lstStyle>
            <a:lvl1pPr marL="0" indent="0">
              <a:lnSpc>
                <a:spcPct val="83000"/>
              </a:lnSpc>
              <a:spcBef>
                <a:spcPts val="0"/>
              </a:spcBef>
              <a:buNone/>
              <a:tabLst/>
              <a:defRPr sz="1400" b="0">
                <a:solidFill>
                  <a:schemeClr val="bg1"/>
                </a:solidFill>
              </a:defRPr>
            </a:lvl1pPr>
            <a:lvl2pPr marL="0" indent="0">
              <a:lnSpc>
                <a:spcPct val="83000"/>
              </a:lnSpc>
              <a:spcBef>
                <a:spcPts val="0"/>
              </a:spcBef>
              <a:buNone/>
              <a:tabLst/>
              <a:defRPr sz="1400" b="0"/>
            </a:lvl2pPr>
            <a:lvl3pPr marL="0" indent="0">
              <a:lnSpc>
                <a:spcPct val="83000"/>
              </a:lnSpc>
              <a:spcBef>
                <a:spcPts val="0"/>
              </a:spcBef>
              <a:buNone/>
              <a:tabLst/>
              <a:defRPr sz="1400" b="0"/>
            </a:lvl3pPr>
            <a:lvl4pPr marL="0" indent="0">
              <a:lnSpc>
                <a:spcPct val="83000"/>
              </a:lnSpc>
              <a:spcBef>
                <a:spcPts val="0"/>
              </a:spcBef>
              <a:buNone/>
              <a:tabLst/>
              <a:defRPr sz="1400" b="0"/>
            </a:lvl4pPr>
            <a:lvl5pPr marL="0" indent="0">
              <a:lnSpc>
                <a:spcPct val="83000"/>
              </a:lnSpc>
              <a:spcBef>
                <a:spcPts val="0"/>
              </a:spcBef>
              <a:buNone/>
              <a:tabLst/>
              <a:defRPr sz="1400" b="0"/>
            </a:lvl5pPr>
          </a:lstStyle>
          <a:p>
            <a:pPr lvl="0"/>
            <a:r>
              <a:rPr lang="en-GB"/>
              <a:t>Click to add name, title etc..</a:t>
            </a:r>
          </a:p>
        </p:txBody>
      </p:sp>
      <p:sp>
        <p:nvSpPr>
          <p:cNvPr id="13" name="Date Placeholder 12"/>
          <p:cNvSpPr>
            <a:spLocks noGrp="1"/>
          </p:cNvSpPr>
          <p:nvPr>
            <p:ph type="dt" sz="half" idx="15"/>
          </p:nvPr>
        </p:nvSpPr>
        <p:spPr>
          <a:xfrm>
            <a:off x="0" y="6858000"/>
            <a:ext cx="0" cy="0"/>
          </a:xfrm>
        </p:spPr>
        <p:txBody>
          <a:bodyPr/>
          <a:lstStyle>
            <a:lvl1pPr>
              <a:defRPr>
                <a:solidFill>
                  <a:schemeClr val="bg1"/>
                </a:solidFill>
              </a:defRPr>
            </a:lvl1pPr>
          </a:lstStyle>
          <a:p>
            <a:endParaRPr lang="en-GB"/>
          </a:p>
        </p:txBody>
      </p:sp>
      <p:sp>
        <p:nvSpPr>
          <p:cNvPr id="24" name="Footer Placeholder 23"/>
          <p:cNvSpPr>
            <a:spLocks noGrp="1"/>
          </p:cNvSpPr>
          <p:nvPr>
            <p:ph type="ftr" sz="quarter" idx="16"/>
          </p:nvPr>
        </p:nvSpPr>
        <p:spPr>
          <a:xfrm>
            <a:off x="0" y="6858000"/>
            <a:ext cx="0" cy="0"/>
          </a:xfrm>
        </p:spPr>
        <p:txBody>
          <a:bodyPr/>
          <a:lstStyle>
            <a:lvl1pPr>
              <a:defRPr sz="100">
                <a:noFill/>
              </a:defRPr>
            </a:lvl1pPr>
          </a:lstStyle>
          <a:p>
            <a:endParaRPr lang="en-GB">
              <a:noFill/>
            </a:endParaRPr>
          </a:p>
        </p:txBody>
      </p:sp>
      <p:sp>
        <p:nvSpPr>
          <p:cNvPr id="25" name="Slide Number Placeholder 24"/>
          <p:cNvSpPr>
            <a:spLocks noGrp="1"/>
          </p:cNvSpPr>
          <p:nvPr>
            <p:ph type="sldNum" sz="quarter" idx="17"/>
          </p:nvPr>
        </p:nvSpPr>
        <p:spPr>
          <a:xfrm>
            <a:off x="0" y="6858000"/>
            <a:ext cx="0" cy="0"/>
          </a:xfrm>
        </p:spPr>
        <p:txBody>
          <a:bodyPr/>
          <a:lstStyle>
            <a:lvl1pPr>
              <a:defRPr sz="100">
                <a:noFill/>
              </a:defRPr>
            </a:lvl1pPr>
          </a:lstStyle>
          <a:p>
            <a:fld id="{5BA07366-CB75-4AA8-9E5B-928B849F427C}" type="slidenum">
              <a:rPr lang="en-GB" smtClean="0"/>
              <a:pPr/>
              <a:t>‹#›</a:t>
            </a:fld>
            <a:endParaRPr lang="en-GB" sz="100"/>
          </a:p>
        </p:txBody>
      </p:sp>
      <p:sp>
        <p:nvSpPr>
          <p:cNvPr id="40" name="SD_FLD_DocumentDate">
            <a:extLst>
              <a:ext uri="{FF2B5EF4-FFF2-40B4-BE49-F238E27FC236}">
                <a16:creationId xmlns:a16="http://schemas.microsoft.com/office/drawing/2014/main" id="{1DB9ED39-CFDE-4196-AB07-F0AC0AB1579B}"/>
              </a:ext>
            </a:extLst>
          </p:cNvPr>
          <p:cNvSpPr txBox="1">
            <a:spLocks noChangeArrowheads="1"/>
          </p:cNvSpPr>
          <p:nvPr userDrawn="1"/>
        </p:nvSpPr>
        <p:spPr bwMode="auto">
          <a:xfrm>
            <a:off x="540001" y="6161675"/>
            <a:ext cx="8290796" cy="181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lnSpc>
                <a:spcPct val="83000"/>
              </a:lnSpc>
              <a:spcBef>
                <a:spcPts val="0"/>
              </a:spcBef>
            </a:pPr>
            <a:endParaRPr lang="en-GB" altLang="ja-JP" sz="1400" cap="none" baseline="0">
              <a:solidFill>
                <a:schemeClr val="bg1"/>
              </a:solidFill>
              <a:ea typeface="ＭＳ Ｐゴシック" charset="-128"/>
              <a:cs typeface="Arial" charset="0"/>
            </a:endParaRPr>
          </a:p>
        </p:txBody>
      </p:sp>
      <p:sp>
        <p:nvSpPr>
          <p:cNvPr id="29" name="_SD_FLD_DocumentNumber"/>
          <p:cNvSpPr txBox="1">
            <a:spLocks noChangeArrowheads="1"/>
          </p:cNvSpPr>
          <p:nvPr userDrawn="1"/>
        </p:nvSpPr>
        <p:spPr bwMode="auto">
          <a:xfrm>
            <a:off x="540001" y="6440400"/>
            <a:ext cx="170155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spcBef>
                <a:spcPts val="0"/>
              </a:spcBef>
            </a:pPr>
            <a:endParaRPr lang="en-GB" altLang="ja-JP" sz="700">
              <a:solidFill>
                <a:schemeClr val="bg1"/>
              </a:solidFill>
              <a:ea typeface="ＭＳ Ｐゴシック" charset="-128"/>
              <a:cs typeface="Arial" charset="0"/>
            </a:endParaRPr>
          </a:p>
        </p:txBody>
      </p:sp>
      <p:sp>
        <p:nvSpPr>
          <p:cNvPr id="22" name="SD_FLD_Draft" hidden="1">
            <a:extLst>
              <a:ext uri="{FF2B5EF4-FFF2-40B4-BE49-F238E27FC236}">
                <a16:creationId xmlns:a16="http://schemas.microsoft.com/office/drawing/2014/main" id="{B540F12F-7F36-4021-A362-D466EDB92366}"/>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3" name="SD_FLD_Confidentiality">
            <a:extLst>
              <a:ext uri="{FF2B5EF4-FFF2-40B4-BE49-F238E27FC236}">
                <a16:creationId xmlns:a16="http://schemas.microsoft.com/office/drawing/2014/main" id="{3A818D00-8E4C-41C4-8292-4942AE5E1645}"/>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bg1"/>
              </a:solidFill>
              <a:latin typeface="+mn-lt"/>
              <a:ea typeface="+mn-ea"/>
              <a:cs typeface="+mn-cs"/>
            </a:endParaRPr>
          </a:p>
        </p:txBody>
      </p:sp>
    </p:spTree>
    <p:extLst>
      <p:ext uri="{BB962C8B-B14F-4D97-AF65-F5344CB8AC3E}">
        <p14:creationId xmlns:p14="http://schemas.microsoft.com/office/powerpoint/2010/main" val="10232055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wo text A">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E5A94F9-752C-4C17-A881-9EC3D1BFC081}"/>
              </a:ext>
            </a:extLst>
          </p:cNvPr>
          <p:cNvSpPr/>
          <p:nvPr userDrawn="1"/>
        </p:nvSpPr>
        <p:spPr bwMode="ltGray">
          <a:xfrm>
            <a:off x="6096000" y="0"/>
            <a:ext cx="6100761"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21" name="Logo">
            <a:extLst>
              <a:ext uri="{FF2B5EF4-FFF2-40B4-BE49-F238E27FC236}">
                <a16:creationId xmlns:a16="http://schemas.microsoft.com/office/drawing/2014/main" id="{26E38492-38DC-4F62-A1DB-9A97676C26A0}"/>
              </a:ext>
            </a:extLst>
          </p:cNvPr>
          <p:cNvGrpSpPr/>
          <p:nvPr userDrawn="1"/>
        </p:nvGrpSpPr>
        <p:grpSpPr>
          <a:xfrm>
            <a:off x="10893210" y="6350918"/>
            <a:ext cx="755843" cy="322808"/>
            <a:chOff x="6380216" y="4059273"/>
            <a:chExt cx="2905863" cy="1241045"/>
          </a:xfrm>
          <a:solidFill>
            <a:schemeClr val="bg1"/>
          </a:solidFill>
        </p:grpSpPr>
        <p:sp>
          <p:nvSpPr>
            <p:cNvPr id="22" name="Freeform: Shape 21">
              <a:extLst>
                <a:ext uri="{FF2B5EF4-FFF2-40B4-BE49-F238E27FC236}">
                  <a16:creationId xmlns:a16="http://schemas.microsoft.com/office/drawing/2014/main" id="{B9EC2D85-7D36-4AED-AD50-B03C0C97ABBA}"/>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grpFill/>
            <a:ln w="4731"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A2EAFAB-3C70-48F7-9D3F-051715B6123C}"/>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grpFill/>
            <a:ln w="4731"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6D310211-76A4-4411-88BA-72405A8FD557}"/>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grpFill/>
            <a:ln w="4731"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3CAD2A2-AFBE-49CC-AAB3-10D0B317330B}"/>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grpFill/>
            <a:ln w="4731"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86E3357-ACD2-4FEB-A799-CCA900A77E5A}"/>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grpFill/>
            <a:ln w="4731"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A32E6E2-28C5-4015-AD5C-7B36FECA67F8}"/>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grpFill/>
            <a:ln w="4731" cap="flat">
              <a:noFill/>
              <a:prstDash val="solid"/>
              <a:miter/>
            </a:ln>
          </p:spPr>
          <p:txBody>
            <a:bodyPr rtlCol="0" anchor="ctr"/>
            <a:lstStyle/>
            <a:p>
              <a:endParaRPr lang="en-GB"/>
            </a:p>
          </p:txBody>
        </p:sp>
      </p:grpSp>
      <p:sp>
        <p:nvSpPr>
          <p:cNvPr id="2" name="Title 1"/>
          <p:cNvSpPr>
            <a:spLocks noGrp="1"/>
          </p:cNvSpPr>
          <p:nvPr>
            <p:ph type="title" hasCustomPrompt="1"/>
          </p:nvPr>
        </p:nvSpPr>
        <p:spPr>
          <a:xfrm>
            <a:off x="539751" y="539750"/>
            <a:ext cx="5018400" cy="936000"/>
          </a:xfrm>
        </p:spPr>
        <p:txBody>
          <a:bodyPr/>
          <a:lstStyle>
            <a:lvl1pPr>
              <a:defRPr/>
            </a:lvl1pPr>
          </a:lstStyle>
          <a:p>
            <a:r>
              <a:rPr lang="en-GB"/>
              <a:t>Click to add title</a:t>
            </a:r>
          </a:p>
        </p:txBody>
      </p:sp>
      <p:sp>
        <p:nvSpPr>
          <p:cNvPr id="18" name="Text Placeholder 7">
            <a:extLst>
              <a:ext uri="{FF2B5EF4-FFF2-40B4-BE49-F238E27FC236}">
                <a16:creationId xmlns:a16="http://schemas.microsoft.com/office/drawing/2014/main" id="{7FF2DD87-B8CA-45C0-BA1C-B49C8E227569}"/>
              </a:ext>
            </a:extLst>
          </p:cNvPr>
          <p:cNvSpPr>
            <a:spLocks noGrp="1"/>
          </p:cNvSpPr>
          <p:nvPr>
            <p:ph type="body" sz="quarter" idx="14" hasCustomPrompt="1"/>
          </p:nvPr>
        </p:nvSpPr>
        <p:spPr>
          <a:xfrm>
            <a:off x="539998" y="1735085"/>
            <a:ext cx="5018400" cy="4311704"/>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9" name="Text Placeholder 10">
            <a:extLst>
              <a:ext uri="{FF2B5EF4-FFF2-40B4-BE49-F238E27FC236}">
                <a16:creationId xmlns:a16="http://schemas.microsoft.com/office/drawing/2014/main" id="{EDAF23F1-B8C0-484A-B65F-256F7805880F}"/>
              </a:ext>
            </a:extLst>
          </p:cNvPr>
          <p:cNvSpPr>
            <a:spLocks noGrp="1"/>
          </p:cNvSpPr>
          <p:nvPr>
            <p:ph type="body" sz="quarter" idx="15" hasCustomPrompt="1"/>
          </p:nvPr>
        </p:nvSpPr>
        <p:spPr>
          <a:xfrm>
            <a:off x="6631200" y="539751"/>
            <a:ext cx="5018400" cy="936000"/>
          </a:xfrm>
        </p:spPr>
        <p:txBody>
          <a:bodyPr/>
          <a:lstStyle>
            <a:lvl1pPr marL="0" indent="0">
              <a:lnSpc>
                <a:spcPct val="83000"/>
              </a:lnSpc>
              <a:spcBef>
                <a:spcPts val="0"/>
              </a:spcBef>
              <a:buFontTx/>
              <a:buNone/>
              <a:defRPr sz="3600" b="0">
                <a:solidFill>
                  <a:schemeClr val="bg1"/>
                </a:solidFill>
              </a:defRPr>
            </a:lvl1pPr>
            <a:lvl2pPr marL="0" indent="0">
              <a:lnSpc>
                <a:spcPct val="83000"/>
              </a:lnSpc>
              <a:spcBef>
                <a:spcPts val="0"/>
              </a:spcBef>
              <a:buFontTx/>
              <a:buNone/>
              <a:defRPr sz="3600" b="0">
                <a:solidFill>
                  <a:schemeClr val="bg1"/>
                </a:solidFill>
              </a:defRPr>
            </a:lvl2pPr>
            <a:lvl3pPr marL="0" indent="0">
              <a:lnSpc>
                <a:spcPct val="83000"/>
              </a:lnSpc>
              <a:spcBef>
                <a:spcPts val="0"/>
              </a:spcBef>
              <a:buFontTx/>
              <a:buNone/>
              <a:defRPr sz="3600" b="0">
                <a:solidFill>
                  <a:schemeClr val="bg1"/>
                </a:solidFill>
              </a:defRPr>
            </a:lvl3pPr>
            <a:lvl4pPr marL="0" indent="0">
              <a:lnSpc>
                <a:spcPct val="83000"/>
              </a:lnSpc>
              <a:spcBef>
                <a:spcPts val="0"/>
              </a:spcBef>
              <a:buFontTx/>
              <a:buNone/>
              <a:defRPr sz="3600" b="0">
                <a:solidFill>
                  <a:schemeClr val="bg1"/>
                </a:solidFill>
              </a:defRPr>
            </a:lvl4pPr>
            <a:lvl5pPr marL="0" indent="0">
              <a:lnSpc>
                <a:spcPct val="83000"/>
              </a:lnSpc>
              <a:spcBef>
                <a:spcPts val="0"/>
              </a:spcBef>
              <a:buFontTx/>
              <a:buNone/>
              <a:defRPr sz="3600" b="0">
                <a:solidFill>
                  <a:schemeClr val="bg1"/>
                </a:solidFill>
              </a:defRPr>
            </a:lvl5pPr>
            <a:lvl6pPr marL="0" indent="0">
              <a:lnSpc>
                <a:spcPct val="83000"/>
              </a:lnSpc>
              <a:spcBef>
                <a:spcPts val="0"/>
              </a:spcBef>
              <a:buFontTx/>
              <a:buNone/>
              <a:defRPr sz="3600" b="0">
                <a:solidFill>
                  <a:schemeClr val="bg1"/>
                </a:solidFill>
              </a:defRPr>
            </a:lvl6pPr>
            <a:lvl7pPr marL="0" indent="0">
              <a:lnSpc>
                <a:spcPct val="83000"/>
              </a:lnSpc>
              <a:spcBef>
                <a:spcPts val="0"/>
              </a:spcBef>
              <a:buFontTx/>
              <a:buNone/>
              <a:defRPr sz="3600" b="0">
                <a:solidFill>
                  <a:schemeClr val="bg1"/>
                </a:solidFill>
              </a:defRPr>
            </a:lvl7pPr>
            <a:lvl8pPr marL="0" indent="0">
              <a:lnSpc>
                <a:spcPct val="83000"/>
              </a:lnSpc>
              <a:spcBef>
                <a:spcPts val="0"/>
              </a:spcBef>
              <a:buFontTx/>
              <a:buNone/>
              <a:defRPr sz="3600" b="0">
                <a:solidFill>
                  <a:schemeClr val="bg1"/>
                </a:solidFill>
              </a:defRPr>
            </a:lvl8pPr>
            <a:lvl9pPr marL="0" indent="0">
              <a:lnSpc>
                <a:spcPct val="83000"/>
              </a:lnSpc>
              <a:buFontTx/>
              <a:buNone/>
              <a:defRPr sz="3600" b="0">
                <a:solidFill>
                  <a:schemeClr val="bg1"/>
                </a:solidFill>
              </a:defRPr>
            </a:lvl9pPr>
          </a:lstStyle>
          <a:p>
            <a:pPr lvl="0"/>
            <a:r>
              <a:rPr lang="en-GB"/>
              <a:t>Click to add title</a:t>
            </a:r>
          </a:p>
          <a:p>
            <a:pPr lvl="1"/>
            <a:endParaRPr lang="en-GB"/>
          </a:p>
        </p:txBody>
      </p:sp>
      <p:sp>
        <p:nvSpPr>
          <p:cNvPr id="20" name="Text Placeholder 13">
            <a:extLst>
              <a:ext uri="{FF2B5EF4-FFF2-40B4-BE49-F238E27FC236}">
                <a16:creationId xmlns:a16="http://schemas.microsoft.com/office/drawing/2014/main" id="{12B098D5-A529-4245-95A8-157EA2D18973}"/>
              </a:ext>
            </a:extLst>
          </p:cNvPr>
          <p:cNvSpPr>
            <a:spLocks noGrp="1"/>
          </p:cNvSpPr>
          <p:nvPr>
            <p:ph type="body" sz="quarter" idx="23" hasCustomPrompt="1"/>
          </p:nvPr>
        </p:nvSpPr>
        <p:spPr>
          <a:xfrm>
            <a:off x="6631200" y="1735085"/>
            <a:ext cx="5018400" cy="43069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5" name="Date Placeholder 4"/>
          <p:cNvSpPr>
            <a:spLocks noGrp="1"/>
          </p:cNvSpPr>
          <p:nvPr>
            <p:ph type="dt" sz="half" idx="10"/>
          </p:nvPr>
        </p:nvSpPr>
        <p:spPr>
          <a:xfrm>
            <a:off x="0" y="6858000"/>
            <a:ext cx="0" cy="0"/>
          </a:xfrm>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A07366-CB75-4AA8-9E5B-928B849F427C}" type="slidenum">
              <a:rPr lang="en-GB" smtClean="0"/>
              <a:t>‹#›</a:t>
            </a:fld>
            <a:endParaRPr lang="en-GB"/>
          </a:p>
        </p:txBody>
      </p:sp>
      <p:sp>
        <p:nvSpPr>
          <p:cNvPr id="14" name="_SD_FLD_Copyright">
            <a:extLst>
              <a:ext uri="{FF2B5EF4-FFF2-40B4-BE49-F238E27FC236}">
                <a16:creationId xmlns:a16="http://schemas.microsoft.com/office/drawing/2014/main" id="{1099F517-19A2-4C2A-9FAD-96F0B4770965}"/>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accent1"/>
                </a:solidFill>
              </a:rPr>
              <a:t>DNV ©</a:t>
            </a:r>
          </a:p>
        </p:txBody>
      </p:sp>
      <p:sp>
        <p:nvSpPr>
          <p:cNvPr id="15" name="SD_FLD_DocumentDate">
            <a:extLst>
              <a:ext uri="{FF2B5EF4-FFF2-40B4-BE49-F238E27FC236}">
                <a16:creationId xmlns:a16="http://schemas.microsoft.com/office/drawing/2014/main" id="{5E6CBA46-0BD0-48FA-8FB9-5998CF0BE074}"/>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endParaRPr lang="en-GB" altLang="ja-JP" sz="700" cap="all" baseline="0">
              <a:solidFill>
                <a:schemeClr val="accent1"/>
              </a:solidFill>
              <a:ea typeface="ＭＳ Ｐゴシック" charset="-128"/>
              <a:cs typeface="Arial" charset="0"/>
            </a:endParaRPr>
          </a:p>
        </p:txBody>
      </p:sp>
      <p:sp>
        <p:nvSpPr>
          <p:cNvPr id="28" name="SD_FLD_Draft" hidden="1">
            <a:extLst>
              <a:ext uri="{FF2B5EF4-FFF2-40B4-BE49-F238E27FC236}">
                <a16:creationId xmlns:a16="http://schemas.microsoft.com/office/drawing/2014/main" id="{5DD1835E-D50E-44DD-A77D-BAA84197440E}"/>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9" name="SD_FLD_Confidentiality">
            <a:extLst>
              <a:ext uri="{FF2B5EF4-FFF2-40B4-BE49-F238E27FC236}">
                <a16:creationId xmlns:a16="http://schemas.microsoft.com/office/drawing/2014/main" id="{D8504C57-0921-4562-9BB3-9AB2F26367D5}"/>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bg1"/>
              </a:solidFill>
              <a:latin typeface="+mn-lt"/>
              <a:ea typeface="+mn-ea"/>
              <a:cs typeface="+mn-cs"/>
            </a:endParaRPr>
          </a:p>
        </p:txBody>
      </p:sp>
    </p:spTree>
    <p:extLst>
      <p:ext uri="{BB962C8B-B14F-4D97-AF65-F5344CB8AC3E}">
        <p14:creationId xmlns:p14="http://schemas.microsoft.com/office/powerpoint/2010/main" val="1363615765"/>
      </p:ext>
    </p:extLst>
  </p:cSld>
  <p:clrMapOvr>
    <a:masterClrMapping/>
  </p:clrMapOvr>
  <p:extLst>
    <p:ext uri="{DCECCB84-F9BA-43D5-87BE-67443E8EF086}">
      <p15:sldGuideLst xmlns:p15="http://schemas.microsoft.com/office/powerpoint/2012/main">
        <p15:guide id="1" pos="3501" userDrawn="1">
          <p15:clr>
            <a:srgbClr val="F26B43"/>
          </p15:clr>
        </p15:guide>
        <p15:guide id="2" pos="4177" userDrawn="1">
          <p15:clr>
            <a:srgbClr val="F26B43"/>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wo text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E5A94F9-752C-4C17-A881-9EC3D1BFC081}"/>
              </a:ext>
            </a:extLst>
          </p:cNvPr>
          <p:cNvSpPr/>
          <p:nvPr userDrawn="1"/>
        </p:nvSpPr>
        <p:spPr bwMode="ltGray">
          <a:xfrm>
            <a:off x="0" y="0"/>
            <a:ext cx="6100761"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 name="Title 1"/>
          <p:cNvSpPr>
            <a:spLocks noGrp="1"/>
          </p:cNvSpPr>
          <p:nvPr>
            <p:ph type="title" hasCustomPrompt="1"/>
          </p:nvPr>
        </p:nvSpPr>
        <p:spPr>
          <a:xfrm>
            <a:off x="539751" y="539750"/>
            <a:ext cx="5018400" cy="936000"/>
          </a:xfrm>
        </p:spPr>
        <p:txBody>
          <a:bodyPr/>
          <a:lstStyle>
            <a:lvl1pPr>
              <a:defRPr>
                <a:solidFill>
                  <a:schemeClr val="bg1"/>
                </a:solidFill>
              </a:defRPr>
            </a:lvl1pPr>
          </a:lstStyle>
          <a:p>
            <a:r>
              <a:rPr lang="en-GB"/>
              <a:t>Click to add title</a:t>
            </a:r>
          </a:p>
        </p:txBody>
      </p:sp>
      <p:sp>
        <p:nvSpPr>
          <p:cNvPr id="18" name="Text Placeholder 7">
            <a:extLst>
              <a:ext uri="{FF2B5EF4-FFF2-40B4-BE49-F238E27FC236}">
                <a16:creationId xmlns:a16="http://schemas.microsoft.com/office/drawing/2014/main" id="{7FF2DD87-B8CA-45C0-BA1C-B49C8E227569}"/>
              </a:ext>
            </a:extLst>
          </p:cNvPr>
          <p:cNvSpPr>
            <a:spLocks noGrp="1"/>
          </p:cNvSpPr>
          <p:nvPr>
            <p:ph type="body" sz="quarter" idx="14" hasCustomPrompt="1"/>
          </p:nvPr>
        </p:nvSpPr>
        <p:spPr>
          <a:xfrm>
            <a:off x="536446" y="1735085"/>
            <a:ext cx="5018400" cy="43117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9" name="Text Placeholder 10">
            <a:extLst>
              <a:ext uri="{FF2B5EF4-FFF2-40B4-BE49-F238E27FC236}">
                <a16:creationId xmlns:a16="http://schemas.microsoft.com/office/drawing/2014/main" id="{EDAF23F1-B8C0-484A-B65F-256F7805880F}"/>
              </a:ext>
            </a:extLst>
          </p:cNvPr>
          <p:cNvSpPr>
            <a:spLocks noGrp="1"/>
          </p:cNvSpPr>
          <p:nvPr>
            <p:ph type="body" sz="quarter" idx="15" hasCustomPrompt="1"/>
          </p:nvPr>
        </p:nvSpPr>
        <p:spPr>
          <a:xfrm>
            <a:off x="6631200" y="539751"/>
            <a:ext cx="5018400" cy="936000"/>
          </a:xfrm>
        </p:spPr>
        <p:txBody>
          <a:bodyPr/>
          <a:lstStyle>
            <a:lvl1pPr marL="0" indent="0">
              <a:lnSpc>
                <a:spcPct val="83000"/>
              </a:lnSpc>
              <a:spcBef>
                <a:spcPts val="0"/>
              </a:spcBef>
              <a:buFontTx/>
              <a:buNone/>
              <a:defRPr sz="3600" b="0">
                <a:solidFill>
                  <a:schemeClr val="accent1"/>
                </a:solidFill>
              </a:defRPr>
            </a:lvl1pPr>
            <a:lvl2pPr marL="0" indent="0">
              <a:lnSpc>
                <a:spcPct val="83000"/>
              </a:lnSpc>
              <a:spcBef>
                <a:spcPts val="0"/>
              </a:spcBef>
              <a:buFontTx/>
              <a:buNone/>
              <a:defRPr sz="3600" b="0">
                <a:solidFill>
                  <a:schemeClr val="accent1"/>
                </a:solidFill>
              </a:defRPr>
            </a:lvl2pPr>
            <a:lvl3pPr marL="0" indent="0">
              <a:lnSpc>
                <a:spcPct val="83000"/>
              </a:lnSpc>
              <a:spcBef>
                <a:spcPts val="0"/>
              </a:spcBef>
              <a:buFontTx/>
              <a:buNone/>
              <a:defRPr sz="3600" b="0">
                <a:solidFill>
                  <a:schemeClr val="bg1"/>
                </a:solidFill>
              </a:defRPr>
            </a:lvl3pPr>
            <a:lvl4pPr marL="0" indent="0">
              <a:lnSpc>
                <a:spcPct val="83000"/>
              </a:lnSpc>
              <a:spcBef>
                <a:spcPts val="0"/>
              </a:spcBef>
              <a:buFontTx/>
              <a:buNone/>
              <a:defRPr sz="3600" b="0">
                <a:solidFill>
                  <a:schemeClr val="bg1"/>
                </a:solidFill>
              </a:defRPr>
            </a:lvl4pPr>
            <a:lvl5pPr marL="0" indent="0">
              <a:lnSpc>
                <a:spcPct val="83000"/>
              </a:lnSpc>
              <a:spcBef>
                <a:spcPts val="0"/>
              </a:spcBef>
              <a:buFontTx/>
              <a:buNone/>
              <a:defRPr sz="3600" b="0">
                <a:solidFill>
                  <a:schemeClr val="bg1"/>
                </a:solidFill>
              </a:defRPr>
            </a:lvl5pPr>
            <a:lvl6pPr marL="0" indent="0">
              <a:lnSpc>
                <a:spcPct val="83000"/>
              </a:lnSpc>
              <a:spcBef>
                <a:spcPts val="0"/>
              </a:spcBef>
              <a:buFontTx/>
              <a:buNone/>
              <a:defRPr sz="3600" b="0">
                <a:solidFill>
                  <a:schemeClr val="bg1"/>
                </a:solidFill>
              </a:defRPr>
            </a:lvl6pPr>
            <a:lvl7pPr marL="0" indent="0">
              <a:lnSpc>
                <a:spcPct val="83000"/>
              </a:lnSpc>
              <a:spcBef>
                <a:spcPts val="0"/>
              </a:spcBef>
              <a:buFontTx/>
              <a:buNone/>
              <a:defRPr sz="3600" b="0">
                <a:solidFill>
                  <a:schemeClr val="bg1"/>
                </a:solidFill>
              </a:defRPr>
            </a:lvl7pPr>
            <a:lvl8pPr marL="0" indent="0">
              <a:lnSpc>
                <a:spcPct val="83000"/>
              </a:lnSpc>
              <a:spcBef>
                <a:spcPts val="0"/>
              </a:spcBef>
              <a:buFontTx/>
              <a:buNone/>
              <a:defRPr sz="3600" b="0">
                <a:solidFill>
                  <a:schemeClr val="bg1"/>
                </a:solidFill>
              </a:defRPr>
            </a:lvl8pPr>
            <a:lvl9pPr marL="0" indent="0">
              <a:lnSpc>
                <a:spcPct val="83000"/>
              </a:lnSpc>
              <a:buFontTx/>
              <a:buNone/>
              <a:defRPr sz="3600" b="0">
                <a:solidFill>
                  <a:schemeClr val="bg1"/>
                </a:solidFill>
              </a:defRPr>
            </a:lvl9pPr>
          </a:lstStyle>
          <a:p>
            <a:pPr lvl="0"/>
            <a:r>
              <a:rPr lang="en-GB"/>
              <a:t>Click to add title</a:t>
            </a:r>
          </a:p>
          <a:p>
            <a:pPr lvl="1"/>
            <a:endParaRPr lang="en-GB"/>
          </a:p>
        </p:txBody>
      </p:sp>
      <p:sp>
        <p:nvSpPr>
          <p:cNvPr id="20" name="Text Placeholder 13">
            <a:extLst>
              <a:ext uri="{FF2B5EF4-FFF2-40B4-BE49-F238E27FC236}">
                <a16:creationId xmlns:a16="http://schemas.microsoft.com/office/drawing/2014/main" id="{12B098D5-A529-4245-95A8-157EA2D18973}"/>
              </a:ext>
            </a:extLst>
          </p:cNvPr>
          <p:cNvSpPr>
            <a:spLocks noGrp="1"/>
          </p:cNvSpPr>
          <p:nvPr>
            <p:ph type="body" sz="quarter" idx="23" hasCustomPrompt="1"/>
          </p:nvPr>
        </p:nvSpPr>
        <p:spPr>
          <a:xfrm>
            <a:off x="6631200" y="1735085"/>
            <a:ext cx="5018400" cy="4306992"/>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5" name="Date Placeholder 4"/>
          <p:cNvSpPr>
            <a:spLocks noGrp="1"/>
          </p:cNvSpPr>
          <p:nvPr>
            <p:ph type="dt" sz="half" idx="10"/>
          </p:nvPr>
        </p:nvSpPr>
        <p:spPr>
          <a:xfrm>
            <a:off x="0" y="6858000"/>
            <a:ext cx="0" cy="0"/>
          </a:xfrm>
        </p:spPr>
        <p:txBody>
          <a:bodyPr/>
          <a:lstStyle/>
          <a:p>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5BA07366-CB75-4AA8-9E5B-928B849F427C}" type="slidenum">
              <a:rPr lang="en-GB" smtClean="0"/>
              <a:pPr/>
              <a:t>‹#›</a:t>
            </a:fld>
            <a:endParaRPr lang="en-GB"/>
          </a:p>
        </p:txBody>
      </p:sp>
      <p:sp>
        <p:nvSpPr>
          <p:cNvPr id="14" name="_SD_FLD_Copyright">
            <a:extLst>
              <a:ext uri="{FF2B5EF4-FFF2-40B4-BE49-F238E27FC236}">
                <a16:creationId xmlns:a16="http://schemas.microsoft.com/office/drawing/2014/main" id="{1099F517-19A2-4C2A-9FAD-96F0B4770965}"/>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bg1"/>
                </a:solidFill>
              </a:rPr>
              <a:t>DNV ©</a:t>
            </a:r>
          </a:p>
        </p:txBody>
      </p:sp>
      <p:sp>
        <p:nvSpPr>
          <p:cNvPr id="15" name="SD_FLD_DocumentDate">
            <a:extLst>
              <a:ext uri="{FF2B5EF4-FFF2-40B4-BE49-F238E27FC236}">
                <a16:creationId xmlns:a16="http://schemas.microsoft.com/office/drawing/2014/main" id="{5E6CBA46-0BD0-48FA-8FB9-5998CF0BE074}"/>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endParaRPr lang="en-GB" altLang="ja-JP" sz="700" cap="all" baseline="0">
              <a:solidFill>
                <a:schemeClr val="bg1"/>
              </a:solidFill>
              <a:ea typeface="ＭＳ Ｐゴシック" charset="-128"/>
              <a:cs typeface="Arial" charset="0"/>
            </a:endParaRPr>
          </a:p>
        </p:txBody>
      </p:sp>
      <p:sp>
        <p:nvSpPr>
          <p:cNvPr id="28" name="SD_FLD_Draft" hidden="1">
            <a:extLst>
              <a:ext uri="{FF2B5EF4-FFF2-40B4-BE49-F238E27FC236}">
                <a16:creationId xmlns:a16="http://schemas.microsoft.com/office/drawing/2014/main" id="{5DD1835E-D50E-44DD-A77D-BAA84197440E}"/>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9" name="SD_FLD_Confidentiality">
            <a:extLst>
              <a:ext uri="{FF2B5EF4-FFF2-40B4-BE49-F238E27FC236}">
                <a16:creationId xmlns:a16="http://schemas.microsoft.com/office/drawing/2014/main" id="{D8504C57-0921-4562-9BB3-9AB2F26367D5}"/>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grpSp>
        <p:nvGrpSpPr>
          <p:cNvPr id="30" name="Logo">
            <a:extLst>
              <a:ext uri="{FF2B5EF4-FFF2-40B4-BE49-F238E27FC236}">
                <a16:creationId xmlns:a16="http://schemas.microsoft.com/office/drawing/2014/main" id="{9797F799-9D4E-44C1-9C94-5D81A10E73BB}"/>
              </a:ext>
            </a:extLst>
          </p:cNvPr>
          <p:cNvGrpSpPr/>
          <p:nvPr userDrawn="1"/>
        </p:nvGrpSpPr>
        <p:grpSpPr>
          <a:xfrm>
            <a:off x="10893210" y="6350918"/>
            <a:ext cx="755843" cy="322808"/>
            <a:chOff x="6380216" y="4059273"/>
            <a:chExt cx="2905863" cy="1241045"/>
          </a:xfrm>
        </p:grpSpPr>
        <p:sp>
          <p:nvSpPr>
            <p:cNvPr id="31" name="Freeform: Shape 30">
              <a:extLst>
                <a:ext uri="{FF2B5EF4-FFF2-40B4-BE49-F238E27FC236}">
                  <a16:creationId xmlns:a16="http://schemas.microsoft.com/office/drawing/2014/main" id="{395478A4-BD9D-4AF3-830D-D8C4ECC8BD67}"/>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rgbClr val="99D9F0"/>
            </a:solidFill>
            <a:ln w="4731"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6D1A283-D484-41F6-8D7E-9FA95DDC6EEE}"/>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rgbClr val="3F9C35"/>
            </a:solidFill>
            <a:ln w="4731"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60C41DB-E2AE-48EB-9E60-96525D5D2BA1}"/>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rgbClr val="003591"/>
            </a:solidFill>
            <a:ln w="4731"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27B6332-097C-4B17-BAF1-B2B881F421E7}"/>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rgbClr val="0F214A"/>
            </a:solidFill>
            <a:ln w="4731"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0AB1D607-7CB2-48A4-9112-F1F9E5B66AB3}"/>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rgbClr val="0F214A"/>
            </a:solidFill>
            <a:ln w="4731"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5111258-3B5D-4ADA-94B5-170A44D042C4}"/>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rgbClr val="0F214A"/>
            </a:solidFill>
            <a:ln w="4731" cap="flat">
              <a:noFill/>
              <a:prstDash val="solid"/>
              <a:miter/>
            </a:ln>
          </p:spPr>
          <p:txBody>
            <a:bodyPr rtlCol="0" anchor="ctr"/>
            <a:lstStyle/>
            <a:p>
              <a:endParaRPr lang="en-GB"/>
            </a:p>
          </p:txBody>
        </p:sp>
      </p:grpSp>
    </p:spTree>
    <p:extLst>
      <p:ext uri="{BB962C8B-B14F-4D97-AF65-F5344CB8AC3E}">
        <p14:creationId xmlns:p14="http://schemas.microsoft.com/office/powerpoint/2010/main" val="2556175299"/>
      </p:ext>
    </p:extLst>
  </p:cSld>
  <p:clrMapOvr>
    <a:masterClrMapping/>
  </p:clrMapOvr>
  <p:extLst>
    <p:ext uri="{DCECCB84-F9BA-43D5-87BE-67443E8EF086}">
      <p15:sldGuideLst xmlns:p15="http://schemas.microsoft.com/office/powerpoint/2012/main">
        <p15:guide id="1" pos="3501" userDrawn="1">
          <p15:clr>
            <a:srgbClr val="F26B43"/>
          </p15:clr>
        </p15:guide>
        <p15:guide id="2" pos="4177" userDrawn="1">
          <p15:clr>
            <a:srgbClr val="F26B43"/>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mparision A">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E5A94F9-752C-4C17-A881-9EC3D1BFC081}"/>
              </a:ext>
            </a:extLst>
          </p:cNvPr>
          <p:cNvSpPr/>
          <p:nvPr userDrawn="1"/>
        </p:nvSpPr>
        <p:spPr bwMode="ltGray">
          <a:xfrm>
            <a:off x="1" y="0"/>
            <a:ext cx="6096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28" name="Logo">
            <a:extLst>
              <a:ext uri="{FF2B5EF4-FFF2-40B4-BE49-F238E27FC236}">
                <a16:creationId xmlns:a16="http://schemas.microsoft.com/office/drawing/2014/main" id="{2A4DCA37-D5BC-45B5-969C-67CBA623350D}"/>
              </a:ext>
            </a:extLst>
          </p:cNvPr>
          <p:cNvGrpSpPr/>
          <p:nvPr userDrawn="1"/>
        </p:nvGrpSpPr>
        <p:grpSpPr>
          <a:xfrm>
            <a:off x="10893210" y="6350918"/>
            <a:ext cx="755843" cy="322808"/>
            <a:chOff x="6380216" y="4059273"/>
            <a:chExt cx="2905863" cy="1241045"/>
          </a:xfrm>
        </p:grpSpPr>
        <p:sp>
          <p:nvSpPr>
            <p:cNvPr id="29" name="Freeform: Shape 28">
              <a:extLst>
                <a:ext uri="{FF2B5EF4-FFF2-40B4-BE49-F238E27FC236}">
                  <a16:creationId xmlns:a16="http://schemas.microsoft.com/office/drawing/2014/main" id="{9CC60709-F769-498C-8576-9765B07F378C}"/>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rgbClr val="99D9F0"/>
            </a:solidFill>
            <a:ln w="4731"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FAFB28D-E363-4553-84FE-9D1E73CCA326}"/>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rgbClr val="3F9C35"/>
            </a:solidFill>
            <a:ln w="4731"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68CF8D9-4524-464E-96BB-446077DFCF9E}"/>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rgbClr val="003591"/>
            </a:solidFill>
            <a:ln w="4731"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70695EC-0262-4050-8C36-B81EAE73A086}"/>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rgbClr val="0F214A"/>
            </a:solidFill>
            <a:ln w="4731"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BE55B35-BCD3-452D-ACF7-4C9EE830DAF9}"/>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rgbClr val="0F214A"/>
            </a:solidFill>
            <a:ln w="4731"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3507E5F-080B-4B43-8774-A56A2FC9A2FD}"/>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rgbClr val="0F214A"/>
            </a:solidFill>
            <a:ln w="4731" cap="flat">
              <a:noFill/>
              <a:prstDash val="solid"/>
              <a:miter/>
            </a:ln>
          </p:spPr>
          <p:txBody>
            <a:bodyPr rtlCol="0" anchor="ctr"/>
            <a:lstStyle/>
            <a:p>
              <a:endParaRPr lang="en-GB"/>
            </a:p>
          </p:txBody>
        </p:sp>
      </p:grpSp>
      <p:sp>
        <p:nvSpPr>
          <p:cNvPr id="18" name="Text Placeholder 7">
            <a:extLst>
              <a:ext uri="{FF2B5EF4-FFF2-40B4-BE49-F238E27FC236}">
                <a16:creationId xmlns:a16="http://schemas.microsoft.com/office/drawing/2014/main" id="{7FF2DD87-B8CA-45C0-BA1C-B49C8E227569}"/>
              </a:ext>
            </a:extLst>
          </p:cNvPr>
          <p:cNvSpPr>
            <a:spLocks noGrp="1"/>
          </p:cNvSpPr>
          <p:nvPr>
            <p:ph type="body" sz="quarter" idx="14" hasCustomPrompt="1"/>
          </p:nvPr>
        </p:nvSpPr>
        <p:spPr>
          <a:xfrm>
            <a:off x="540000" y="539750"/>
            <a:ext cx="5017838" cy="5507039"/>
          </a:xfrm>
        </p:spPr>
        <p:txBody>
          <a:bodyPr anchor="ctr" anchorCtr="0"/>
          <a:lstStyle>
            <a:lvl1pPr marL="0" indent="0" algn="ctr">
              <a:lnSpc>
                <a:spcPct val="83000"/>
              </a:lnSpc>
              <a:spcBef>
                <a:spcPts val="0"/>
              </a:spcBef>
              <a:buNone/>
              <a:defRPr sz="60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add text</a:t>
            </a:r>
          </a:p>
        </p:txBody>
      </p:sp>
      <p:sp>
        <p:nvSpPr>
          <p:cNvPr id="19" name="Text Placeholder 10">
            <a:extLst>
              <a:ext uri="{FF2B5EF4-FFF2-40B4-BE49-F238E27FC236}">
                <a16:creationId xmlns:a16="http://schemas.microsoft.com/office/drawing/2014/main" id="{EDAF23F1-B8C0-484A-B65F-256F7805880F}"/>
              </a:ext>
            </a:extLst>
          </p:cNvPr>
          <p:cNvSpPr>
            <a:spLocks noGrp="1"/>
          </p:cNvSpPr>
          <p:nvPr>
            <p:ph type="body" sz="quarter" idx="15" hasCustomPrompt="1"/>
          </p:nvPr>
        </p:nvSpPr>
        <p:spPr>
          <a:xfrm>
            <a:off x="6635999" y="539750"/>
            <a:ext cx="5019555" cy="5502327"/>
          </a:xfrm>
        </p:spPr>
        <p:txBody>
          <a:bodyPr anchor="ctr" anchorCtr="0"/>
          <a:lstStyle>
            <a:lvl1pPr marL="0" indent="0" algn="ctr">
              <a:lnSpc>
                <a:spcPct val="83000"/>
              </a:lnSpc>
              <a:spcBef>
                <a:spcPts val="0"/>
              </a:spcBef>
              <a:buNone/>
              <a:defRPr sz="6000">
                <a:solidFill>
                  <a:schemeClr val="accent1"/>
                </a:solidFill>
              </a:defRPr>
            </a:lvl1pPr>
            <a:lvl2pPr marL="0" indent="0" algn="ctr">
              <a:buNone/>
              <a:defRPr>
                <a:solidFill>
                  <a:schemeClr val="accent1"/>
                </a:solidFill>
              </a:defRPr>
            </a:lvl2pPr>
            <a:lvl3pPr marL="0" indent="0" algn="ctr">
              <a:buNone/>
              <a:defRPr>
                <a:solidFill>
                  <a:schemeClr val="accent1"/>
                </a:solidFill>
              </a:defRPr>
            </a:lvl3pPr>
            <a:lvl4pPr marL="0" indent="0" algn="ctr">
              <a:buNone/>
              <a:defRPr>
                <a:solidFill>
                  <a:schemeClr val="accent1"/>
                </a:solidFill>
              </a:defRPr>
            </a:lvl4pPr>
            <a:lvl5pPr marL="0" indent="0" algn="ctr">
              <a:buNone/>
              <a:defRPr>
                <a:solidFill>
                  <a:schemeClr val="accent1"/>
                </a:solidFill>
              </a:defRPr>
            </a:lvl5pPr>
            <a:lvl6pPr marL="0" indent="0" algn="ctr">
              <a:buNone/>
              <a:defRPr>
                <a:solidFill>
                  <a:schemeClr val="accent1"/>
                </a:solidFill>
              </a:defRPr>
            </a:lvl6pPr>
            <a:lvl7pPr marL="0" indent="0" algn="ctr">
              <a:buNone/>
              <a:defRPr>
                <a:solidFill>
                  <a:schemeClr val="accent1"/>
                </a:solidFill>
              </a:defRPr>
            </a:lvl7pPr>
            <a:lvl8pPr marL="0" indent="0" algn="ctr">
              <a:buNone/>
              <a:defRPr>
                <a:solidFill>
                  <a:schemeClr val="accent1"/>
                </a:solidFill>
              </a:defRPr>
            </a:lvl8pPr>
            <a:lvl9pPr marL="0" indent="0" algn="ctr">
              <a:buNone/>
              <a:defRPr>
                <a:solidFill>
                  <a:schemeClr val="accent1"/>
                </a:solidFill>
              </a:defRPr>
            </a:lvl9pPr>
          </a:lstStyle>
          <a:p>
            <a:pPr lvl="0"/>
            <a:r>
              <a:rPr lang="en-GB"/>
              <a:t>Click to add text</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5BA07366-CB75-4AA8-9E5B-928B849F427C}" type="slidenum">
              <a:rPr lang="en-GB" smtClean="0"/>
              <a:pPr/>
              <a:t>‹#›</a:t>
            </a:fld>
            <a:endParaRPr lang="en-GB"/>
          </a:p>
        </p:txBody>
      </p:sp>
      <p:sp>
        <p:nvSpPr>
          <p:cNvPr id="14" name="_SD_FLD_Copyright">
            <a:extLst>
              <a:ext uri="{FF2B5EF4-FFF2-40B4-BE49-F238E27FC236}">
                <a16:creationId xmlns:a16="http://schemas.microsoft.com/office/drawing/2014/main" id="{1099F517-19A2-4C2A-9FAD-96F0B4770965}"/>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bg1"/>
                </a:solidFill>
              </a:rPr>
              <a:t>DNV ©</a:t>
            </a:r>
          </a:p>
        </p:txBody>
      </p:sp>
      <p:sp>
        <p:nvSpPr>
          <p:cNvPr id="15" name="SD_FLD_DocumentDate">
            <a:extLst>
              <a:ext uri="{FF2B5EF4-FFF2-40B4-BE49-F238E27FC236}">
                <a16:creationId xmlns:a16="http://schemas.microsoft.com/office/drawing/2014/main" id="{5E6CBA46-0BD0-48FA-8FB9-5998CF0BE074}"/>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endParaRPr lang="en-GB" altLang="ja-JP" sz="700" cap="all" baseline="0">
              <a:solidFill>
                <a:schemeClr val="bg1"/>
              </a:solidFill>
              <a:ea typeface="ＭＳ Ｐゴシック" charset="-128"/>
              <a:cs typeface="Arial" charset="0"/>
            </a:endParaRPr>
          </a:p>
        </p:txBody>
      </p:sp>
      <p:sp>
        <p:nvSpPr>
          <p:cNvPr id="20" name="SD_FLD_Draft" hidden="1">
            <a:extLst>
              <a:ext uri="{FF2B5EF4-FFF2-40B4-BE49-F238E27FC236}">
                <a16:creationId xmlns:a16="http://schemas.microsoft.com/office/drawing/2014/main" id="{CBE67342-2E3A-472F-99DC-5A501BFB7EA7}"/>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1" name="SD_FLD_Confidentiality">
            <a:extLst>
              <a:ext uri="{FF2B5EF4-FFF2-40B4-BE49-F238E27FC236}">
                <a16:creationId xmlns:a16="http://schemas.microsoft.com/office/drawing/2014/main" id="{ED9239D1-7B53-4A1A-9075-35947DE7366F}"/>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Tree>
    <p:extLst>
      <p:ext uri="{BB962C8B-B14F-4D97-AF65-F5344CB8AC3E}">
        <p14:creationId xmlns:p14="http://schemas.microsoft.com/office/powerpoint/2010/main" val="2660691095"/>
      </p:ext>
    </p:extLst>
  </p:cSld>
  <p:clrMapOvr>
    <a:masterClrMapping/>
  </p:clrMapOvr>
  <p:extLst>
    <p:ext uri="{DCECCB84-F9BA-43D5-87BE-67443E8EF086}">
      <p15:sldGuideLst xmlns:p15="http://schemas.microsoft.com/office/powerpoint/2012/main">
        <p15:guide id="1" pos="4177" userDrawn="1">
          <p15:clr>
            <a:srgbClr val="F26B43"/>
          </p15:clr>
        </p15:guide>
        <p15:guide id="2" pos="3501" userDrawn="1">
          <p15:clr>
            <a:srgbClr val="F26B43"/>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mparision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E5A94F9-752C-4C17-A881-9EC3D1BFC081}"/>
              </a:ext>
            </a:extLst>
          </p:cNvPr>
          <p:cNvSpPr/>
          <p:nvPr userDrawn="1"/>
        </p:nvSpPr>
        <p:spPr bwMode="ltGray">
          <a:xfrm>
            <a:off x="0" y="0"/>
            <a:ext cx="12191999"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8" name="Text Placeholder 7">
            <a:extLst>
              <a:ext uri="{FF2B5EF4-FFF2-40B4-BE49-F238E27FC236}">
                <a16:creationId xmlns:a16="http://schemas.microsoft.com/office/drawing/2014/main" id="{7FF2DD87-B8CA-45C0-BA1C-B49C8E227569}"/>
              </a:ext>
            </a:extLst>
          </p:cNvPr>
          <p:cNvSpPr>
            <a:spLocks noGrp="1"/>
          </p:cNvSpPr>
          <p:nvPr>
            <p:ph type="body" sz="quarter" idx="14" hasCustomPrompt="1"/>
          </p:nvPr>
        </p:nvSpPr>
        <p:spPr>
          <a:xfrm>
            <a:off x="540000" y="539750"/>
            <a:ext cx="5019556" cy="5507039"/>
          </a:xfrm>
        </p:spPr>
        <p:txBody>
          <a:bodyPr anchor="ctr" anchorCtr="0"/>
          <a:lstStyle>
            <a:lvl1pPr marL="0" indent="0" algn="ctr">
              <a:lnSpc>
                <a:spcPct val="83000"/>
              </a:lnSpc>
              <a:spcBef>
                <a:spcPts val="0"/>
              </a:spcBef>
              <a:buNone/>
              <a:defRPr sz="60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add text</a:t>
            </a:r>
          </a:p>
        </p:txBody>
      </p:sp>
      <p:sp>
        <p:nvSpPr>
          <p:cNvPr id="19" name="Text Placeholder 10">
            <a:extLst>
              <a:ext uri="{FF2B5EF4-FFF2-40B4-BE49-F238E27FC236}">
                <a16:creationId xmlns:a16="http://schemas.microsoft.com/office/drawing/2014/main" id="{EDAF23F1-B8C0-484A-B65F-256F7805880F}"/>
              </a:ext>
            </a:extLst>
          </p:cNvPr>
          <p:cNvSpPr>
            <a:spLocks noGrp="1"/>
          </p:cNvSpPr>
          <p:nvPr>
            <p:ph type="body" sz="quarter" idx="15" hasCustomPrompt="1"/>
          </p:nvPr>
        </p:nvSpPr>
        <p:spPr>
          <a:xfrm>
            <a:off x="6632446" y="539750"/>
            <a:ext cx="5018217" cy="5502327"/>
          </a:xfrm>
        </p:spPr>
        <p:txBody>
          <a:bodyPr anchor="ctr" anchorCtr="0"/>
          <a:lstStyle>
            <a:lvl1pPr marL="0" indent="0" algn="ctr">
              <a:lnSpc>
                <a:spcPct val="83000"/>
              </a:lnSpc>
              <a:spcBef>
                <a:spcPts val="0"/>
              </a:spcBef>
              <a:buNone/>
              <a:defRPr sz="6000">
                <a:solidFill>
                  <a:schemeClr val="bg1"/>
                </a:solidFill>
              </a:defRPr>
            </a:lvl1pPr>
            <a:lvl2pPr marL="0" indent="0" algn="ctr">
              <a:buNone/>
              <a:defRPr>
                <a:solidFill>
                  <a:schemeClr val="accent1"/>
                </a:solidFill>
              </a:defRPr>
            </a:lvl2pPr>
            <a:lvl3pPr marL="0" indent="0" algn="ctr">
              <a:buNone/>
              <a:defRPr>
                <a:solidFill>
                  <a:schemeClr val="accent1"/>
                </a:solidFill>
              </a:defRPr>
            </a:lvl3pPr>
            <a:lvl4pPr marL="0" indent="0" algn="ctr">
              <a:buNone/>
              <a:defRPr>
                <a:solidFill>
                  <a:schemeClr val="accent1"/>
                </a:solidFill>
              </a:defRPr>
            </a:lvl4pPr>
            <a:lvl5pPr marL="0" indent="0" algn="ctr">
              <a:buNone/>
              <a:defRPr>
                <a:solidFill>
                  <a:schemeClr val="accent1"/>
                </a:solidFill>
              </a:defRPr>
            </a:lvl5pPr>
            <a:lvl6pPr marL="0" indent="0" algn="ctr">
              <a:buNone/>
              <a:defRPr>
                <a:solidFill>
                  <a:schemeClr val="accent1"/>
                </a:solidFill>
              </a:defRPr>
            </a:lvl6pPr>
            <a:lvl7pPr marL="0" indent="0" algn="ctr">
              <a:buNone/>
              <a:defRPr>
                <a:solidFill>
                  <a:schemeClr val="accent1"/>
                </a:solidFill>
              </a:defRPr>
            </a:lvl7pPr>
            <a:lvl8pPr marL="0" indent="0" algn="ctr">
              <a:buNone/>
              <a:defRPr>
                <a:solidFill>
                  <a:schemeClr val="accent1"/>
                </a:solidFill>
              </a:defRPr>
            </a:lvl8pPr>
            <a:lvl9pPr marL="0" indent="0" algn="ctr">
              <a:buNone/>
              <a:defRPr>
                <a:solidFill>
                  <a:schemeClr val="accent1"/>
                </a:solidFill>
              </a:defRPr>
            </a:lvl9pPr>
          </a:lstStyle>
          <a:p>
            <a:pPr lvl="0"/>
            <a:r>
              <a:rPr lang="en-GB"/>
              <a:t>Click to add text</a:t>
            </a:r>
          </a:p>
        </p:txBody>
      </p:sp>
      <p:grpSp>
        <p:nvGrpSpPr>
          <p:cNvPr id="20" name="Logo">
            <a:extLst>
              <a:ext uri="{FF2B5EF4-FFF2-40B4-BE49-F238E27FC236}">
                <a16:creationId xmlns:a16="http://schemas.microsoft.com/office/drawing/2014/main" id="{09F58BCB-349D-4CC0-8F66-E3D4A6043645}"/>
              </a:ext>
            </a:extLst>
          </p:cNvPr>
          <p:cNvGrpSpPr/>
          <p:nvPr userDrawn="1"/>
        </p:nvGrpSpPr>
        <p:grpSpPr>
          <a:xfrm>
            <a:off x="10893210" y="6350918"/>
            <a:ext cx="755843" cy="322808"/>
            <a:chOff x="6380216" y="4059273"/>
            <a:chExt cx="2905863" cy="1241045"/>
          </a:xfrm>
          <a:solidFill>
            <a:schemeClr val="bg1"/>
          </a:solidFill>
        </p:grpSpPr>
        <p:sp>
          <p:nvSpPr>
            <p:cNvPr id="21" name="Freeform: Shape 20">
              <a:extLst>
                <a:ext uri="{FF2B5EF4-FFF2-40B4-BE49-F238E27FC236}">
                  <a16:creationId xmlns:a16="http://schemas.microsoft.com/office/drawing/2014/main" id="{7D5BB903-91B3-4C64-AE64-AAC4942FD2AA}"/>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grpFill/>
            <a:ln w="4731"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80EDA47-3086-46DB-BCBE-D169392A4A65}"/>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grpFill/>
            <a:ln w="4731"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3B5DC88-1778-444D-A3B1-B396024A726B}"/>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grpFill/>
            <a:ln w="4731"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EA1697D9-4CF2-4944-93CF-B1FC9B02CC7A}"/>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grpFill/>
            <a:ln w="4731"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25C48EF-8251-429D-871E-391A6900D198}"/>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grpFill/>
            <a:ln w="4731"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375CC11-5108-4662-A8B5-EA30F6DA9B5B}"/>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grpFill/>
            <a:ln w="4731" cap="flat">
              <a:noFill/>
              <a:prstDash val="solid"/>
              <a:miter/>
            </a:ln>
          </p:spPr>
          <p:txBody>
            <a:bodyPr rtlCol="0" anchor="ctr"/>
            <a:lstStyle/>
            <a:p>
              <a:endParaRPr lang="en-GB"/>
            </a:p>
          </p:txBody>
        </p:sp>
      </p:gr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5BA07366-CB75-4AA8-9E5B-928B849F427C}" type="slidenum">
              <a:rPr lang="en-GB" smtClean="0"/>
              <a:pPr/>
              <a:t>‹#›</a:t>
            </a:fld>
            <a:endParaRPr lang="en-GB"/>
          </a:p>
        </p:txBody>
      </p:sp>
      <p:sp>
        <p:nvSpPr>
          <p:cNvPr id="14" name="_SD_FLD_Copyright">
            <a:extLst>
              <a:ext uri="{FF2B5EF4-FFF2-40B4-BE49-F238E27FC236}">
                <a16:creationId xmlns:a16="http://schemas.microsoft.com/office/drawing/2014/main" id="{1099F517-19A2-4C2A-9FAD-96F0B4770965}"/>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bg1"/>
                </a:solidFill>
              </a:rPr>
              <a:t>DNV ©</a:t>
            </a:r>
          </a:p>
        </p:txBody>
      </p:sp>
      <p:sp>
        <p:nvSpPr>
          <p:cNvPr id="15" name="SD_FLD_DocumentDate">
            <a:extLst>
              <a:ext uri="{FF2B5EF4-FFF2-40B4-BE49-F238E27FC236}">
                <a16:creationId xmlns:a16="http://schemas.microsoft.com/office/drawing/2014/main" id="{5E6CBA46-0BD0-48FA-8FB9-5998CF0BE074}"/>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endParaRPr lang="en-GB" altLang="ja-JP" sz="700" cap="all" baseline="0">
              <a:solidFill>
                <a:schemeClr val="bg1"/>
              </a:solidFill>
              <a:ea typeface="ＭＳ Ｐゴシック" charset="-128"/>
              <a:cs typeface="Arial" charset="0"/>
            </a:endParaRPr>
          </a:p>
        </p:txBody>
      </p:sp>
      <p:sp>
        <p:nvSpPr>
          <p:cNvPr id="27" name="SD_FLD_Draft" hidden="1">
            <a:extLst>
              <a:ext uri="{FF2B5EF4-FFF2-40B4-BE49-F238E27FC236}">
                <a16:creationId xmlns:a16="http://schemas.microsoft.com/office/drawing/2014/main" id="{3FC1FDE6-634E-475F-B714-288B04163A1E}"/>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8" name="SD_FLD_Confidentiality">
            <a:extLst>
              <a:ext uri="{FF2B5EF4-FFF2-40B4-BE49-F238E27FC236}">
                <a16:creationId xmlns:a16="http://schemas.microsoft.com/office/drawing/2014/main" id="{6D820B52-C017-4C68-9F43-1FC845791716}"/>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bg1"/>
              </a:solidFill>
              <a:latin typeface="+mn-lt"/>
              <a:ea typeface="+mn-ea"/>
              <a:cs typeface="+mn-cs"/>
            </a:endParaRPr>
          </a:p>
        </p:txBody>
      </p:sp>
    </p:spTree>
    <p:extLst>
      <p:ext uri="{BB962C8B-B14F-4D97-AF65-F5344CB8AC3E}">
        <p14:creationId xmlns:p14="http://schemas.microsoft.com/office/powerpoint/2010/main" val="4063856068"/>
      </p:ext>
    </p:extLst>
  </p:cSld>
  <p:clrMapOvr>
    <a:masterClrMapping/>
  </p:clrMapOvr>
  <p:extLst>
    <p:ext uri="{DCECCB84-F9BA-43D5-87BE-67443E8EF086}">
      <p15:sldGuideLst xmlns:p15="http://schemas.microsoft.com/office/powerpoint/2012/main">
        <p15:guide id="1" pos="4177" userDrawn="1">
          <p15:clr>
            <a:srgbClr val="F26B43"/>
          </p15:clr>
        </p15:guide>
        <p15:guide id="2" pos="3501" userDrawn="1">
          <p15:clr>
            <a:srgbClr val="F26B43"/>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background pic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0BB740F-040E-4C29-B57E-B7474FA2CCFC}"/>
              </a:ext>
            </a:extLst>
          </p:cNvPr>
          <p:cNvSpPr>
            <a:spLocks noGrp="1"/>
          </p:cNvSpPr>
          <p:nvPr>
            <p:ph type="pic" sz="quarter" idx="13" hasCustomPrompt="1"/>
          </p:nvPr>
        </p:nvSpPr>
        <p:spPr>
          <a:xfrm>
            <a:off x="0" y="0"/>
            <a:ext cx="12192000" cy="6046788"/>
          </a:xfrm>
          <a:blipFill>
            <a:blip r:embed="rId2"/>
            <a:stretch>
              <a:fillRect/>
            </a:stretch>
          </a:blipFill>
        </p:spPr>
        <p:txBody>
          <a:bodyPr lIns="8064000" tIns="612000" rIns="1116000" anchor="ctr" anchorCtr="0"/>
          <a:lstStyle>
            <a:lvl1pPr marL="0" indent="0" algn="l">
              <a:buNone/>
              <a:defRPr sz="1600">
                <a:solidFill>
                  <a:schemeClr val="accent4"/>
                </a:solidFill>
              </a:defRPr>
            </a:lvl1pPr>
          </a:lstStyle>
          <a:p>
            <a:r>
              <a:rPr lang="en-GB"/>
              <a:t>Click on picture frame to insert background picture, click on DNV-menu / Image Tools-button / Choose Insert or Paste</a:t>
            </a:r>
          </a:p>
        </p:txBody>
      </p:sp>
      <p:sp>
        <p:nvSpPr>
          <p:cNvPr id="2" name="Title 1">
            <a:extLst>
              <a:ext uri="{FF2B5EF4-FFF2-40B4-BE49-F238E27FC236}">
                <a16:creationId xmlns:a16="http://schemas.microsoft.com/office/drawing/2014/main" id="{86C677DA-1553-4ACE-88F0-1D90541A6886}"/>
              </a:ext>
            </a:extLst>
          </p:cNvPr>
          <p:cNvSpPr>
            <a:spLocks noGrp="1"/>
          </p:cNvSpPr>
          <p:nvPr>
            <p:ph type="title" hasCustomPrompt="1"/>
          </p:nvPr>
        </p:nvSpPr>
        <p:spPr/>
        <p:txBody>
          <a:bodyPr/>
          <a:lstStyle>
            <a:lvl1pPr>
              <a:defRPr>
                <a:solidFill>
                  <a:schemeClr val="accent1"/>
                </a:solidFill>
              </a:defRPr>
            </a:lvl1pPr>
          </a:lstStyle>
          <a:p>
            <a:r>
              <a:rPr lang="en-GB"/>
              <a:t>Click to add title</a:t>
            </a:r>
          </a:p>
        </p:txBody>
      </p:sp>
      <p:sp>
        <p:nvSpPr>
          <p:cNvPr id="3" name="Date Placeholder 2">
            <a:extLst>
              <a:ext uri="{FF2B5EF4-FFF2-40B4-BE49-F238E27FC236}">
                <a16:creationId xmlns:a16="http://schemas.microsoft.com/office/drawing/2014/main" id="{EAE41648-A3C2-4094-8260-D7F9C81E87D0}"/>
              </a:ext>
            </a:extLst>
          </p:cNvPr>
          <p:cNvSpPr>
            <a:spLocks noGrp="1"/>
          </p:cNvSpPr>
          <p:nvPr>
            <p:ph type="dt" sz="half" idx="10"/>
          </p:nvPr>
        </p:nvSpPr>
        <p:spPr/>
        <p:txBody>
          <a:bodyPr/>
          <a:lstStyle/>
          <a:p>
            <a:endParaRPr lang="en-GB" sz="700"/>
          </a:p>
        </p:txBody>
      </p:sp>
      <p:sp>
        <p:nvSpPr>
          <p:cNvPr id="4" name="Footer Placeholder 3">
            <a:extLst>
              <a:ext uri="{FF2B5EF4-FFF2-40B4-BE49-F238E27FC236}">
                <a16:creationId xmlns:a16="http://schemas.microsoft.com/office/drawing/2014/main" id="{8F4F7D00-E655-476E-9A8D-16044B0B3A8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9561CC6-F316-448C-8910-5F3BA8E62C70}"/>
              </a:ext>
            </a:extLst>
          </p:cNvPr>
          <p:cNvSpPr>
            <a:spLocks noGrp="1"/>
          </p:cNvSpPr>
          <p:nvPr>
            <p:ph type="sldNum" sz="quarter" idx="12"/>
          </p:nvPr>
        </p:nvSpPr>
        <p:spPr/>
        <p:txBody>
          <a:bodyPr/>
          <a:lstStyle/>
          <a:p>
            <a:fld id="{5BA07366-CB75-4AA8-9E5B-928B849F427C}" type="slidenum">
              <a:rPr lang="en-GB" smtClean="0"/>
              <a:pPr/>
              <a:t>‹#›</a:t>
            </a:fld>
            <a:endParaRPr lang="en-GB"/>
          </a:p>
        </p:txBody>
      </p:sp>
    </p:spTree>
    <p:extLst>
      <p:ext uri="{BB962C8B-B14F-4D97-AF65-F5344CB8AC3E}">
        <p14:creationId xmlns:p14="http://schemas.microsoft.com/office/powerpoint/2010/main" val="1641385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F7CFE-DCB6-4202-B09A-637C5745A35C}"/>
              </a:ext>
            </a:extLst>
          </p:cNvPr>
          <p:cNvSpPr>
            <a:spLocks noGrp="1"/>
          </p:cNvSpPr>
          <p:nvPr>
            <p:ph type="title" hasCustomPrompt="1"/>
          </p:nvPr>
        </p:nvSpPr>
        <p:spPr/>
        <p:txBody>
          <a:bodyPr/>
          <a:lstStyle/>
          <a:p>
            <a:r>
              <a:rPr lang="en-GB"/>
              <a:t>Click to add title</a:t>
            </a:r>
          </a:p>
        </p:txBody>
      </p:sp>
      <p:sp>
        <p:nvSpPr>
          <p:cNvPr id="3" name="Date Placeholder 2">
            <a:extLst>
              <a:ext uri="{FF2B5EF4-FFF2-40B4-BE49-F238E27FC236}">
                <a16:creationId xmlns:a16="http://schemas.microsoft.com/office/drawing/2014/main" id="{8831DD2C-6775-40D3-B625-6A94E4EC67E9}"/>
              </a:ext>
            </a:extLst>
          </p:cNvPr>
          <p:cNvSpPr>
            <a:spLocks noGrp="1"/>
          </p:cNvSpPr>
          <p:nvPr>
            <p:ph type="dt" sz="half" idx="10"/>
          </p:nvPr>
        </p:nvSpPr>
        <p:spPr/>
        <p:txBody>
          <a:bodyPr/>
          <a:lstStyle/>
          <a:p>
            <a:endParaRPr lang="en-GB" sz="700"/>
          </a:p>
        </p:txBody>
      </p:sp>
      <p:sp>
        <p:nvSpPr>
          <p:cNvPr id="4" name="Footer Placeholder 3">
            <a:extLst>
              <a:ext uri="{FF2B5EF4-FFF2-40B4-BE49-F238E27FC236}">
                <a16:creationId xmlns:a16="http://schemas.microsoft.com/office/drawing/2014/main" id="{2A536E17-02D9-4235-9720-961CB104440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F1AE4F1-4AE5-4A49-949A-BDA5C7AFD57C}"/>
              </a:ext>
            </a:extLst>
          </p:cNvPr>
          <p:cNvSpPr>
            <a:spLocks noGrp="1"/>
          </p:cNvSpPr>
          <p:nvPr>
            <p:ph type="sldNum" sz="quarter" idx="12"/>
          </p:nvPr>
        </p:nvSpPr>
        <p:spPr/>
        <p:txBody>
          <a:bodyPr/>
          <a:lstStyle/>
          <a:p>
            <a:fld id="{5BA07366-CB75-4AA8-9E5B-928B849F427C}" type="slidenum">
              <a:rPr lang="en-GB" smtClean="0"/>
              <a:pPr/>
              <a:t>‹#›</a:t>
            </a:fld>
            <a:endParaRPr lang="en-GB"/>
          </a:p>
        </p:txBody>
      </p:sp>
    </p:spTree>
    <p:extLst>
      <p:ext uri="{BB962C8B-B14F-4D97-AF65-F5344CB8AC3E}">
        <p14:creationId xmlns:p14="http://schemas.microsoft.com/office/powerpoint/2010/main" val="338553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Date Placeholder 1" hidden="1"/>
          <p:cNvSpPr>
            <a:spLocks noGrp="1"/>
          </p:cNvSpPr>
          <p:nvPr>
            <p:ph type="dt" sz="half" idx="10"/>
          </p:nvPr>
        </p:nvSpPr>
        <p:spPr/>
        <p:txBody>
          <a:bodyPr/>
          <a:lstStyle>
            <a:lvl1pPr>
              <a:defRPr>
                <a:solidFill>
                  <a:schemeClr val="bg1"/>
                </a:solidFill>
              </a:defRPr>
            </a:lvl1pPr>
          </a:lstStyle>
          <a:p>
            <a:endParaRPr lang="en-GB"/>
          </a:p>
        </p:txBody>
      </p:sp>
      <p:sp>
        <p:nvSpPr>
          <p:cNvPr id="3" name="Footer Placeholder 2" hidden="1"/>
          <p:cNvSpPr>
            <a:spLocks noGrp="1"/>
          </p:cNvSpPr>
          <p:nvPr>
            <p:ph type="ftr" sz="quarter" idx="11"/>
          </p:nvPr>
        </p:nvSpPr>
        <p:spPr>
          <a:xfrm>
            <a:off x="0" y="6912000"/>
            <a:ext cx="0" cy="0"/>
          </a:xfrm>
        </p:spPr>
        <p:txBody>
          <a:bodyPr/>
          <a:lstStyle>
            <a:lvl1pPr>
              <a:defRPr sz="100">
                <a:noFill/>
              </a:defRPr>
            </a:lvl1pPr>
          </a:lstStyle>
          <a:p>
            <a:endParaRPr lang="en-GB"/>
          </a:p>
        </p:txBody>
      </p:sp>
      <p:sp>
        <p:nvSpPr>
          <p:cNvPr id="4" name="Slide Number Placeholder 3" hidden="1"/>
          <p:cNvSpPr>
            <a:spLocks noGrp="1"/>
          </p:cNvSpPr>
          <p:nvPr>
            <p:ph type="sldNum" sz="quarter" idx="12"/>
          </p:nvPr>
        </p:nvSpPr>
        <p:spPr>
          <a:xfrm>
            <a:off x="0" y="6912000"/>
            <a:ext cx="0" cy="0"/>
          </a:xfrm>
        </p:spPr>
        <p:txBody>
          <a:bodyPr/>
          <a:lstStyle>
            <a:lvl1pPr>
              <a:defRPr sz="100">
                <a:noFill/>
              </a:defRPr>
            </a:lvl1pPr>
          </a:lstStyle>
          <a:p>
            <a:fld id="{5BA07366-CB75-4AA8-9E5B-928B849F427C}" type="slidenum">
              <a:rPr lang="en-GB" smtClean="0"/>
              <a:pPr/>
              <a:t>‹#›</a:t>
            </a:fld>
            <a:endParaRPr lang="en-GB"/>
          </a:p>
        </p:txBody>
      </p:sp>
      <p:sp>
        <p:nvSpPr>
          <p:cNvPr id="6" name="SD_FLD_Draft" hidden="1">
            <a:extLst>
              <a:ext uri="{FF2B5EF4-FFF2-40B4-BE49-F238E27FC236}">
                <a16:creationId xmlns:a16="http://schemas.microsoft.com/office/drawing/2014/main" id="{9324EF98-2F0A-4D7C-ACD4-6C69299B31DA}"/>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8" name="SD_FLD_Confidentiality">
            <a:extLst>
              <a:ext uri="{FF2B5EF4-FFF2-40B4-BE49-F238E27FC236}">
                <a16:creationId xmlns:a16="http://schemas.microsoft.com/office/drawing/2014/main" id="{44B7048E-FFD7-4E41-AC43-9BDB83CCE1EC}"/>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Tree>
    <p:extLst>
      <p:ext uri="{BB962C8B-B14F-4D97-AF65-F5344CB8AC3E}">
        <p14:creationId xmlns:p14="http://schemas.microsoft.com/office/powerpoint/2010/main" val="30699145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Rectangle 5"/>
          <p:cNvSpPr/>
          <p:nvPr userDrawn="1"/>
        </p:nvSpPr>
        <p:spPr bwMode="ltGray">
          <a:xfrm>
            <a:off x="1" y="0"/>
            <a:ext cx="12191999" cy="686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Graphic 28">
            <a:extLst>
              <a:ext uri="{FF2B5EF4-FFF2-40B4-BE49-F238E27FC236}">
                <a16:creationId xmlns:a16="http://schemas.microsoft.com/office/drawing/2014/main" id="{D0B91A6F-3F96-48D5-B578-BC55BEA05BC6}"/>
              </a:ext>
            </a:extLst>
          </p:cNvPr>
          <p:cNvPicPr>
            <a:picLocks noChangeAspect="1"/>
          </p:cNvPicPr>
          <p:nvPr userDrawn="1"/>
        </p:nvPicPr>
        <p:blipFill>
          <a:blip r:embed="rId2">
            <a:extLst>
              <a:ext uri="{96DAC541-7B7A-43D3-8B79-37D633B846F1}">
                <asvg:svgBlip xmlns:asvg="http://schemas.microsoft.com/office/drawing/2016/SVG/main" r:embed="rId3"/>
              </a:ext>
            </a:extLst>
          </a:blip>
          <a:srcRect t="29922" r="24420" b="6742"/>
          <a:stretch>
            <a:fillRect/>
          </a:stretch>
        </p:blipFill>
        <p:spPr>
          <a:xfrm>
            <a:off x="3600000" y="0"/>
            <a:ext cx="8592000" cy="6858000"/>
          </a:xfrm>
          <a:custGeom>
            <a:avLst/>
            <a:gdLst>
              <a:gd name="connsiteX0" fmla="*/ 0 w 8592000"/>
              <a:gd name="connsiteY0" fmla="*/ 0 h 6858000"/>
              <a:gd name="connsiteX1" fmla="*/ 8592000 w 8592000"/>
              <a:gd name="connsiteY1" fmla="*/ 0 h 6858000"/>
              <a:gd name="connsiteX2" fmla="*/ 8592000 w 8592000"/>
              <a:gd name="connsiteY2" fmla="*/ 6858000 h 6858000"/>
              <a:gd name="connsiteX3" fmla="*/ 0 w 85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592000" h="6858000">
                <a:moveTo>
                  <a:pt x="0" y="0"/>
                </a:moveTo>
                <a:lnTo>
                  <a:pt x="8592000" y="0"/>
                </a:lnTo>
                <a:lnTo>
                  <a:pt x="8592000" y="6858000"/>
                </a:lnTo>
                <a:lnTo>
                  <a:pt x="0" y="6858000"/>
                </a:lnTo>
                <a:close/>
              </a:path>
            </a:pathLst>
          </a:custGeom>
        </p:spPr>
      </p:pic>
      <p:grpSp>
        <p:nvGrpSpPr>
          <p:cNvPr id="16" name="Logo">
            <a:extLst>
              <a:ext uri="{FF2B5EF4-FFF2-40B4-BE49-F238E27FC236}">
                <a16:creationId xmlns:a16="http://schemas.microsoft.com/office/drawing/2014/main" id="{582D80DA-3434-42F0-8BBA-787FFCEA7180}"/>
              </a:ext>
            </a:extLst>
          </p:cNvPr>
          <p:cNvGrpSpPr>
            <a:grpSpLocks noChangeAspect="1"/>
          </p:cNvGrpSpPr>
          <p:nvPr userDrawn="1"/>
        </p:nvGrpSpPr>
        <p:grpSpPr bwMode="white">
          <a:xfrm>
            <a:off x="9950400" y="5800971"/>
            <a:ext cx="1702800" cy="727237"/>
            <a:chOff x="6380216" y="4059273"/>
            <a:chExt cx="2905863" cy="1241045"/>
          </a:xfrm>
        </p:grpSpPr>
        <p:sp>
          <p:nvSpPr>
            <p:cNvPr id="17" name="Freeform: Shape 16">
              <a:extLst>
                <a:ext uri="{FF2B5EF4-FFF2-40B4-BE49-F238E27FC236}">
                  <a16:creationId xmlns:a16="http://schemas.microsoft.com/office/drawing/2014/main" id="{2679ECA6-9859-4013-A93B-16010BF55817}"/>
                </a:ext>
              </a:extLst>
            </p:cNvPr>
            <p:cNvSpPr/>
            <p:nvPr/>
          </p:nvSpPr>
          <p:spPr bwMode="white">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chemeClr val="bg1"/>
            </a:solidFill>
            <a:ln w="4731"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BCEF638-291C-4421-9C1B-EB934A0F0109}"/>
                </a:ext>
              </a:extLst>
            </p:cNvPr>
            <p:cNvSpPr/>
            <p:nvPr/>
          </p:nvSpPr>
          <p:spPr bwMode="white">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chemeClr val="bg1"/>
            </a:solidFill>
            <a:ln w="4731"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EC0FCA9-D6D8-4B36-A4E6-0244141FD9FC}"/>
                </a:ext>
              </a:extLst>
            </p:cNvPr>
            <p:cNvSpPr/>
            <p:nvPr/>
          </p:nvSpPr>
          <p:spPr bwMode="white">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chemeClr val="bg1"/>
            </a:solidFill>
            <a:ln w="4731"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3552AFE-81A2-4ED5-8069-997ABD975336}"/>
                </a:ext>
              </a:extLst>
            </p:cNvPr>
            <p:cNvSpPr/>
            <p:nvPr/>
          </p:nvSpPr>
          <p:spPr bwMode="white">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chemeClr val="bg1"/>
            </a:solidFill>
            <a:ln w="4731"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D2AB6C2-8FD2-440E-99DD-96E8F19C42CD}"/>
                </a:ext>
              </a:extLst>
            </p:cNvPr>
            <p:cNvSpPr/>
            <p:nvPr/>
          </p:nvSpPr>
          <p:spPr bwMode="white">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chemeClr val="bg1"/>
            </a:solidFill>
            <a:ln w="4731"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100F770-E88D-4351-983E-F7B95197A7D1}"/>
                </a:ext>
              </a:extLst>
            </p:cNvPr>
            <p:cNvSpPr/>
            <p:nvPr/>
          </p:nvSpPr>
          <p:spPr bwMode="white">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chemeClr val="bg1"/>
            </a:solidFill>
            <a:ln w="4731" cap="flat">
              <a:noFill/>
              <a:prstDash val="solid"/>
              <a:miter/>
            </a:ln>
          </p:spPr>
          <p:txBody>
            <a:bodyPr rtlCol="0" anchor="ctr"/>
            <a:lstStyle/>
            <a:p>
              <a:endParaRPr lang="en-GB"/>
            </a:p>
          </p:txBody>
        </p:sp>
      </p:grpSp>
      <p:pic>
        <p:nvPicPr>
          <p:cNvPr id="23" name="TAGLINE WHITE">
            <a:extLst>
              <a:ext uri="{FF2B5EF4-FFF2-40B4-BE49-F238E27FC236}">
                <a16:creationId xmlns:a16="http://schemas.microsoft.com/office/drawing/2014/main" id="{41DB66F5-46D4-4959-A143-077E1F7FE01A}"/>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50400" y="539750"/>
            <a:ext cx="1702800" cy="110651"/>
          </a:xfrm>
          <a:prstGeom prst="rect">
            <a:avLst/>
          </a:prstGeom>
        </p:spPr>
      </p:pic>
      <p:sp>
        <p:nvSpPr>
          <p:cNvPr id="2" name="Title 1"/>
          <p:cNvSpPr>
            <a:spLocks noGrp="1"/>
          </p:cNvSpPr>
          <p:nvPr>
            <p:ph type="title" hasCustomPrompt="1"/>
          </p:nvPr>
        </p:nvSpPr>
        <p:spPr>
          <a:xfrm>
            <a:off x="539750" y="1730374"/>
            <a:ext cx="8290800" cy="1339453"/>
          </a:xfrm>
        </p:spPr>
        <p:txBody>
          <a:bodyPr anchor="b" anchorCtr="0">
            <a:noAutofit/>
          </a:bodyPr>
          <a:lstStyle>
            <a:lvl1pPr>
              <a:lnSpc>
                <a:spcPct val="83000"/>
              </a:lnSpc>
              <a:defRPr sz="5400">
                <a:solidFill>
                  <a:schemeClr val="bg1"/>
                </a:solidFill>
              </a:defRPr>
            </a:lvl1pPr>
          </a:lstStyle>
          <a:p>
            <a:r>
              <a:rPr lang="en-GB"/>
              <a:t>Click to add title</a:t>
            </a:r>
          </a:p>
        </p:txBody>
      </p:sp>
      <p:sp>
        <p:nvSpPr>
          <p:cNvPr id="10" name="Text Placeholder 3"/>
          <p:cNvSpPr>
            <a:spLocks noGrp="1"/>
          </p:cNvSpPr>
          <p:nvPr>
            <p:ph type="body" sz="quarter" idx="13" hasCustomPrompt="1"/>
          </p:nvPr>
        </p:nvSpPr>
        <p:spPr>
          <a:xfrm>
            <a:off x="540000" y="3296628"/>
            <a:ext cx="8290800" cy="637200"/>
          </a:xfrm>
        </p:spPr>
        <p:txBody>
          <a:bodyPr anchor="t" anchorCtr="0">
            <a:noAutofit/>
          </a:bodyPr>
          <a:lstStyle>
            <a:lvl1pPr marL="0" indent="0">
              <a:lnSpc>
                <a:spcPct val="83000"/>
              </a:lnSpc>
              <a:spcBef>
                <a:spcPts val="0"/>
              </a:spcBef>
              <a:buNone/>
              <a:defRPr sz="2000" b="0">
                <a:solidFill>
                  <a:schemeClr val="bg1"/>
                </a:solidFill>
              </a:defRPr>
            </a:lvl1pPr>
          </a:lstStyle>
          <a:p>
            <a:pPr lvl="0"/>
            <a:r>
              <a:rPr lang="en-GB"/>
              <a:t>Click to add text</a:t>
            </a:r>
          </a:p>
        </p:txBody>
      </p:sp>
      <p:sp>
        <p:nvSpPr>
          <p:cNvPr id="3" name="Date Placeholder 2"/>
          <p:cNvSpPr>
            <a:spLocks noGrp="1"/>
          </p:cNvSpPr>
          <p:nvPr>
            <p:ph type="dt" sz="half" idx="10"/>
          </p:nvPr>
        </p:nvSpPr>
        <p:spPr/>
        <p:txBody>
          <a:bodyPr/>
          <a:lstStyle/>
          <a:p>
            <a:endParaRPr lang="en-GB" noProof="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GB">
              <a:solidFill>
                <a:schemeClr val="bg1"/>
              </a:solidFil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5BA07366-CB75-4AA8-9E5B-928B849F427C}" type="slidenum">
              <a:rPr lang="en-GB" smtClean="0"/>
              <a:pPr/>
              <a:t>‹#›</a:t>
            </a:fld>
            <a:endParaRPr lang="en-GB"/>
          </a:p>
        </p:txBody>
      </p:sp>
      <p:sp>
        <p:nvSpPr>
          <p:cNvPr id="26" name="_SD_FLD_Copyright">
            <a:extLst>
              <a:ext uri="{FF2B5EF4-FFF2-40B4-BE49-F238E27FC236}">
                <a16:creationId xmlns:a16="http://schemas.microsoft.com/office/drawing/2014/main" id="{E122E57C-11B4-4446-AF00-71B795F3C914}"/>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bg1"/>
                </a:solidFill>
              </a:rPr>
              <a:t>DNV ©</a:t>
            </a:r>
          </a:p>
        </p:txBody>
      </p:sp>
      <p:sp>
        <p:nvSpPr>
          <p:cNvPr id="28" name="SD_FLD_DocumentDate">
            <a:extLst>
              <a:ext uri="{FF2B5EF4-FFF2-40B4-BE49-F238E27FC236}">
                <a16:creationId xmlns:a16="http://schemas.microsoft.com/office/drawing/2014/main" id="{D32510BA-5DCF-4A7B-89DB-D5A3E2A78239}"/>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ct val="50000"/>
              </a:spcBef>
            </a:pPr>
            <a:endParaRPr lang="en-GB" altLang="ja-JP" sz="700" cap="all" baseline="0">
              <a:solidFill>
                <a:schemeClr val="bg1"/>
              </a:solidFill>
              <a:ea typeface="ＭＳ Ｐゴシック" charset="-128"/>
              <a:cs typeface="Arial" charset="0"/>
            </a:endParaRPr>
          </a:p>
        </p:txBody>
      </p:sp>
      <p:sp>
        <p:nvSpPr>
          <p:cNvPr id="24" name="SD_FLD_Draft" hidden="1">
            <a:extLst>
              <a:ext uri="{FF2B5EF4-FFF2-40B4-BE49-F238E27FC236}">
                <a16:creationId xmlns:a16="http://schemas.microsoft.com/office/drawing/2014/main" id="{E78AC084-F0D7-48FF-A5A0-62B259C3E638}"/>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7" name="TextBox 26">
            <a:extLst>
              <a:ext uri="{FF2B5EF4-FFF2-40B4-BE49-F238E27FC236}">
                <a16:creationId xmlns:a16="http://schemas.microsoft.com/office/drawing/2014/main" id="{900E98D3-1B1D-490D-90C3-F274802AC561}"/>
              </a:ext>
            </a:extLst>
          </p:cNvPr>
          <p:cNvSpPr txBox="1"/>
          <p:nvPr userDrawn="1"/>
        </p:nvSpPr>
        <p:spPr>
          <a:xfrm>
            <a:off x="540000" y="5879827"/>
            <a:ext cx="2727545" cy="215444"/>
          </a:xfrm>
          <a:prstGeom prst="rect">
            <a:avLst/>
          </a:prstGeom>
          <a:noFill/>
        </p:spPr>
        <p:txBody>
          <a:bodyPr wrap="square" lIns="0" tIns="0" rIns="0" bIns="0" rtlCol="0">
            <a:spAutoFit/>
          </a:bodyPr>
          <a:lstStyle/>
          <a:p>
            <a:pPr algn="l"/>
            <a:r>
              <a:rPr lang="en-GB" sz="1400" b="1" cap="none" baseline="0" noProof="1">
                <a:solidFill>
                  <a:schemeClr val="bg1"/>
                </a:solidFill>
              </a:rPr>
              <a:t>www.dnv.com</a:t>
            </a:r>
          </a:p>
        </p:txBody>
      </p:sp>
      <p:sp>
        <p:nvSpPr>
          <p:cNvPr id="30" name="Text Placeholder 9">
            <a:extLst>
              <a:ext uri="{FF2B5EF4-FFF2-40B4-BE49-F238E27FC236}">
                <a16:creationId xmlns:a16="http://schemas.microsoft.com/office/drawing/2014/main" id="{298E8765-505F-453E-BC7E-D85D0B5D954C}"/>
              </a:ext>
            </a:extLst>
          </p:cNvPr>
          <p:cNvSpPr>
            <a:spLocks noGrp="1"/>
          </p:cNvSpPr>
          <p:nvPr>
            <p:ph type="body" sz="quarter" idx="15" hasCustomPrompt="1"/>
          </p:nvPr>
        </p:nvSpPr>
        <p:spPr>
          <a:xfrm>
            <a:off x="539750" y="4836965"/>
            <a:ext cx="8291049" cy="360000"/>
          </a:xfrm>
        </p:spPr>
        <p:txBody>
          <a:bodyPr anchor="b" anchorCtr="0">
            <a:noAutofit/>
          </a:bodyPr>
          <a:lstStyle>
            <a:lvl1pPr marL="0" indent="0">
              <a:lnSpc>
                <a:spcPct val="100000"/>
              </a:lnSpc>
              <a:spcBef>
                <a:spcPts val="0"/>
              </a:spcBef>
              <a:buNone/>
              <a:defRPr sz="1400" b="0">
                <a:solidFill>
                  <a:schemeClr val="bg1"/>
                </a:solidFill>
              </a:defRPr>
            </a:lvl1pPr>
          </a:lstStyle>
          <a:p>
            <a:pPr lvl="0"/>
            <a:r>
              <a:rPr lang="en-GB"/>
              <a:t>Click to add Email address</a:t>
            </a:r>
          </a:p>
        </p:txBody>
      </p:sp>
      <p:sp>
        <p:nvSpPr>
          <p:cNvPr id="31" name="Text Placeholder 9">
            <a:extLst>
              <a:ext uri="{FF2B5EF4-FFF2-40B4-BE49-F238E27FC236}">
                <a16:creationId xmlns:a16="http://schemas.microsoft.com/office/drawing/2014/main" id="{F1D187BC-8B38-417E-BA95-DF961274BE6E}"/>
              </a:ext>
            </a:extLst>
          </p:cNvPr>
          <p:cNvSpPr>
            <a:spLocks noGrp="1"/>
          </p:cNvSpPr>
          <p:nvPr>
            <p:ph type="body" sz="quarter" idx="16" hasCustomPrompt="1"/>
          </p:nvPr>
        </p:nvSpPr>
        <p:spPr>
          <a:xfrm>
            <a:off x="539751" y="5270701"/>
            <a:ext cx="8291049" cy="360000"/>
          </a:xfrm>
        </p:spPr>
        <p:txBody>
          <a:bodyPr anchor="t" anchorCtr="0">
            <a:noAutofit/>
          </a:bodyPr>
          <a:lstStyle>
            <a:lvl1pPr marL="0" indent="0">
              <a:lnSpc>
                <a:spcPct val="100000"/>
              </a:lnSpc>
              <a:spcBef>
                <a:spcPts val="0"/>
              </a:spcBef>
              <a:buNone/>
              <a:defRPr sz="1400" b="0">
                <a:solidFill>
                  <a:schemeClr val="bg1"/>
                </a:solidFill>
              </a:defRPr>
            </a:lvl1pPr>
          </a:lstStyle>
          <a:p>
            <a:pPr lvl="0"/>
            <a:r>
              <a:rPr lang="en-GB"/>
              <a:t>Click to add Telephone number</a:t>
            </a:r>
          </a:p>
        </p:txBody>
      </p:sp>
      <p:sp>
        <p:nvSpPr>
          <p:cNvPr id="33" name="SD_FLD_Confidentiality">
            <a:extLst>
              <a:ext uri="{FF2B5EF4-FFF2-40B4-BE49-F238E27FC236}">
                <a16:creationId xmlns:a16="http://schemas.microsoft.com/office/drawing/2014/main" id="{E93E9BF8-0018-4174-8A59-3D40E3E27125}"/>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bg1"/>
              </a:solidFill>
              <a:latin typeface="+mn-lt"/>
              <a:ea typeface="+mn-ea"/>
              <a:cs typeface="+mn-cs"/>
            </a:endParaRPr>
          </a:p>
        </p:txBody>
      </p:sp>
    </p:spTree>
    <p:extLst>
      <p:ext uri="{BB962C8B-B14F-4D97-AF65-F5344CB8AC3E}">
        <p14:creationId xmlns:p14="http://schemas.microsoft.com/office/powerpoint/2010/main" val="38148798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User guide">
    <p:spTree>
      <p:nvGrpSpPr>
        <p:cNvPr id="1" name=""/>
        <p:cNvGrpSpPr/>
        <p:nvPr/>
      </p:nvGrpSpPr>
      <p:grpSpPr>
        <a:xfrm>
          <a:off x="0" y="0"/>
          <a:ext cx="0" cy="0"/>
          <a:chOff x="0" y="0"/>
          <a:chExt cx="0" cy="0"/>
        </a:xfrm>
      </p:grpSpPr>
      <p:sp>
        <p:nvSpPr>
          <p:cNvPr id="9" name="Fast overskrift"/>
          <p:cNvSpPr txBox="1"/>
          <p:nvPr userDrawn="1"/>
        </p:nvSpPr>
        <p:spPr>
          <a:xfrm>
            <a:off x="539752" y="448713"/>
            <a:ext cx="11109321" cy="650171"/>
          </a:xfrm>
          <a:prstGeom prst="rect">
            <a:avLst/>
          </a:prstGeom>
          <a:noFill/>
        </p:spPr>
        <p:txBody>
          <a:bodyPr wrap="square" lIns="0" tIns="0" rIns="0" bIns="0" rtlCol="0" anchor="t" anchorCtr="0">
            <a:noAutofit/>
          </a:bodyPr>
          <a:lstStyle/>
          <a:p>
            <a:r>
              <a:rPr lang="en-GB" sz="3200" b="0" noProof="1">
                <a:solidFill>
                  <a:schemeClr val="tx1"/>
                </a:solidFill>
                <a:latin typeface="+mj-lt"/>
                <a:cs typeface="Arial" panose="020B0604020202020204" pitchFamily="34" charset="0"/>
              </a:rPr>
              <a:t>TIPS &amp; TRICKS - YOUR USER GUIDE</a:t>
            </a:r>
          </a:p>
        </p:txBody>
      </p:sp>
      <p:sp>
        <p:nvSpPr>
          <p:cNvPr id="13" name="Text Box 2">
            <a:extLst>
              <a:ext uri="{FF2B5EF4-FFF2-40B4-BE49-F238E27FC236}">
                <a16:creationId xmlns:a16="http://schemas.microsoft.com/office/drawing/2014/main" id="{0BB3B459-CDFE-44C8-879C-511BDE5A64B2}"/>
              </a:ext>
            </a:extLst>
          </p:cNvPr>
          <p:cNvSpPr txBox="1">
            <a:spLocks noChangeArrowheads="1"/>
          </p:cNvSpPr>
          <p:nvPr userDrawn="1"/>
        </p:nvSpPr>
        <p:spPr bwMode="auto">
          <a:xfrm>
            <a:off x="539752" y="1442790"/>
            <a:ext cx="2448000"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mn-lt"/>
                <a:cs typeface="Arial" panose="020B0604020202020204" pitchFamily="34" charset="0"/>
              </a:rPr>
              <a:t>TEXT STYLES</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Use the </a:t>
            </a:r>
            <a:r>
              <a:rPr lang="en-GB" altLang="da-DK" sz="900" b="1" noProof="1">
                <a:solidFill>
                  <a:schemeClr val="tx1"/>
                </a:solidFill>
                <a:latin typeface="+mn-lt"/>
                <a:cs typeface="Arial" panose="020B0604020202020204" pitchFamily="34" charset="0"/>
              </a:rPr>
              <a:t>TAB</a:t>
            </a:r>
            <a:r>
              <a:rPr lang="en-GB" altLang="da-DK" sz="900" b="0" noProof="1">
                <a:solidFill>
                  <a:schemeClr val="tx1"/>
                </a:solidFill>
                <a:latin typeface="+mn-lt"/>
                <a:cs typeface="Arial" panose="020B0604020202020204" pitchFamily="34" charset="0"/>
              </a:rPr>
              <a:t>-key</a:t>
            </a:r>
            <a:r>
              <a:rPr lang="en-GB" altLang="da-DK" sz="900" b="0" baseline="0" noProof="1">
                <a:solidFill>
                  <a:schemeClr val="tx1"/>
                </a:solidFill>
                <a:latin typeface="+mn-lt"/>
                <a:cs typeface="Arial" panose="020B0604020202020204" pitchFamily="34" charset="0"/>
              </a:rPr>
              <a:t> to jump through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levels. Click </a:t>
            </a:r>
            <a:r>
              <a:rPr lang="en-GB" altLang="da-DK" sz="900" b="1" baseline="0" noProof="1">
                <a:solidFill>
                  <a:schemeClr val="tx1"/>
                </a:solidFill>
                <a:latin typeface="+mn-lt"/>
                <a:cs typeface="Arial" panose="020B0604020202020204" pitchFamily="34" charset="0"/>
              </a:rPr>
              <a:t>ENTER</a:t>
            </a:r>
            <a:r>
              <a:rPr lang="en-GB" altLang="da-DK" sz="900" b="0" baseline="0" noProof="1">
                <a:solidFill>
                  <a:schemeClr val="tx1"/>
                </a:solidFill>
                <a:latin typeface="+mn-lt"/>
                <a:cs typeface="Arial" panose="020B0604020202020204" pitchFamily="34" charset="0"/>
              </a:rPr>
              <a:t>, then </a:t>
            </a:r>
            <a:r>
              <a:rPr lang="en-GB" altLang="da-DK" sz="900" b="1" baseline="0" noProof="1">
                <a:solidFill>
                  <a:schemeClr val="tx1"/>
                </a:solidFill>
                <a:latin typeface="+mn-lt"/>
                <a:cs typeface="Arial" panose="020B0604020202020204" pitchFamily="34" charset="0"/>
              </a:rPr>
              <a:t>TAB</a:t>
            </a:r>
            <a:r>
              <a:rPr lang="en-GB" altLang="da-DK" sz="900" b="0" baseline="0" noProof="1">
                <a:solidFill>
                  <a:schemeClr val="tx1"/>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a:solidFill>
                  <a:schemeClr val="tx1"/>
                </a:solidFill>
                <a:latin typeface="+mn-lt"/>
                <a:cs typeface="Arial" panose="020B0604020202020204" pitchFamily="34" charset="0"/>
              </a:rPr>
              <a:t>To go back in levels use </a:t>
            </a:r>
            <a:r>
              <a:rPr lang="en-GB" altLang="da-DK" sz="900" b="1" baseline="0" noProof="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sz="900" noProof="1">
                <a:solidFill>
                  <a:schemeClr val="tx1"/>
                </a:solidFill>
                <a:latin typeface="+mn-lt"/>
                <a:cs typeface="Arial" panose="020B0604020202020204" pitchFamily="34" charset="0"/>
              </a:rPr>
              <a:t>Alternatively, </a:t>
            </a:r>
            <a:r>
              <a:rPr lang="en-GB" sz="900" b="1" noProof="1">
                <a:solidFill>
                  <a:schemeClr val="tx1"/>
                </a:solidFill>
                <a:latin typeface="+mn-lt"/>
                <a:cs typeface="Arial" panose="020B0604020202020204" pitchFamily="34" charset="0"/>
              </a:rPr>
              <a:t>Increase</a:t>
            </a:r>
            <a:r>
              <a:rPr lang="en-GB" sz="900" baseline="0" noProof="1">
                <a:solidFill>
                  <a:schemeClr val="tx1"/>
                </a:solidFill>
                <a:latin typeface="+mn-lt"/>
                <a:cs typeface="Arial" panose="020B0604020202020204" pitchFamily="34" charset="0"/>
              </a:rPr>
              <a:t> and</a:t>
            </a:r>
            <a:br>
              <a:rPr lang="en-GB" sz="900" baseline="0" noProof="1">
                <a:solidFill>
                  <a:schemeClr val="tx1"/>
                </a:solidFill>
                <a:latin typeface="+mn-lt"/>
                <a:cs typeface="Arial" panose="020B0604020202020204" pitchFamily="34" charset="0"/>
              </a:rPr>
            </a:br>
            <a:r>
              <a:rPr lang="en-GB" sz="900" b="1" baseline="0" noProof="1">
                <a:solidFill>
                  <a:schemeClr val="tx1"/>
                </a:solidFill>
                <a:latin typeface="+mn-lt"/>
                <a:cs typeface="Arial" panose="020B0604020202020204" pitchFamily="34" charset="0"/>
              </a:rPr>
              <a:t>Decrease </a:t>
            </a:r>
            <a:r>
              <a:rPr lang="en-GB" sz="900" baseline="0" noProof="1">
                <a:solidFill>
                  <a:schemeClr val="tx1"/>
                </a:solidFill>
                <a:latin typeface="+mn-lt"/>
                <a:cs typeface="Arial" panose="020B0604020202020204" pitchFamily="34" charset="0"/>
              </a:rPr>
              <a:t>list level can be used</a:t>
            </a:r>
            <a:br>
              <a:rPr lang="en-GB" altLang="da-DK" sz="900" b="0" noProof="1">
                <a:solidFill>
                  <a:schemeClr val="tx1"/>
                </a:solidFill>
                <a:latin typeface="+mn-lt"/>
                <a:cs typeface="Arial" panose="020B0604020202020204" pitchFamily="34" charset="0"/>
              </a:rPr>
            </a:br>
            <a:br>
              <a:rPr lang="en-GB" altLang="da-DK" sz="900" b="0" noProof="1">
                <a:solidFill>
                  <a:schemeClr val="tx1"/>
                </a:solidFill>
                <a:latin typeface="+mn-lt"/>
                <a:cs typeface="Arial" panose="020B0604020202020204" pitchFamily="34" charset="0"/>
              </a:rPr>
            </a:br>
            <a:r>
              <a:rPr lang="en-GB"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noProof="1">
                <a:solidFill>
                  <a:schemeClr val="tx1"/>
                </a:solidFill>
                <a:latin typeface="+mn-lt"/>
                <a:cs typeface="Arial" panose="020B0604020202020204" pitchFamily="34" charset="0"/>
              </a:rPr>
              <a:t>Click the </a:t>
            </a:r>
            <a:r>
              <a:rPr lang="en-GB" altLang="da-DK" sz="900" b="1" baseline="0" noProof="1">
                <a:solidFill>
                  <a:schemeClr val="tx1"/>
                </a:solidFill>
                <a:latin typeface="+mn-lt"/>
                <a:cs typeface="Arial" panose="020B0604020202020204" pitchFamily="34" charset="0"/>
              </a:rPr>
              <a:t>Reset </a:t>
            </a:r>
            <a:r>
              <a:rPr lang="en-GB" altLang="da-DK" sz="900" noProof="1">
                <a:solidFill>
                  <a:schemeClr val="tx1"/>
                </a:solidFill>
                <a:latin typeface="+mn-lt"/>
                <a:cs typeface="Arial" panose="020B0604020202020204" pitchFamily="34" charset="0"/>
              </a:rPr>
              <a:t>menu to reset position, size</a:t>
            </a:r>
            <a:r>
              <a:rPr lang="en-GB" altLang="da-DK" sz="900" baseline="0" noProof="1">
                <a:solidFill>
                  <a:schemeClr val="tx1"/>
                </a:solidFill>
                <a:latin typeface="+mn-lt"/>
                <a:cs typeface="Arial" panose="020B0604020202020204" pitchFamily="34" charset="0"/>
              </a:rPr>
              <a:t> and formatting of the slide placeholders to their default settings</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chemeClr val="tx1"/>
                </a:solidFill>
                <a:latin typeface="+mn-lt"/>
                <a:cs typeface="Arial" panose="020B0604020202020204" pitchFamily="34" charset="0"/>
              </a:rPr>
            </a:br>
            <a:r>
              <a:rPr lang="en-GB" sz="1600">
                <a:latin typeface="+mn-lt"/>
                <a:cs typeface="Arial" panose="020B0604020202020204" pitchFamily="34" charset="0"/>
              </a:rPr>
              <a:t>SLIDES &amp;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Click on the menu </a:t>
            </a:r>
            <a:r>
              <a:rPr lang="en-GB" altLang="da-DK" sz="900" b="1" noProof="1">
                <a:solidFill>
                  <a:schemeClr val="tx1"/>
                </a:solidFill>
                <a:latin typeface="+mn-lt"/>
                <a:cs typeface="Arial" panose="020B0604020202020204" pitchFamily="34" charset="0"/>
              </a:rPr>
              <a:t>New Slide </a:t>
            </a:r>
            <a:r>
              <a:rPr lang="en-GB" altLang="da-DK" sz="900" b="0" noProof="1">
                <a:solidFill>
                  <a:schemeClr val="tx1"/>
                </a:solidFill>
                <a:latin typeface="+mn-lt"/>
                <a:cs typeface="Arial" panose="020B0604020202020204" pitchFamily="34" charset="0"/>
              </a:rPr>
              <a:t>in the </a:t>
            </a:r>
            <a:r>
              <a:rPr lang="en-GB" altLang="da-DK" sz="900" b="1" noProof="1">
                <a:solidFill>
                  <a:schemeClr val="tx1"/>
                </a:solidFill>
                <a:latin typeface="+mn-lt"/>
                <a:cs typeface="Arial" panose="020B0604020202020204" pitchFamily="34" charset="0"/>
              </a:rPr>
              <a:t>Home</a:t>
            </a:r>
            <a:r>
              <a:rPr lang="en-GB" altLang="da-DK" sz="900" b="0" noProof="1">
                <a:solidFill>
                  <a:schemeClr val="tx1"/>
                </a:solidFill>
                <a:latin typeface="+mn-lt"/>
                <a:cs typeface="Arial" panose="020B0604020202020204" pitchFamily="34" charset="0"/>
              </a:rPr>
              <a:t> tab to insert a new slide</a:t>
            </a:r>
            <a:br>
              <a:rPr lang="en-GB" altLang="da-DK" sz="900" b="0" noProof="1">
                <a:solidFill>
                  <a:schemeClr val="tx1"/>
                </a:solidFill>
                <a:latin typeface="+mn-lt"/>
                <a:cs typeface="Arial" panose="020B0604020202020204" pitchFamily="34" charset="0"/>
              </a:rPr>
            </a:br>
            <a:br>
              <a:rPr lang="en-GB" altLang="da-DK" sz="900" b="0"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Change layout</a:t>
            </a:r>
            <a:endParaRPr lang="en-GB" altLang="da-DK" sz="900" b="0" noProof="1">
              <a:solidFill>
                <a:schemeClr val="tx1"/>
              </a:solidFill>
              <a:latin typeface="+mn-lt"/>
              <a:cs typeface="Arial" panose="020B0604020202020204" pitchFamily="34" charset="0"/>
            </a:endParaRPr>
          </a:p>
          <a:p>
            <a:pPr marL="0" indent="0">
              <a:spcAft>
                <a:spcPts val="600"/>
              </a:spcAft>
              <a:buFont typeface="+mj-lt"/>
              <a:buNone/>
            </a:pPr>
            <a:r>
              <a:rPr lang="en-GB" sz="900">
                <a:solidFill>
                  <a:srgbClr val="000000"/>
                </a:solidFill>
                <a:latin typeface="+mn-lt"/>
                <a:ea typeface="Arial" panose="020B0604020202020204" pitchFamily="34" charset="0"/>
              </a:rPr>
              <a:t>Click on the arrow next to </a:t>
            </a:r>
            <a:r>
              <a:rPr lang="en-GB" sz="900" b="1">
                <a:solidFill>
                  <a:srgbClr val="000000"/>
                </a:solidFill>
                <a:latin typeface="+mn-lt"/>
                <a:ea typeface="Arial" panose="020B0604020202020204" pitchFamily="34" charset="0"/>
              </a:rPr>
              <a:t>Layout</a:t>
            </a:r>
            <a:br>
              <a:rPr lang="en-GB" sz="900" b="1">
                <a:solidFill>
                  <a:srgbClr val="000000"/>
                </a:solidFill>
                <a:latin typeface="+mn-lt"/>
                <a:ea typeface="Arial" panose="020B0604020202020204" pitchFamily="34" charset="0"/>
              </a:rPr>
            </a:br>
            <a:r>
              <a:rPr lang="en-GB" sz="900">
                <a:solidFill>
                  <a:srgbClr val="000000"/>
                </a:solidFill>
                <a:latin typeface="+mn-lt"/>
                <a:ea typeface="Arial" panose="020B0604020202020204" pitchFamily="34" charset="0"/>
              </a:rPr>
              <a:t>to view a dropdown menu of possible slide layouts</a:t>
            </a:r>
            <a:endParaRPr lang="en-GB" sz="900">
              <a:latin typeface="+mn-lt"/>
              <a:ea typeface="Arial" panose="020B0604020202020204" pitchFamily="34" charset="0"/>
            </a:endParaRPr>
          </a:p>
        </p:txBody>
      </p:sp>
      <p:sp>
        <p:nvSpPr>
          <p:cNvPr id="14" name="Text Box 3">
            <a:extLst>
              <a:ext uri="{FF2B5EF4-FFF2-40B4-BE49-F238E27FC236}">
                <a16:creationId xmlns:a16="http://schemas.microsoft.com/office/drawing/2014/main" id="{66B3FBB4-61DE-493B-8F38-CB78E008D9BE}"/>
              </a:ext>
            </a:extLst>
          </p:cNvPr>
          <p:cNvSpPr txBox="1">
            <a:spLocks noChangeArrowheads="1"/>
          </p:cNvSpPr>
          <p:nvPr userDrawn="1"/>
        </p:nvSpPr>
        <p:spPr bwMode="auto">
          <a:xfrm>
            <a:off x="4498494" y="1442790"/>
            <a:ext cx="2448000"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mn-lt"/>
                <a:cs typeface="Arial" panose="020B0604020202020204" pitchFamily="34" charset="0"/>
              </a:rPr>
              <a:t>PICTURES</a:t>
            </a:r>
            <a:endParaRPr lang="en-GB" sz="16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On slides with pictureplaceholder, click on the icon and choose </a:t>
            </a:r>
            <a:r>
              <a:rPr lang="en-GB" altLang="da-DK" sz="900" b="1" noProof="1">
                <a:solidFill>
                  <a:schemeClr val="tx1"/>
                </a:solidFill>
                <a:latin typeface="+mn-lt"/>
                <a:cs typeface="Arial" panose="020B0604020202020204" pitchFamily="34" charset="0"/>
              </a:rPr>
              <a:t>Insert</a:t>
            </a:r>
          </a:p>
          <a:p>
            <a:pPr eaLnBrk="1" hangingPunct="1">
              <a:spcBef>
                <a:spcPts val="1200"/>
              </a:spcBef>
              <a:spcAft>
                <a:spcPts val="600"/>
              </a:spcAft>
              <a:defRPr/>
            </a:pPr>
            <a:r>
              <a:rPr lang="en-GB" sz="900" b="1" noProof="1">
                <a:solidFill>
                  <a:schemeClr val="tx1"/>
                </a:solidFill>
                <a:latin typeface="+mn-lt"/>
                <a:cs typeface="Arial" panose="020B0604020202020204" pitchFamily="34" charset="0"/>
              </a:rPr>
              <a:t>Crop picture</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Crop</a:t>
            </a:r>
            <a:r>
              <a:rPr lang="en-GB" altLang="da-DK" sz="900" b="0" noProof="1">
                <a:solidFill>
                  <a:schemeClr val="tx1"/>
                </a:solidFill>
                <a:latin typeface="+mn-lt"/>
                <a:cs typeface="Arial" panose="020B0604020202020204" pitchFamily="34" charset="0"/>
              </a:rPr>
              <a:t> to change size or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focus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If you want to scale the picture,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hold </a:t>
            </a:r>
            <a:r>
              <a:rPr lang="en-GB" altLang="da-DK" sz="900" b="1" noProof="1">
                <a:solidFill>
                  <a:schemeClr val="tx1"/>
                </a:solidFill>
                <a:latin typeface="+mn-lt"/>
                <a:cs typeface="Arial" panose="020B0604020202020204" pitchFamily="34" charset="0"/>
              </a:rPr>
              <a:t>SHIFT</a:t>
            </a:r>
            <a:r>
              <a:rPr lang="en-GB" altLang="da-DK" sz="900" b="0" noProof="1">
                <a:solidFill>
                  <a:schemeClr val="tx1"/>
                </a:solidFill>
                <a:latin typeface="+mn-lt"/>
                <a:cs typeface="Arial" panose="020B0604020202020204" pitchFamily="34" charset="0"/>
              </a:rPr>
              <a:t>-key down while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dragging the corners of the picture</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altLang="da-DK" sz="900" b="0" noProof="1">
                <a:solidFill>
                  <a:schemeClr val="tx1"/>
                </a:solidFill>
                <a:latin typeface="+mn-lt"/>
                <a:cs typeface="Arial" panose="020B0604020202020204" pitchFamily="34" charset="0"/>
              </a:rPr>
              <a:t>If you delete the picture and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insert a new one, the picture may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lie in front of the text or graphic.</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If this happens, select the picture,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right-click and choose </a:t>
            </a:r>
            <a:r>
              <a:rPr lang="en-GB" altLang="da-DK" sz="900" b="1" noProof="1">
                <a:solidFill>
                  <a:schemeClr val="tx1"/>
                </a:solidFill>
                <a:latin typeface="+mn-lt"/>
                <a:cs typeface="Arial" panose="020B0604020202020204" pitchFamily="34" charset="0"/>
              </a:rPr>
              <a:t>Send to Back</a:t>
            </a:r>
          </a:p>
        </p:txBody>
      </p:sp>
      <p:sp>
        <p:nvSpPr>
          <p:cNvPr id="15" name="Text Box 4">
            <a:extLst>
              <a:ext uri="{FF2B5EF4-FFF2-40B4-BE49-F238E27FC236}">
                <a16:creationId xmlns:a16="http://schemas.microsoft.com/office/drawing/2014/main" id="{17EA80A0-F605-4897-AE2A-18933CAB6DBB}"/>
              </a:ext>
            </a:extLst>
          </p:cNvPr>
          <p:cNvSpPr txBox="1">
            <a:spLocks noChangeArrowheads="1"/>
          </p:cNvSpPr>
          <p:nvPr userDrawn="1"/>
        </p:nvSpPr>
        <p:spPr bwMode="auto">
          <a:xfrm>
            <a:off x="8076214" y="1442790"/>
            <a:ext cx="2448000"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mn-lt"/>
                <a:cs typeface="Arial" panose="020B0604020202020204" pitchFamily="34" charset="0"/>
              </a:rPr>
              <a:t>HEADER &amp; FOOTER</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Do this at the very end to apply the changes on all slides</a:t>
            </a:r>
          </a:p>
          <a:p>
            <a:pPr eaLnBrk="1" hangingPunct="1">
              <a:spcAft>
                <a:spcPts val="600"/>
              </a:spcAft>
              <a:defRPr/>
            </a:pPr>
            <a:r>
              <a:rPr lang="en-GB" altLang="da-DK" sz="900" b="0" noProof="1">
                <a:solidFill>
                  <a:schemeClr val="tx1"/>
                </a:solidFill>
                <a:latin typeface="+mn-lt"/>
                <a:cs typeface="Arial" panose="020B0604020202020204" pitchFamily="34" charset="0"/>
              </a:rPr>
              <a:t>Click on </a:t>
            </a:r>
            <a:r>
              <a:rPr lang="en-GB" altLang="da-DK" sz="900" b="1" noProof="1">
                <a:solidFill>
                  <a:schemeClr val="tx1"/>
                </a:solidFill>
                <a:latin typeface="+mn-lt"/>
                <a:cs typeface="Arial" panose="020B0604020202020204" pitchFamily="34" charset="0"/>
              </a:rPr>
              <a:t>Header and Footer </a:t>
            </a:r>
            <a:r>
              <a:rPr lang="en-GB" altLang="da-DK" sz="900" b="0" noProof="1">
                <a:solidFill>
                  <a:schemeClr val="tx1"/>
                </a:solidFill>
                <a:latin typeface="+mn-lt"/>
                <a:cs typeface="Arial" panose="020B0604020202020204" pitchFamily="34" charset="0"/>
              </a:rPr>
              <a:t>in the </a:t>
            </a:r>
            <a:r>
              <a:rPr lang="en-GB" altLang="da-DK" sz="900" b="1" noProof="1">
                <a:solidFill>
                  <a:schemeClr val="tx1"/>
                </a:solidFill>
                <a:latin typeface="+mn-lt"/>
                <a:cs typeface="Arial" panose="020B0604020202020204" pitchFamily="34" charset="0"/>
              </a:rPr>
              <a:t>Insert</a:t>
            </a:r>
            <a:r>
              <a:rPr lang="en-GB" altLang="da-DK" sz="900" b="0" noProof="1">
                <a:solidFill>
                  <a:schemeClr val="tx1"/>
                </a:solidFill>
                <a:latin typeface="+mn-lt"/>
                <a:cs typeface="Arial" panose="020B0604020202020204" pitchFamily="34" charset="0"/>
              </a:rPr>
              <a:t> tab (write the desired text, click date or page number from or to)</a:t>
            </a:r>
          </a:p>
          <a:p>
            <a:pPr eaLnBrk="1" hangingPunct="1">
              <a:spcAft>
                <a:spcPts val="600"/>
              </a:spcAft>
              <a:defRPr/>
            </a:pP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Apply to All </a:t>
            </a:r>
            <a:r>
              <a:rPr lang="en-GB" altLang="da-DK" sz="900" b="0" noProof="1">
                <a:solidFill>
                  <a:schemeClr val="tx1"/>
                </a:solidFill>
                <a:latin typeface="+mn-lt"/>
                <a:cs typeface="Arial" panose="020B0604020202020204" pitchFamily="34" charset="0"/>
              </a:rPr>
              <a:t>or </a:t>
            </a:r>
            <a:r>
              <a:rPr lang="en-GB" altLang="da-DK" sz="900" b="1" noProof="1">
                <a:solidFill>
                  <a:schemeClr val="tx1"/>
                </a:solidFill>
                <a:latin typeface="+mn-lt"/>
                <a:cs typeface="Arial" panose="020B0604020202020204" pitchFamily="34" charset="0"/>
              </a:rPr>
              <a:t>Apply</a:t>
            </a:r>
            <a:r>
              <a:rPr lang="en-GB" altLang="da-DK" sz="900" b="0" noProof="1">
                <a:solidFill>
                  <a:schemeClr val="tx1"/>
                </a:solidFill>
                <a:latin typeface="+mn-lt"/>
                <a:cs typeface="Arial" panose="020B0604020202020204" pitchFamily="34" charset="0"/>
              </a:rPr>
              <a:t> if only used on one slide</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sz="1600">
                <a:latin typeface="+mn-lt"/>
                <a:cs typeface="Arial" panose="020B0604020202020204" pitchFamily="34" charset="0"/>
              </a:rPr>
              <a:t>GRIDLINES</a:t>
            </a:r>
          </a:p>
          <a:p>
            <a:pPr eaLnBrk="1" hangingPunct="1">
              <a:spcAft>
                <a:spcPts val="600"/>
              </a:spcAft>
              <a:defRPr/>
            </a:pP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View</a:t>
            </a:r>
            <a:r>
              <a:rPr lang="en-GB" altLang="da-DK" sz="900" b="0" noProof="1">
                <a:solidFill>
                  <a:schemeClr val="tx1"/>
                </a:solidFill>
                <a:latin typeface="+mn-lt"/>
                <a:cs typeface="Arial" panose="020B0604020202020204" pitchFamily="34" charset="0"/>
              </a:rPr>
              <a:t> tab and set tick mark next to </a:t>
            </a:r>
            <a:r>
              <a:rPr lang="en-GB" altLang="da-DK" sz="900" b="1" noProof="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Alt + F9 </a:t>
            </a:r>
            <a:r>
              <a:rPr lang="en-GB" altLang="da-DK" sz="900" b="0" noProof="1">
                <a:solidFill>
                  <a:schemeClr val="tx1"/>
                </a:solidFill>
                <a:latin typeface="+mn-lt"/>
                <a:cs typeface="Arial" panose="020B0604020202020204" pitchFamily="34" charset="0"/>
              </a:rPr>
              <a:t>for quick view of guides</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600" b="0" noProof="1">
                <a:solidFill>
                  <a:schemeClr val="tx1"/>
                </a:solidFill>
                <a:latin typeface="+mn-lt"/>
                <a:cs typeface="Arial" panose="020B0604020202020204" pitchFamily="34" charset="0"/>
              </a:rPr>
              <a:t>COPY/PASTE CONTENT</a:t>
            </a:r>
          </a:p>
          <a:p>
            <a:pPr eaLnBrk="1" hangingPunct="1">
              <a:spcAft>
                <a:spcPts val="600"/>
              </a:spcAft>
              <a:defRPr/>
            </a:pPr>
            <a:r>
              <a:rPr lang="en-GB" altLang="da-DK" sz="900" b="0" noProof="1">
                <a:solidFill>
                  <a:schemeClr val="tx1"/>
                </a:solidFill>
                <a:latin typeface="+mn-lt"/>
                <a:cs typeface="Arial" panose="020B0604020202020204" pitchFamily="34" charset="0"/>
              </a:rPr>
              <a:t>When copying old content to your new presentation, 2 options are available:</a:t>
            </a:r>
          </a:p>
          <a:p>
            <a:pPr eaLnBrk="1" hangingPunct="1">
              <a:spcAft>
                <a:spcPts val="600"/>
              </a:spcAft>
              <a:defRPr/>
            </a:pPr>
            <a:r>
              <a:rPr lang="en-GB" altLang="da-DK" sz="900" b="1" noProof="1">
                <a:solidFill>
                  <a:schemeClr val="tx1"/>
                </a:solidFill>
                <a:latin typeface="+mn-lt"/>
                <a:cs typeface="Arial" panose="020B0604020202020204" pitchFamily="34" charset="0"/>
              </a:rPr>
              <a:t>1. Best practice: </a:t>
            </a:r>
            <a:r>
              <a:rPr lang="en-GB" altLang="da-DK" sz="900" b="0" noProof="1">
                <a:solidFill>
                  <a:schemeClr val="tx1"/>
                </a:solidFill>
                <a:latin typeface="+mn-lt"/>
                <a:cs typeface="Arial" panose="020B0604020202020204" pitchFamily="34" charset="0"/>
              </a:rPr>
              <a:t>Create a slide in your new presentation and copy </a:t>
            </a:r>
            <a:r>
              <a:rPr lang="en-GB" altLang="da-DK" sz="900" b="0" i="0" u="sng" noProof="1">
                <a:solidFill>
                  <a:schemeClr val="tx1"/>
                </a:solidFill>
                <a:latin typeface="+mn-lt"/>
                <a:cs typeface="Arial" panose="020B0604020202020204" pitchFamily="34" charset="0"/>
              </a:rPr>
              <a:t>one</a:t>
            </a:r>
            <a:r>
              <a:rPr lang="en-GB" altLang="da-DK" sz="900" b="0" i="0" u="none" noProof="1">
                <a:solidFill>
                  <a:schemeClr val="tx1"/>
                </a:solidFill>
                <a:latin typeface="+mn-lt"/>
                <a:cs typeface="Arial" panose="020B0604020202020204" pitchFamily="34" charset="0"/>
              </a:rPr>
              <a:t> piece of content at a time (e.g. copy all text from </a:t>
            </a:r>
            <a:r>
              <a:rPr lang="en-GB" altLang="da-DK" sz="900" b="0" i="0" u="sng" noProof="1">
                <a:solidFill>
                  <a:schemeClr val="tx1"/>
                </a:solidFill>
                <a:latin typeface="+mn-lt"/>
                <a:cs typeface="Arial" panose="020B0604020202020204" pitchFamily="34" charset="0"/>
              </a:rPr>
              <a:t>one</a:t>
            </a:r>
            <a:r>
              <a:rPr lang="en-GB" altLang="da-DK" sz="900" b="0" i="0" u="none" noProof="1">
                <a:solidFill>
                  <a:schemeClr val="tx1"/>
                </a:solidFill>
                <a:latin typeface="+mn-lt"/>
                <a:cs typeface="Arial" panose="020B0604020202020204" pitchFamily="34" charset="0"/>
              </a:rPr>
              <a:t> textbox)</a:t>
            </a:r>
            <a:endParaRPr lang="en-GB" altLang="da-DK" sz="900" b="1" i="0" u="sng"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Or copy an entire slide into your new presentation and then choose a fitting layout. Remember to delete the old, wrong layouts (go to View &gt; Slidemaster and delete them)</a:t>
            </a:r>
            <a:endParaRPr lang="en-GB" altLang="da-DK" sz="900" b="1" noProof="1">
              <a:solidFill>
                <a:schemeClr val="tx1"/>
              </a:solidFill>
              <a:latin typeface="+mn-lt"/>
              <a:cs typeface="Arial" panose="020B0604020202020204" pitchFamily="34" charset="0"/>
            </a:endParaRPr>
          </a:p>
        </p:txBody>
      </p:sp>
      <p:pic>
        <p:nvPicPr>
          <p:cNvPr id="19" name="Picture 18">
            <a:extLst>
              <a:ext uri="{FF2B5EF4-FFF2-40B4-BE49-F238E27FC236}">
                <a16:creationId xmlns:a16="http://schemas.microsoft.com/office/drawing/2014/main" id="{0722642E-922E-4D3E-9481-C027E3A93CD0}"/>
              </a:ext>
            </a:extLst>
          </p:cNvPr>
          <p:cNvPicPr>
            <a:picLocks noChangeAspect="1"/>
          </p:cNvPicPr>
          <p:nvPr userDrawn="1"/>
        </p:nvPicPr>
        <p:blipFill>
          <a:blip r:embed="rId2"/>
          <a:stretch>
            <a:fillRect/>
          </a:stretch>
        </p:blipFill>
        <p:spPr>
          <a:xfrm>
            <a:off x="2932727" y="4779904"/>
            <a:ext cx="475428" cy="176762"/>
          </a:xfrm>
          <a:prstGeom prst="rect">
            <a:avLst/>
          </a:prstGeom>
        </p:spPr>
      </p:pic>
      <p:pic>
        <p:nvPicPr>
          <p:cNvPr id="22" name="Picture 21">
            <a:extLst>
              <a:ext uri="{FF2B5EF4-FFF2-40B4-BE49-F238E27FC236}">
                <a16:creationId xmlns:a16="http://schemas.microsoft.com/office/drawing/2014/main" id="{F37E3D92-3923-49A5-9D66-A01D052984C0}"/>
              </a:ext>
            </a:extLst>
          </p:cNvPr>
          <p:cNvPicPr>
            <a:picLocks noChangeAspect="1"/>
          </p:cNvPicPr>
          <p:nvPr userDrawn="1"/>
        </p:nvPicPr>
        <p:blipFill rotWithShape="1">
          <a:blip r:embed="rId3"/>
          <a:srcRect l="3901" t="45142" r="62601" b="9046"/>
          <a:stretch/>
        </p:blipFill>
        <p:spPr>
          <a:xfrm>
            <a:off x="6726550" y="1735179"/>
            <a:ext cx="341204" cy="321707"/>
          </a:xfrm>
          <a:prstGeom prst="rect">
            <a:avLst/>
          </a:prstGeom>
        </p:spPr>
      </p:pic>
      <p:pic>
        <p:nvPicPr>
          <p:cNvPr id="24" name="Picture 16">
            <a:extLst>
              <a:ext uri="{FF2B5EF4-FFF2-40B4-BE49-F238E27FC236}">
                <a16:creationId xmlns:a16="http://schemas.microsoft.com/office/drawing/2014/main" id="{EE4BD888-DAA9-4A3B-ADD9-0ACB9540A63B}"/>
              </a:ext>
            </a:extLst>
          </p:cNvPr>
          <p:cNvPicPr>
            <a:picLocks noChangeAspect="1"/>
          </p:cNvPicPr>
          <p:nvPr userDrawn="1"/>
        </p:nvPicPr>
        <p:blipFill>
          <a:blip r:embed="rId4"/>
          <a:stretch>
            <a:fillRect/>
          </a:stretch>
        </p:blipFill>
        <p:spPr>
          <a:xfrm>
            <a:off x="2932727" y="3962909"/>
            <a:ext cx="328881" cy="505501"/>
          </a:xfrm>
          <a:prstGeom prst="rect">
            <a:avLst/>
          </a:prstGeom>
        </p:spPr>
      </p:pic>
      <p:pic>
        <p:nvPicPr>
          <p:cNvPr id="26" name="Picture 20">
            <a:extLst>
              <a:ext uri="{FF2B5EF4-FFF2-40B4-BE49-F238E27FC236}">
                <a16:creationId xmlns:a16="http://schemas.microsoft.com/office/drawing/2014/main" id="{ADF46DFB-ABDB-43BA-AD93-FDEE2D7642D0}"/>
              </a:ext>
            </a:extLst>
          </p:cNvPr>
          <p:cNvPicPr>
            <a:picLocks noChangeAspect="1"/>
          </p:cNvPicPr>
          <p:nvPr userDrawn="1"/>
        </p:nvPicPr>
        <p:blipFill>
          <a:blip r:embed="rId5"/>
          <a:stretch>
            <a:fillRect/>
          </a:stretch>
        </p:blipFill>
        <p:spPr>
          <a:xfrm>
            <a:off x="2935425" y="3229754"/>
            <a:ext cx="538465" cy="172841"/>
          </a:xfrm>
          <a:prstGeom prst="rect">
            <a:avLst/>
          </a:prstGeom>
        </p:spPr>
      </p:pic>
      <p:pic>
        <p:nvPicPr>
          <p:cNvPr id="27" name="Picture 19">
            <a:extLst>
              <a:ext uri="{FF2B5EF4-FFF2-40B4-BE49-F238E27FC236}">
                <a16:creationId xmlns:a16="http://schemas.microsoft.com/office/drawing/2014/main" id="{CF6F40E1-EF2A-4675-A88E-429AD3ADD347}"/>
              </a:ext>
            </a:extLst>
          </p:cNvPr>
          <p:cNvPicPr>
            <a:picLocks noChangeAspect="1"/>
          </p:cNvPicPr>
          <p:nvPr userDrawn="1"/>
        </p:nvPicPr>
        <p:blipFill>
          <a:blip r:embed="rId6"/>
          <a:stretch>
            <a:fillRect/>
          </a:stretch>
        </p:blipFill>
        <p:spPr>
          <a:xfrm>
            <a:off x="6802694" y="2453659"/>
            <a:ext cx="313788" cy="543900"/>
          </a:xfrm>
          <a:prstGeom prst="rect">
            <a:avLst/>
          </a:prstGeom>
        </p:spPr>
      </p:pic>
      <p:pic>
        <p:nvPicPr>
          <p:cNvPr id="18" name="Picture 12">
            <a:extLst>
              <a:ext uri="{FF2B5EF4-FFF2-40B4-BE49-F238E27FC236}">
                <a16:creationId xmlns:a16="http://schemas.microsoft.com/office/drawing/2014/main" id="{1EEB59ED-856C-4646-8080-8164D2973D0E}"/>
              </a:ext>
            </a:extLst>
          </p:cNvPr>
          <p:cNvPicPr>
            <a:picLocks noChangeAspect="1"/>
          </p:cNvPicPr>
          <p:nvPr userDrawn="1"/>
        </p:nvPicPr>
        <p:blipFill>
          <a:blip r:embed="rId7"/>
          <a:stretch>
            <a:fillRect/>
          </a:stretch>
        </p:blipFill>
        <p:spPr>
          <a:xfrm>
            <a:off x="10717337" y="1980536"/>
            <a:ext cx="378293" cy="543366"/>
          </a:xfrm>
          <a:prstGeom prst="rect">
            <a:avLst/>
          </a:prstGeom>
        </p:spPr>
      </p:pic>
      <p:pic>
        <p:nvPicPr>
          <p:cNvPr id="11" name="Picture 10">
            <a:extLst>
              <a:ext uri="{FF2B5EF4-FFF2-40B4-BE49-F238E27FC236}">
                <a16:creationId xmlns:a16="http://schemas.microsoft.com/office/drawing/2014/main" id="{718B3BD4-04BC-40A0-B801-FB79B0884023}"/>
              </a:ext>
            </a:extLst>
          </p:cNvPr>
          <p:cNvPicPr>
            <a:picLocks noChangeAspect="1"/>
          </p:cNvPicPr>
          <p:nvPr userDrawn="1"/>
        </p:nvPicPr>
        <p:blipFill>
          <a:blip r:embed="rId8"/>
          <a:stretch>
            <a:fillRect/>
          </a:stretch>
        </p:blipFill>
        <p:spPr>
          <a:xfrm>
            <a:off x="2932727" y="2518464"/>
            <a:ext cx="457143" cy="257143"/>
          </a:xfrm>
          <a:prstGeom prst="rect">
            <a:avLst/>
          </a:prstGeom>
        </p:spPr>
      </p:pic>
      <p:sp>
        <p:nvSpPr>
          <p:cNvPr id="2" name="Date Placeholder 1">
            <a:extLst>
              <a:ext uri="{FF2B5EF4-FFF2-40B4-BE49-F238E27FC236}">
                <a16:creationId xmlns:a16="http://schemas.microsoft.com/office/drawing/2014/main" id="{51A02284-6888-4337-9A6F-80EFD8C407EB}"/>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71D2B70A-6BC5-4C66-869E-61F2A38A391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509F8ED-36EE-4F7B-8B5E-A531C6E804E2}"/>
              </a:ext>
            </a:extLst>
          </p:cNvPr>
          <p:cNvSpPr>
            <a:spLocks noGrp="1"/>
          </p:cNvSpPr>
          <p:nvPr>
            <p:ph type="sldNum" sz="quarter" idx="12"/>
          </p:nvPr>
        </p:nvSpPr>
        <p:spPr/>
        <p:txBody>
          <a:bodyPr/>
          <a:lstStyle/>
          <a:p>
            <a:fld id="{5BA07366-CB75-4AA8-9E5B-928B849F427C}" type="slidenum">
              <a:rPr lang="en-GB" smtClean="0"/>
              <a:pPr/>
              <a:t>‹#›</a:t>
            </a:fld>
            <a:endParaRPr lang="en-GB"/>
          </a:p>
        </p:txBody>
      </p:sp>
    </p:spTree>
    <p:extLst>
      <p:ext uri="{BB962C8B-B14F-4D97-AF65-F5344CB8AC3E}">
        <p14:creationId xmlns:p14="http://schemas.microsoft.com/office/powerpoint/2010/main" val="1868742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616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a:solidFill>
                  <a:schemeClr val="bg1"/>
                </a:solidFill>
              </a:rPr>
              <a:t>If you see any </a:t>
            </a:r>
            <a:r>
              <a:rPr lang="en-GB" sz="4400" b="1" i="1" noProof="0">
                <a:solidFill>
                  <a:schemeClr val="bg1"/>
                </a:solidFill>
              </a:rPr>
              <a:t>layouts after this </a:t>
            </a:r>
            <a:r>
              <a:rPr lang="en-GB" sz="4400" b="0" i="0" noProof="0">
                <a:solidFill>
                  <a:schemeClr val="bg1"/>
                </a:solidFill>
              </a:rPr>
              <a:t>one</a:t>
            </a:r>
            <a:r>
              <a:rPr lang="en-GB" sz="4400" b="1" i="1" noProof="0">
                <a:solidFill>
                  <a:schemeClr val="bg1"/>
                </a:solidFill>
              </a:rPr>
              <a:t>,</a:t>
            </a:r>
            <a:br>
              <a:rPr lang="en-GB" sz="4400" b="0" i="0" noProof="0">
                <a:solidFill>
                  <a:schemeClr val="bg1"/>
                </a:solidFill>
              </a:rPr>
            </a:br>
            <a:r>
              <a:rPr lang="en-GB" sz="4400" b="0" noProof="0">
                <a:solidFill>
                  <a:schemeClr val="bg1"/>
                </a:solidFill>
              </a:rPr>
              <a:t>do not use them. These layouts </a:t>
            </a:r>
            <a:r>
              <a:rPr lang="en-GB" sz="4400" b="1" i="1" u="none" noProof="0">
                <a:solidFill>
                  <a:schemeClr val="bg1"/>
                </a:solidFill>
              </a:rPr>
              <a:t>are not </a:t>
            </a:r>
            <a:r>
              <a:rPr lang="en-GB" sz="4400" b="0" noProof="0">
                <a:solidFill>
                  <a:schemeClr val="bg1"/>
                </a:solidFill>
              </a:rPr>
              <a:t>part of our corporate template.</a:t>
            </a:r>
            <a:br>
              <a:rPr lang="en-GB" sz="2800" b="0" noProof="0">
                <a:solidFill>
                  <a:schemeClr val="bg1"/>
                </a:solidFill>
              </a:rPr>
            </a:br>
            <a:br>
              <a:rPr lang="en-GB" sz="2800" b="0" noProof="0">
                <a:solidFill>
                  <a:schemeClr val="bg1"/>
                </a:solidFill>
              </a:rPr>
            </a:br>
            <a:endParaRPr lang="en-GB"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GB" sz="13800" b="1" i="1" noProof="0">
                <a:solidFill>
                  <a:schemeClr val="bg1"/>
                </a:solidFill>
              </a:rPr>
              <a:t>Do not use </a:t>
            </a:r>
            <a:endParaRPr lang="en-GB" sz="2400" b="1" i="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Also notice: Layouts after this might contain potential confidential information.</a:t>
            </a:r>
            <a:br>
              <a:rPr lang="en-GB" sz="1800" b="0" noProof="0">
                <a:solidFill>
                  <a:schemeClr val="bg1"/>
                </a:solidFill>
              </a:rPr>
            </a:br>
            <a:endParaRPr lang="en-GB" sz="1800" b="0" noProof="0">
              <a:solidFill>
                <a:schemeClr val="bg1"/>
              </a:solidFill>
            </a:endParaRPr>
          </a:p>
        </p:txBody>
      </p:sp>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1867450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blu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5632BCD-D585-42E8-A6D3-3C06DC3313BD}"/>
              </a:ext>
            </a:extLst>
          </p:cNvPr>
          <p:cNvSpPr/>
          <p:nvPr userDrawn="1"/>
        </p:nvSpPr>
        <p:spPr bwMode="white">
          <a:xfrm>
            <a:off x="0" y="0"/>
            <a:ext cx="12192000" cy="68550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Logo">
            <a:extLst>
              <a:ext uri="{FF2B5EF4-FFF2-40B4-BE49-F238E27FC236}">
                <a16:creationId xmlns:a16="http://schemas.microsoft.com/office/drawing/2014/main" id="{38FB97ED-5A4B-484F-BA47-613177090BCB}"/>
              </a:ext>
            </a:extLst>
          </p:cNvPr>
          <p:cNvGrpSpPr>
            <a:grpSpLocks noChangeAspect="1"/>
          </p:cNvGrpSpPr>
          <p:nvPr userDrawn="1"/>
        </p:nvGrpSpPr>
        <p:grpSpPr bwMode="white">
          <a:xfrm>
            <a:off x="539750" y="540000"/>
            <a:ext cx="1702800" cy="727238"/>
            <a:chOff x="6380216" y="4059273"/>
            <a:chExt cx="2905863" cy="1241045"/>
          </a:xfrm>
        </p:grpSpPr>
        <p:sp>
          <p:nvSpPr>
            <p:cNvPr id="27" name="Freeform: Shape 26">
              <a:extLst>
                <a:ext uri="{FF2B5EF4-FFF2-40B4-BE49-F238E27FC236}">
                  <a16:creationId xmlns:a16="http://schemas.microsoft.com/office/drawing/2014/main" id="{055DDA26-00FD-4EB4-98FC-C3CA907FBBFB}"/>
                </a:ext>
              </a:extLst>
            </p:cNvPr>
            <p:cNvSpPr/>
            <p:nvPr/>
          </p:nvSpPr>
          <p:spPr bwMode="white">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chemeClr val="bg1"/>
            </a:solidFill>
            <a:ln w="4731"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4CB032C-9E7C-4EB0-A639-A1F06C45D200}"/>
                </a:ext>
              </a:extLst>
            </p:cNvPr>
            <p:cNvSpPr/>
            <p:nvPr/>
          </p:nvSpPr>
          <p:spPr bwMode="white">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chemeClr val="bg1"/>
            </a:solidFill>
            <a:ln w="4731"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7DD5104-FF83-40C7-AA43-C17183E0159B}"/>
                </a:ext>
              </a:extLst>
            </p:cNvPr>
            <p:cNvSpPr/>
            <p:nvPr/>
          </p:nvSpPr>
          <p:spPr bwMode="white">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chemeClr val="bg1"/>
            </a:solidFill>
            <a:ln w="4731"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E483200-DEA7-441E-B11A-6554B16BE995}"/>
                </a:ext>
              </a:extLst>
            </p:cNvPr>
            <p:cNvSpPr/>
            <p:nvPr/>
          </p:nvSpPr>
          <p:spPr bwMode="white">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chemeClr val="bg1"/>
            </a:solidFill>
            <a:ln w="4731"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3B82D2-D994-4BA1-81E5-F06092A32375}"/>
                </a:ext>
              </a:extLst>
            </p:cNvPr>
            <p:cNvSpPr/>
            <p:nvPr/>
          </p:nvSpPr>
          <p:spPr bwMode="white">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chemeClr val="bg1"/>
            </a:solidFill>
            <a:ln w="4731"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D107E4C-634D-4DED-A03F-46DF1723185F}"/>
                </a:ext>
              </a:extLst>
            </p:cNvPr>
            <p:cNvSpPr/>
            <p:nvPr/>
          </p:nvSpPr>
          <p:spPr bwMode="white">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chemeClr val="bg1"/>
            </a:solidFill>
            <a:ln w="4731" cap="flat">
              <a:noFill/>
              <a:prstDash val="solid"/>
              <a:miter/>
            </a:ln>
          </p:spPr>
          <p:txBody>
            <a:bodyPr rtlCol="0" anchor="ctr"/>
            <a:lstStyle/>
            <a:p>
              <a:endParaRPr lang="en-GB"/>
            </a:p>
          </p:txBody>
        </p:sp>
      </p:grpSp>
      <p:pic>
        <p:nvPicPr>
          <p:cNvPr id="41" name="TAGLINE WHITE">
            <a:extLst>
              <a:ext uri="{FF2B5EF4-FFF2-40B4-BE49-F238E27FC236}">
                <a16:creationId xmlns:a16="http://schemas.microsoft.com/office/drawing/2014/main" id="{A98F511B-B3B4-46F3-ACF7-28F2D6378C2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0400" y="539750"/>
            <a:ext cx="1702800" cy="110651"/>
          </a:xfrm>
          <a:prstGeom prst="rect">
            <a:avLst/>
          </a:prstGeom>
        </p:spPr>
      </p:pic>
      <p:sp>
        <p:nvSpPr>
          <p:cNvPr id="2" name="Title 1"/>
          <p:cNvSpPr>
            <a:spLocks noGrp="1"/>
          </p:cNvSpPr>
          <p:nvPr>
            <p:ph type="ctrTitle" hasCustomPrompt="1"/>
          </p:nvPr>
        </p:nvSpPr>
        <p:spPr>
          <a:xfrm>
            <a:off x="539751" y="1730375"/>
            <a:ext cx="8290798" cy="2985625"/>
          </a:xfrm>
        </p:spPr>
        <p:txBody>
          <a:bodyPr anchor="b" anchorCtr="0">
            <a:noAutofit/>
          </a:bodyPr>
          <a:lstStyle>
            <a:lvl1pPr algn="l">
              <a:lnSpc>
                <a:spcPct val="83000"/>
              </a:lnSpc>
              <a:defRPr sz="6000">
                <a:solidFill>
                  <a:schemeClr val="bg1"/>
                </a:solidFill>
              </a:defRPr>
            </a:lvl1pPr>
          </a:lstStyle>
          <a:p>
            <a:r>
              <a:rPr lang="en-GB"/>
              <a:t>Click to add title</a:t>
            </a:r>
          </a:p>
        </p:txBody>
      </p:sp>
      <p:sp>
        <p:nvSpPr>
          <p:cNvPr id="31" name="Subtitle 2"/>
          <p:cNvSpPr>
            <a:spLocks noGrp="1"/>
          </p:cNvSpPr>
          <p:nvPr>
            <p:ph type="subTitle" idx="1" hasCustomPrompt="1"/>
          </p:nvPr>
        </p:nvSpPr>
        <p:spPr>
          <a:xfrm>
            <a:off x="540000" y="4946400"/>
            <a:ext cx="8290798" cy="648072"/>
          </a:xfrm>
        </p:spPr>
        <p:txBody>
          <a:bodyPr/>
          <a:lstStyle>
            <a:lvl1pPr marL="0" indent="0" algn="l" defTabSz="914400" rtl="0" eaLnBrk="1" latinLnBrk="0" hangingPunct="1">
              <a:lnSpc>
                <a:spcPct val="83000"/>
              </a:lnSpc>
              <a:spcBef>
                <a:spcPts val="0"/>
              </a:spcBef>
              <a:buNone/>
              <a:defRPr lang="en-US" sz="2000" b="0" kern="1200" dirty="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add subtitle</a:t>
            </a:r>
          </a:p>
        </p:txBody>
      </p:sp>
      <p:sp>
        <p:nvSpPr>
          <p:cNvPr id="4" name="Text Placeholder 3">
            <a:extLst>
              <a:ext uri="{FF2B5EF4-FFF2-40B4-BE49-F238E27FC236}">
                <a16:creationId xmlns:a16="http://schemas.microsoft.com/office/drawing/2014/main" id="{2B2D590D-63DF-49A5-B495-2B2E9EA7D2AA}"/>
              </a:ext>
            </a:extLst>
          </p:cNvPr>
          <p:cNvSpPr>
            <a:spLocks noGrp="1"/>
          </p:cNvSpPr>
          <p:nvPr>
            <p:ph type="body" sz="quarter" idx="18" hasCustomPrompt="1"/>
          </p:nvPr>
        </p:nvSpPr>
        <p:spPr>
          <a:xfrm>
            <a:off x="539748" y="5768975"/>
            <a:ext cx="8291049" cy="277813"/>
          </a:xfrm>
        </p:spPr>
        <p:txBody>
          <a:bodyPr anchor="b" anchorCtr="0"/>
          <a:lstStyle>
            <a:lvl1pPr marL="0" indent="0">
              <a:lnSpc>
                <a:spcPct val="83000"/>
              </a:lnSpc>
              <a:spcBef>
                <a:spcPts val="0"/>
              </a:spcBef>
              <a:buNone/>
              <a:tabLst/>
              <a:defRPr sz="1400" b="0">
                <a:solidFill>
                  <a:schemeClr val="bg1"/>
                </a:solidFill>
              </a:defRPr>
            </a:lvl1pPr>
            <a:lvl2pPr marL="0" indent="0">
              <a:lnSpc>
                <a:spcPct val="83000"/>
              </a:lnSpc>
              <a:spcBef>
                <a:spcPts val="0"/>
              </a:spcBef>
              <a:buNone/>
              <a:tabLst/>
              <a:defRPr sz="1400" b="0"/>
            </a:lvl2pPr>
            <a:lvl3pPr marL="0" indent="0">
              <a:lnSpc>
                <a:spcPct val="83000"/>
              </a:lnSpc>
              <a:spcBef>
                <a:spcPts val="0"/>
              </a:spcBef>
              <a:buNone/>
              <a:tabLst/>
              <a:defRPr sz="1400" b="0"/>
            </a:lvl3pPr>
            <a:lvl4pPr marL="0" indent="0">
              <a:lnSpc>
                <a:spcPct val="83000"/>
              </a:lnSpc>
              <a:spcBef>
                <a:spcPts val="0"/>
              </a:spcBef>
              <a:buNone/>
              <a:tabLst/>
              <a:defRPr sz="1400" b="0"/>
            </a:lvl4pPr>
            <a:lvl5pPr marL="0" indent="0">
              <a:lnSpc>
                <a:spcPct val="83000"/>
              </a:lnSpc>
              <a:spcBef>
                <a:spcPts val="0"/>
              </a:spcBef>
              <a:buNone/>
              <a:tabLst/>
              <a:defRPr sz="1400" b="0"/>
            </a:lvl5pPr>
          </a:lstStyle>
          <a:p>
            <a:pPr lvl="0"/>
            <a:r>
              <a:rPr lang="en-GB"/>
              <a:t>Click to add name, title etc..</a:t>
            </a:r>
          </a:p>
        </p:txBody>
      </p:sp>
      <p:sp>
        <p:nvSpPr>
          <p:cNvPr id="13" name="Date Placeholder 12"/>
          <p:cNvSpPr>
            <a:spLocks noGrp="1"/>
          </p:cNvSpPr>
          <p:nvPr>
            <p:ph type="dt" sz="half" idx="15"/>
          </p:nvPr>
        </p:nvSpPr>
        <p:spPr>
          <a:xfrm>
            <a:off x="0" y="6858000"/>
            <a:ext cx="0" cy="0"/>
          </a:xfrm>
        </p:spPr>
        <p:txBody>
          <a:bodyPr/>
          <a:lstStyle>
            <a:lvl1pPr>
              <a:defRPr>
                <a:solidFill>
                  <a:schemeClr val="bg1"/>
                </a:solidFill>
              </a:defRPr>
            </a:lvl1pPr>
          </a:lstStyle>
          <a:p>
            <a:endParaRPr lang="en-GB"/>
          </a:p>
        </p:txBody>
      </p:sp>
      <p:sp>
        <p:nvSpPr>
          <p:cNvPr id="24" name="Footer Placeholder 23"/>
          <p:cNvSpPr>
            <a:spLocks noGrp="1"/>
          </p:cNvSpPr>
          <p:nvPr>
            <p:ph type="ftr" sz="quarter" idx="16"/>
          </p:nvPr>
        </p:nvSpPr>
        <p:spPr>
          <a:xfrm>
            <a:off x="0" y="6858000"/>
            <a:ext cx="0" cy="0"/>
          </a:xfrm>
        </p:spPr>
        <p:txBody>
          <a:bodyPr/>
          <a:lstStyle>
            <a:lvl1pPr>
              <a:defRPr sz="100">
                <a:noFill/>
              </a:defRPr>
            </a:lvl1pPr>
          </a:lstStyle>
          <a:p>
            <a:endParaRPr lang="en-GB">
              <a:noFill/>
            </a:endParaRPr>
          </a:p>
        </p:txBody>
      </p:sp>
      <p:sp>
        <p:nvSpPr>
          <p:cNvPr id="25" name="Slide Number Placeholder 24"/>
          <p:cNvSpPr>
            <a:spLocks noGrp="1"/>
          </p:cNvSpPr>
          <p:nvPr>
            <p:ph type="sldNum" sz="quarter" idx="17"/>
          </p:nvPr>
        </p:nvSpPr>
        <p:spPr>
          <a:xfrm>
            <a:off x="0" y="6858000"/>
            <a:ext cx="0" cy="0"/>
          </a:xfrm>
        </p:spPr>
        <p:txBody>
          <a:bodyPr/>
          <a:lstStyle>
            <a:lvl1pPr>
              <a:defRPr sz="100">
                <a:noFill/>
              </a:defRPr>
            </a:lvl1pPr>
          </a:lstStyle>
          <a:p>
            <a:fld id="{5BA07366-CB75-4AA8-9E5B-928B849F427C}" type="slidenum">
              <a:rPr lang="en-GB" smtClean="0"/>
              <a:pPr/>
              <a:t>‹#›</a:t>
            </a:fld>
            <a:endParaRPr lang="en-GB" sz="100"/>
          </a:p>
        </p:txBody>
      </p:sp>
      <p:sp>
        <p:nvSpPr>
          <p:cNvPr id="40" name="SD_FLD_DocumentDate">
            <a:extLst>
              <a:ext uri="{FF2B5EF4-FFF2-40B4-BE49-F238E27FC236}">
                <a16:creationId xmlns:a16="http://schemas.microsoft.com/office/drawing/2014/main" id="{7E2B10C4-BD8D-4AE7-9B25-DFBE307FFE40}"/>
              </a:ext>
            </a:extLst>
          </p:cNvPr>
          <p:cNvSpPr txBox="1">
            <a:spLocks noChangeArrowheads="1"/>
          </p:cNvSpPr>
          <p:nvPr userDrawn="1"/>
        </p:nvSpPr>
        <p:spPr bwMode="auto">
          <a:xfrm>
            <a:off x="540001" y="6161675"/>
            <a:ext cx="8290796" cy="181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lnSpc>
                <a:spcPct val="83000"/>
              </a:lnSpc>
              <a:spcBef>
                <a:spcPts val="0"/>
              </a:spcBef>
            </a:pPr>
            <a:endParaRPr lang="en-GB" altLang="ja-JP" sz="1400" cap="none" baseline="0">
              <a:solidFill>
                <a:schemeClr val="bg1"/>
              </a:solidFill>
              <a:ea typeface="ＭＳ Ｐゴシック" charset="-128"/>
              <a:cs typeface="Arial" charset="0"/>
            </a:endParaRPr>
          </a:p>
        </p:txBody>
      </p:sp>
      <p:sp>
        <p:nvSpPr>
          <p:cNvPr id="29" name="_SD_FLD_DocumentNumber"/>
          <p:cNvSpPr txBox="1">
            <a:spLocks noChangeArrowheads="1"/>
          </p:cNvSpPr>
          <p:nvPr userDrawn="1"/>
        </p:nvSpPr>
        <p:spPr bwMode="auto">
          <a:xfrm>
            <a:off x="540001" y="6440400"/>
            <a:ext cx="170155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spcBef>
                <a:spcPts val="0"/>
              </a:spcBef>
            </a:pPr>
            <a:endParaRPr lang="en-GB" altLang="ja-JP" sz="700">
              <a:solidFill>
                <a:schemeClr val="bg1"/>
              </a:solidFill>
              <a:ea typeface="ＭＳ Ｐゴシック" charset="-128"/>
              <a:cs typeface="Arial" charset="0"/>
            </a:endParaRPr>
          </a:p>
        </p:txBody>
      </p:sp>
      <p:sp>
        <p:nvSpPr>
          <p:cNvPr id="22" name="SD_FLD_Draft" hidden="1">
            <a:extLst>
              <a:ext uri="{FF2B5EF4-FFF2-40B4-BE49-F238E27FC236}">
                <a16:creationId xmlns:a16="http://schemas.microsoft.com/office/drawing/2014/main" id="{D3B7CDF1-E10F-4E39-9E5D-AE11897E4C1E}"/>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1" name="SD_FLD_Confidentiality">
            <a:extLst>
              <a:ext uri="{FF2B5EF4-FFF2-40B4-BE49-F238E27FC236}">
                <a16:creationId xmlns:a16="http://schemas.microsoft.com/office/drawing/2014/main" id="{B504DBE6-F10B-43A3-A35B-E9AA5F4CDC43}"/>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bg1"/>
              </a:solidFill>
              <a:latin typeface="+mn-lt"/>
              <a:ea typeface="+mn-ea"/>
              <a:cs typeface="+mn-cs"/>
            </a:endParaRPr>
          </a:p>
        </p:txBody>
      </p:sp>
    </p:spTree>
    <p:extLst>
      <p:ext uri="{BB962C8B-B14F-4D97-AF65-F5344CB8AC3E}">
        <p14:creationId xmlns:p14="http://schemas.microsoft.com/office/powerpoint/2010/main" val="2648780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with dark image">
    <p:spTree>
      <p:nvGrpSpPr>
        <p:cNvPr id="1" name=""/>
        <p:cNvGrpSpPr/>
        <p:nvPr/>
      </p:nvGrpSpPr>
      <p:grpSpPr>
        <a:xfrm>
          <a:off x="0" y="0"/>
          <a:ext cx="0" cy="0"/>
          <a:chOff x="0" y="0"/>
          <a:chExt cx="0" cy="0"/>
        </a:xfrm>
      </p:grpSpPr>
      <p:sp>
        <p:nvSpPr>
          <p:cNvPr id="8" name="Picture Placeholder 7"/>
          <p:cNvSpPr>
            <a:spLocks noGrp="1"/>
          </p:cNvSpPr>
          <p:nvPr>
            <p:ph type="pic" sz="quarter" idx="15" hasCustomPrompt="1"/>
          </p:nvPr>
        </p:nvSpPr>
        <p:spPr>
          <a:xfrm>
            <a:off x="0" y="0"/>
            <a:ext cx="12192000" cy="6858000"/>
          </a:xfrm>
          <a:blipFill>
            <a:blip r:embed="rId2"/>
            <a:stretch>
              <a:fillRect/>
            </a:stretch>
          </a:blipFill>
        </p:spPr>
        <p:txBody>
          <a:bodyPr lIns="9000000" tIns="612000" rIns="180000" anchor="ctr" anchorCtr="0"/>
          <a:lstStyle>
            <a:lvl1pPr marL="0" indent="0" algn="l">
              <a:buFontTx/>
              <a:buNone/>
              <a:defRPr sz="1600" b="0">
                <a:solidFill>
                  <a:schemeClr val="accent4"/>
                </a:solidFill>
              </a:defRPr>
            </a:lvl1pPr>
          </a:lstStyle>
          <a:p>
            <a:r>
              <a:rPr lang="en-GB"/>
              <a:t>Click on picture frame to insert background picture, click on DNV-menu / Image Tools-button / Choose Insert or Paste</a:t>
            </a:r>
          </a:p>
        </p:txBody>
      </p:sp>
      <p:sp>
        <p:nvSpPr>
          <p:cNvPr id="27" name="Title 1">
            <a:extLst>
              <a:ext uri="{FF2B5EF4-FFF2-40B4-BE49-F238E27FC236}">
                <a16:creationId xmlns:a16="http://schemas.microsoft.com/office/drawing/2014/main" id="{E36BC1AE-8CBE-4EA7-85B1-05A9468D91E1}"/>
              </a:ext>
            </a:extLst>
          </p:cNvPr>
          <p:cNvSpPr>
            <a:spLocks noGrp="1"/>
          </p:cNvSpPr>
          <p:nvPr>
            <p:ph type="ctrTitle" hasCustomPrompt="1"/>
          </p:nvPr>
        </p:nvSpPr>
        <p:spPr>
          <a:xfrm>
            <a:off x="539751" y="1730375"/>
            <a:ext cx="8290798" cy="2985625"/>
          </a:xfrm>
        </p:spPr>
        <p:txBody>
          <a:bodyPr anchor="b" anchorCtr="0">
            <a:noAutofit/>
          </a:bodyPr>
          <a:lstStyle>
            <a:lvl1pPr>
              <a:lnSpc>
                <a:spcPct val="90000"/>
              </a:lnSpc>
              <a:defRPr sz="6000">
                <a:solidFill>
                  <a:schemeClr val="bg1"/>
                </a:solidFill>
              </a:defRPr>
            </a:lvl1pPr>
          </a:lstStyle>
          <a:p>
            <a:r>
              <a:rPr lang="en-GB"/>
              <a:t>Click to add title</a:t>
            </a:r>
          </a:p>
        </p:txBody>
      </p:sp>
      <p:sp>
        <p:nvSpPr>
          <p:cNvPr id="28" name="Subtitle 2">
            <a:extLst>
              <a:ext uri="{FF2B5EF4-FFF2-40B4-BE49-F238E27FC236}">
                <a16:creationId xmlns:a16="http://schemas.microsoft.com/office/drawing/2014/main" id="{52A4BCE6-B178-4BF6-BBA3-BC5CCD7F1111}"/>
              </a:ext>
            </a:extLst>
          </p:cNvPr>
          <p:cNvSpPr>
            <a:spLocks noGrp="1"/>
          </p:cNvSpPr>
          <p:nvPr>
            <p:ph type="subTitle" idx="1" hasCustomPrompt="1"/>
          </p:nvPr>
        </p:nvSpPr>
        <p:spPr>
          <a:xfrm>
            <a:off x="540000" y="4946400"/>
            <a:ext cx="8290798" cy="648072"/>
          </a:xfrm>
        </p:spPr>
        <p:txBody>
          <a:bodyPr/>
          <a:lstStyle>
            <a:lvl1pPr marL="0" indent="0" algn="l" defTabSz="914400" rtl="0" eaLnBrk="1" latinLnBrk="0" hangingPunct="1">
              <a:lnSpc>
                <a:spcPct val="83000"/>
              </a:lnSpc>
              <a:spcBef>
                <a:spcPts val="0"/>
              </a:spcBef>
              <a:buNone/>
              <a:defRPr lang="en-US" sz="2000" b="0" kern="1200" dirty="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add subtitle</a:t>
            </a:r>
          </a:p>
        </p:txBody>
      </p:sp>
      <p:sp>
        <p:nvSpPr>
          <p:cNvPr id="29" name="Text Placeholder 3">
            <a:extLst>
              <a:ext uri="{FF2B5EF4-FFF2-40B4-BE49-F238E27FC236}">
                <a16:creationId xmlns:a16="http://schemas.microsoft.com/office/drawing/2014/main" id="{FD03B31E-37CD-4AFE-AF40-02CD88865192}"/>
              </a:ext>
            </a:extLst>
          </p:cNvPr>
          <p:cNvSpPr>
            <a:spLocks noGrp="1"/>
          </p:cNvSpPr>
          <p:nvPr>
            <p:ph type="body" sz="quarter" idx="18" hasCustomPrompt="1"/>
          </p:nvPr>
        </p:nvSpPr>
        <p:spPr>
          <a:xfrm>
            <a:off x="539748" y="5768975"/>
            <a:ext cx="8291049" cy="277813"/>
          </a:xfrm>
        </p:spPr>
        <p:txBody>
          <a:bodyPr anchor="b" anchorCtr="0"/>
          <a:lstStyle>
            <a:lvl1pPr marL="0" indent="0">
              <a:lnSpc>
                <a:spcPct val="83000"/>
              </a:lnSpc>
              <a:spcBef>
                <a:spcPts val="0"/>
              </a:spcBef>
              <a:buNone/>
              <a:tabLst/>
              <a:defRPr sz="1400" b="0">
                <a:solidFill>
                  <a:schemeClr val="bg1"/>
                </a:solidFill>
              </a:defRPr>
            </a:lvl1pPr>
            <a:lvl2pPr marL="0" indent="0">
              <a:lnSpc>
                <a:spcPct val="83000"/>
              </a:lnSpc>
              <a:spcBef>
                <a:spcPts val="0"/>
              </a:spcBef>
              <a:buNone/>
              <a:tabLst/>
              <a:defRPr sz="1400" b="0"/>
            </a:lvl2pPr>
            <a:lvl3pPr marL="0" indent="0">
              <a:lnSpc>
                <a:spcPct val="83000"/>
              </a:lnSpc>
              <a:spcBef>
                <a:spcPts val="0"/>
              </a:spcBef>
              <a:buNone/>
              <a:tabLst/>
              <a:defRPr sz="1400" b="0"/>
            </a:lvl3pPr>
            <a:lvl4pPr marL="0" indent="0">
              <a:lnSpc>
                <a:spcPct val="83000"/>
              </a:lnSpc>
              <a:spcBef>
                <a:spcPts val="0"/>
              </a:spcBef>
              <a:buNone/>
              <a:tabLst/>
              <a:defRPr sz="1400" b="0"/>
            </a:lvl4pPr>
            <a:lvl5pPr marL="0" indent="0">
              <a:lnSpc>
                <a:spcPct val="83000"/>
              </a:lnSpc>
              <a:spcBef>
                <a:spcPts val="0"/>
              </a:spcBef>
              <a:buNone/>
              <a:tabLst/>
              <a:defRPr sz="1400" b="0"/>
            </a:lvl5pPr>
          </a:lstStyle>
          <a:p>
            <a:pPr lvl="0"/>
            <a:r>
              <a:rPr lang="en-GB"/>
              <a:t>Click to add name, title etc..</a:t>
            </a:r>
          </a:p>
        </p:txBody>
      </p:sp>
      <p:sp>
        <p:nvSpPr>
          <p:cNvPr id="18" name="Text Placeholder 5">
            <a:extLst>
              <a:ext uri="{FF2B5EF4-FFF2-40B4-BE49-F238E27FC236}">
                <a16:creationId xmlns:a16="http://schemas.microsoft.com/office/drawing/2014/main" id="{968AF7DD-9CF9-4309-AF51-B7660362642A}"/>
              </a:ext>
            </a:extLst>
          </p:cNvPr>
          <p:cNvSpPr>
            <a:spLocks noGrp="1"/>
          </p:cNvSpPr>
          <p:nvPr>
            <p:ph type="body" sz="quarter" idx="20" hasCustomPrompt="1"/>
          </p:nvPr>
        </p:nvSpPr>
        <p:spPr>
          <a:xfrm>
            <a:off x="540000" y="6128743"/>
            <a:ext cx="8290797" cy="214833"/>
          </a:xfrm>
        </p:spPr>
        <p:txBody>
          <a:bodyPr/>
          <a:lstStyle>
            <a:lvl1pPr marL="0" indent="0" algn="l">
              <a:spcBef>
                <a:spcPts val="0"/>
              </a:spcBef>
              <a:buNone/>
              <a:defRPr sz="1400">
                <a:solidFill>
                  <a:schemeClr val="bg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a:t>Insert date DD Month Year</a:t>
            </a:r>
          </a:p>
        </p:txBody>
      </p:sp>
      <p:sp>
        <p:nvSpPr>
          <p:cNvPr id="41" name="Date Placeholder 12" hidden="1">
            <a:extLst>
              <a:ext uri="{FF2B5EF4-FFF2-40B4-BE49-F238E27FC236}">
                <a16:creationId xmlns:a16="http://schemas.microsoft.com/office/drawing/2014/main" id="{F8C7B2A1-0C6D-4367-B22A-DB1D1248E7E8}"/>
              </a:ext>
            </a:extLst>
          </p:cNvPr>
          <p:cNvSpPr>
            <a:spLocks noGrp="1"/>
          </p:cNvSpPr>
          <p:nvPr>
            <p:ph type="dt" sz="half" idx="19"/>
          </p:nvPr>
        </p:nvSpPr>
        <p:spPr>
          <a:xfrm>
            <a:off x="0" y="6858000"/>
            <a:ext cx="0" cy="0"/>
          </a:xfrm>
        </p:spPr>
        <p:txBody>
          <a:bodyPr/>
          <a:lstStyle>
            <a:lvl1pPr>
              <a:defRPr>
                <a:solidFill>
                  <a:schemeClr val="bg1"/>
                </a:solidFill>
              </a:defRPr>
            </a:lvl1pPr>
          </a:lstStyle>
          <a:p>
            <a:endParaRPr lang="en-GB"/>
          </a:p>
        </p:txBody>
      </p:sp>
      <p:sp>
        <p:nvSpPr>
          <p:cNvPr id="42" name="Footer Placeholder 23" hidden="1">
            <a:extLst>
              <a:ext uri="{FF2B5EF4-FFF2-40B4-BE49-F238E27FC236}">
                <a16:creationId xmlns:a16="http://schemas.microsoft.com/office/drawing/2014/main" id="{70E9D16D-FE2F-4908-ABD5-BB45ECB4099A}"/>
              </a:ext>
            </a:extLst>
          </p:cNvPr>
          <p:cNvSpPr>
            <a:spLocks noGrp="1"/>
          </p:cNvSpPr>
          <p:nvPr>
            <p:ph type="ftr" sz="quarter" idx="16"/>
          </p:nvPr>
        </p:nvSpPr>
        <p:spPr>
          <a:xfrm>
            <a:off x="0" y="6858000"/>
            <a:ext cx="0" cy="0"/>
          </a:xfrm>
        </p:spPr>
        <p:txBody>
          <a:bodyPr/>
          <a:lstStyle>
            <a:lvl1pPr>
              <a:defRPr sz="100">
                <a:noFill/>
              </a:defRPr>
            </a:lvl1pPr>
          </a:lstStyle>
          <a:p>
            <a:endParaRPr lang="en-GB">
              <a:noFill/>
            </a:endParaRPr>
          </a:p>
        </p:txBody>
      </p:sp>
      <p:sp>
        <p:nvSpPr>
          <p:cNvPr id="43" name="Slide Number Placeholder 24" hidden="1">
            <a:extLst>
              <a:ext uri="{FF2B5EF4-FFF2-40B4-BE49-F238E27FC236}">
                <a16:creationId xmlns:a16="http://schemas.microsoft.com/office/drawing/2014/main" id="{393087B7-ABFA-4120-819F-40E9D4ED1169}"/>
              </a:ext>
            </a:extLst>
          </p:cNvPr>
          <p:cNvSpPr>
            <a:spLocks noGrp="1"/>
          </p:cNvSpPr>
          <p:nvPr>
            <p:ph type="sldNum" sz="quarter" idx="17"/>
          </p:nvPr>
        </p:nvSpPr>
        <p:spPr>
          <a:xfrm>
            <a:off x="0" y="6858000"/>
            <a:ext cx="0" cy="0"/>
          </a:xfrm>
        </p:spPr>
        <p:txBody>
          <a:bodyPr/>
          <a:lstStyle>
            <a:lvl1pPr>
              <a:defRPr sz="100">
                <a:noFill/>
              </a:defRPr>
            </a:lvl1pPr>
          </a:lstStyle>
          <a:p>
            <a:fld id="{5BA07366-CB75-4AA8-9E5B-928B849F427C}" type="slidenum">
              <a:rPr lang="en-GB" smtClean="0"/>
              <a:pPr/>
              <a:t>‹#›</a:t>
            </a:fld>
            <a:endParaRPr lang="en-GB" sz="100"/>
          </a:p>
        </p:txBody>
      </p:sp>
      <p:sp>
        <p:nvSpPr>
          <p:cNvPr id="52" name="Text Placeholder 51">
            <a:extLst>
              <a:ext uri="{FF2B5EF4-FFF2-40B4-BE49-F238E27FC236}">
                <a16:creationId xmlns:a16="http://schemas.microsoft.com/office/drawing/2014/main" id="{91479EF3-988A-4C9C-ADDB-C1D212A272B4}"/>
              </a:ext>
            </a:extLst>
          </p:cNvPr>
          <p:cNvSpPr>
            <a:spLocks noGrp="1" noChangeAspect="1"/>
          </p:cNvSpPr>
          <p:nvPr userDrawn="1">
            <p:ph type="body" sz="quarter" idx="22" hasCustomPrompt="1"/>
          </p:nvPr>
        </p:nvSpPr>
        <p:spPr bwMode="white">
          <a:xfrm>
            <a:off x="540000" y="540000"/>
            <a:ext cx="1702800" cy="727238"/>
          </a:xfrm>
          <a:custGeom>
            <a:avLst/>
            <a:gdLst>
              <a:gd name="connsiteX0" fmla="*/ 4835251 w 9270620"/>
              <a:gd name="connsiteY0" fmla="*/ 2948180 h 3959325"/>
              <a:gd name="connsiteX1" fmla="*/ 4835251 w 9270620"/>
              <a:gd name="connsiteY1" fmla="*/ 3779899 h 3959325"/>
              <a:gd name="connsiteX2" fmla="*/ 5282830 w 9270620"/>
              <a:gd name="connsiteY2" fmla="*/ 3779899 h 3959325"/>
              <a:gd name="connsiteX3" fmla="*/ 5590803 w 9270620"/>
              <a:gd name="connsiteY3" fmla="*/ 3686324 h 3959325"/>
              <a:gd name="connsiteX4" fmla="*/ 5693918 w 9270620"/>
              <a:gd name="connsiteY4" fmla="*/ 3399093 h 3959325"/>
              <a:gd name="connsiteX5" fmla="*/ 5693918 w 9270620"/>
              <a:gd name="connsiteY5" fmla="*/ 3329139 h 3959325"/>
              <a:gd name="connsiteX6" fmla="*/ 5590803 w 9270620"/>
              <a:gd name="connsiteY6" fmla="*/ 3039484 h 3959325"/>
              <a:gd name="connsiteX7" fmla="*/ 5282830 w 9270620"/>
              <a:gd name="connsiteY7" fmla="*/ 2948180 h 3959325"/>
              <a:gd name="connsiteX8" fmla="*/ 7923941 w 9270620"/>
              <a:gd name="connsiteY8" fmla="*/ 2768907 h 3959325"/>
              <a:gd name="connsiteX9" fmla="*/ 8147729 w 9270620"/>
              <a:gd name="connsiteY9" fmla="*/ 2768907 h 3959325"/>
              <a:gd name="connsiteX10" fmla="*/ 8603334 w 9270620"/>
              <a:gd name="connsiteY10" fmla="*/ 3699197 h 3959325"/>
              <a:gd name="connsiteX11" fmla="*/ 9058787 w 9270620"/>
              <a:gd name="connsiteY11" fmla="*/ 2768907 h 3959325"/>
              <a:gd name="connsiteX12" fmla="*/ 9269858 w 9270620"/>
              <a:gd name="connsiteY12" fmla="*/ 2768907 h 3959325"/>
              <a:gd name="connsiteX13" fmla="*/ 8674651 w 9270620"/>
              <a:gd name="connsiteY13" fmla="*/ 3959325 h 3959325"/>
              <a:gd name="connsiteX14" fmla="*/ 8520664 w 9270620"/>
              <a:gd name="connsiteY14" fmla="*/ 3959325 h 3959325"/>
              <a:gd name="connsiteX15" fmla="*/ 6265204 w 9270620"/>
              <a:gd name="connsiteY15" fmla="*/ 2768907 h 3959325"/>
              <a:gd name="connsiteX16" fmla="*/ 6349390 w 9270620"/>
              <a:gd name="connsiteY16" fmla="*/ 2768907 h 3959325"/>
              <a:gd name="connsiteX17" fmla="*/ 6458862 w 9270620"/>
              <a:gd name="connsiteY17" fmla="*/ 2768907 h 3959325"/>
              <a:gd name="connsiteX18" fmla="*/ 7379459 w 9270620"/>
              <a:gd name="connsiteY18" fmla="*/ 3699197 h 3959325"/>
              <a:gd name="connsiteX19" fmla="*/ 7379459 w 9270620"/>
              <a:gd name="connsiteY19" fmla="*/ 2768907 h 3959325"/>
              <a:gd name="connsiteX20" fmla="*/ 7574783 w 9270620"/>
              <a:gd name="connsiteY20" fmla="*/ 2768907 h 3959325"/>
              <a:gd name="connsiteX21" fmla="*/ 7574783 w 9270620"/>
              <a:gd name="connsiteY21" fmla="*/ 3959325 h 3959325"/>
              <a:gd name="connsiteX22" fmla="*/ 7379459 w 9270620"/>
              <a:gd name="connsiteY22" fmla="*/ 3959325 h 3959325"/>
              <a:gd name="connsiteX23" fmla="*/ 6458862 w 9270620"/>
              <a:gd name="connsiteY23" fmla="*/ 3030248 h 3959325"/>
              <a:gd name="connsiteX24" fmla="*/ 6458862 w 9270620"/>
              <a:gd name="connsiteY24" fmla="*/ 3959325 h 3959325"/>
              <a:gd name="connsiteX25" fmla="*/ 6265204 w 9270620"/>
              <a:gd name="connsiteY25" fmla="*/ 3959325 h 3959325"/>
              <a:gd name="connsiteX26" fmla="*/ 4636746 w 9270620"/>
              <a:gd name="connsiteY26" fmla="*/ 2768907 h 3959325"/>
              <a:gd name="connsiteX27" fmla="*/ 4725625 w 9270620"/>
              <a:gd name="connsiteY27" fmla="*/ 2768907 h 3959325"/>
              <a:gd name="connsiteX28" fmla="*/ 4835098 w 9270620"/>
              <a:gd name="connsiteY28" fmla="*/ 2768907 h 3959325"/>
              <a:gd name="connsiteX29" fmla="*/ 5281164 w 9270620"/>
              <a:gd name="connsiteY29" fmla="*/ 2768907 h 3959325"/>
              <a:gd name="connsiteX30" fmla="*/ 5606551 w 9270620"/>
              <a:gd name="connsiteY30" fmla="*/ 2830078 h 3959325"/>
              <a:gd name="connsiteX31" fmla="*/ 5816110 w 9270620"/>
              <a:gd name="connsiteY31" fmla="*/ 3014048 h 3959325"/>
              <a:gd name="connsiteX32" fmla="*/ 5889091 w 9270620"/>
              <a:gd name="connsiteY32" fmla="*/ 3322781 h 3959325"/>
              <a:gd name="connsiteX33" fmla="*/ 5889091 w 9270620"/>
              <a:gd name="connsiteY33" fmla="*/ 3405301 h 3959325"/>
              <a:gd name="connsiteX34" fmla="*/ 5816110 w 9270620"/>
              <a:gd name="connsiteY34" fmla="*/ 3714035 h 3959325"/>
              <a:gd name="connsiteX35" fmla="*/ 5606551 w 9270620"/>
              <a:gd name="connsiteY35" fmla="*/ 3898154 h 3959325"/>
              <a:gd name="connsiteX36" fmla="*/ 5281164 w 9270620"/>
              <a:gd name="connsiteY36" fmla="*/ 3959325 h 3959325"/>
              <a:gd name="connsiteX37" fmla="*/ 4835098 w 9270620"/>
              <a:gd name="connsiteY37" fmla="*/ 3959325 h 3959325"/>
              <a:gd name="connsiteX38" fmla="*/ 4725625 w 9270620"/>
              <a:gd name="connsiteY38" fmla="*/ 3959325 h 3959325"/>
              <a:gd name="connsiteX39" fmla="*/ 4636746 w 9270620"/>
              <a:gd name="connsiteY39" fmla="*/ 3959325 h 3959325"/>
              <a:gd name="connsiteX40" fmla="*/ 0 w 9270620"/>
              <a:gd name="connsiteY40" fmla="*/ 1844070 h 3959325"/>
              <a:gd name="connsiteX41" fmla="*/ 9270620 w 9270620"/>
              <a:gd name="connsiteY41" fmla="*/ 1844070 h 3959325"/>
              <a:gd name="connsiteX42" fmla="*/ 9270620 w 9270620"/>
              <a:gd name="connsiteY42" fmla="*/ 2212762 h 3959325"/>
              <a:gd name="connsiteX43" fmla="*/ 0 w 9270620"/>
              <a:gd name="connsiteY43" fmla="*/ 2212762 h 3959325"/>
              <a:gd name="connsiteX44" fmla="*/ 0 w 9270620"/>
              <a:gd name="connsiteY44" fmla="*/ 1475528 h 3959325"/>
              <a:gd name="connsiteX45" fmla="*/ 9270620 w 9270620"/>
              <a:gd name="connsiteY45" fmla="*/ 1475528 h 3959325"/>
              <a:gd name="connsiteX46" fmla="*/ 9270620 w 9270620"/>
              <a:gd name="connsiteY46" fmla="*/ 1660101 h 3959325"/>
              <a:gd name="connsiteX47" fmla="*/ 0 w 9270620"/>
              <a:gd name="connsiteY47" fmla="*/ 1660101 h 3959325"/>
              <a:gd name="connsiteX48" fmla="*/ 0 w 9270620"/>
              <a:gd name="connsiteY48" fmla="*/ 0 h 3959325"/>
              <a:gd name="connsiteX49" fmla="*/ 9270620 w 9270620"/>
              <a:gd name="connsiteY49" fmla="*/ 0 h 3959325"/>
              <a:gd name="connsiteX50" fmla="*/ 9270620 w 9270620"/>
              <a:gd name="connsiteY50" fmla="*/ 1106839 h 3959325"/>
              <a:gd name="connsiteX51" fmla="*/ 0 w 9270620"/>
              <a:gd name="connsiteY51" fmla="*/ 1106839 h 39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70620" h="3959325">
                <a:moveTo>
                  <a:pt x="4835251" y="2948180"/>
                </a:moveTo>
                <a:lnTo>
                  <a:pt x="4835251" y="3779899"/>
                </a:lnTo>
                <a:lnTo>
                  <a:pt x="5282830" y="3779899"/>
                </a:lnTo>
                <a:cubicBezTo>
                  <a:pt x="5419404" y="3779899"/>
                  <a:pt x="5522065" y="3748707"/>
                  <a:pt x="5590803" y="3686324"/>
                </a:cubicBezTo>
                <a:cubicBezTo>
                  <a:pt x="5659548" y="3623943"/>
                  <a:pt x="5693918" y="3528250"/>
                  <a:pt x="5693918" y="3399093"/>
                </a:cubicBezTo>
                <a:lnTo>
                  <a:pt x="5693918" y="3329139"/>
                </a:lnTo>
                <a:cubicBezTo>
                  <a:pt x="5693918" y="3196955"/>
                  <a:pt x="5659548" y="3100352"/>
                  <a:pt x="5590803" y="3039484"/>
                </a:cubicBezTo>
                <a:cubicBezTo>
                  <a:pt x="5521912" y="2978616"/>
                  <a:pt x="5419404" y="2948180"/>
                  <a:pt x="5282830" y="2948180"/>
                </a:cubicBezTo>
                <a:close/>
                <a:moveTo>
                  <a:pt x="7923941" y="2768907"/>
                </a:moveTo>
                <a:lnTo>
                  <a:pt x="8147729" y="2768907"/>
                </a:lnTo>
                <a:lnTo>
                  <a:pt x="8603334" y="3699197"/>
                </a:lnTo>
                <a:lnTo>
                  <a:pt x="9058787" y="2768907"/>
                </a:lnTo>
                <a:lnTo>
                  <a:pt x="9269858" y="2768907"/>
                </a:lnTo>
                <a:lnTo>
                  <a:pt x="8674651" y="3959325"/>
                </a:lnTo>
                <a:lnTo>
                  <a:pt x="8520664" y="3959325"/>
                </a:lnTo>
                <a:close/>
                <a:moveTo>
                  <a:pt x="6265204" y="2768907"/>
                </a:moveTo>
                <a:lnTo>
                  <a:pt x="6349390" y="2768907"/>
                </a:lnTo>
                <a:lnTo>
                  <a:pt x="6458862" y="2768907"/>
                </a:lnTo>
                <a:lnTo>
                  <a:pt x="7379459" y="3699197"/>
                </a:lnTo>
                <a:lnTo>
                  <a:pt x="7379459" y="2768907"/>
                </a:lnTo>
                <a:lnTo>
                  <a:pt x="7574783" y="2768907"/>
                </a:lnTo>
                <a:lnTo>
                  <a:pt x="7574783" y="3959325"/>
                </a:lnTo>
                <a:lnTo>
                  <a:pt x="7379459" y="3959325"/>
                </a:lnTo>
                <a:lnTo>
                  <a:pt x="6458862" y="3030248"/>
                </a:lnTo>
                <a:lnTo>
                  <a:pt x="6458862" y="3959325"/>
                </a:lnTo>
                <a:lnTo>
                  <a:pt x="6265204" y="3959325"/>
                </a:lnTo>
                <a:close/>
                <a:moveTo>
                  <a:pt x="4636746" y="2768907"/>
                </a:moveTo>
                <a:lnTo>
                  <a:pt x="4725625" y="2768907"/>
                </a:lnTo>
                <a:lnTo>
                  <a:pt x="4835098" y="2768907"/>
                </a:lnTo>
                <a:lnTo>
                  <a:pt x="5281164" y="2768907"/>
                </a:lnTo>
                <a:cubicBezTo>
                  <a:pt x="5407140" y="2768907"/>
                  <a:pt x="5515553" y="2789347"/>
                  <a:pt x="5606551" y="2830078"/>
                </a:cubicBezTo>
                <a:cubicBezTo>
                  <a:pt x="5697551" y="2870809"/>
                  <a:pt x="5767352" y="2932130"/>
                  <a:pt x="5816110" y="3014048"/>
                </a:cubicBezTo>
                <a:cubicBezTo>
                  <a:pt x="5864711" y="3096112"/>
                  <a:pt x="5889091" y="3198923"/>
                  <a:pt x="5889091" y="3322781"/>
                </a:cubicBezTo>
                <a:lnTo>
                  <a:pt x="5889091" y="3405301"/>
                </a:lnTo>
                <a:cubicBezTo>
                  <a:pt x="5889091" y="3529156"/>
                  <a:pt x="5864711" y="3631967"/>
                  <a:pt x="5816110" y="3714035"/>
                </a:cubicBezTo>
                <a:cubicBezTo>
                  <a:pt x="5767352" y="3796099"/>
                  <a:pt x="5697551" y="3857423"/>
                  <a:pt x="5606551" y="3898154"/>
                </a:cubicBezTo>
                <a:cubicBezTo>
                  <a:pt x="5515553" y="3938885"/>
                  <a:pt x="5407140" y="3959325"/>
                  <a:pt x="5281164" y="3959325"/>
                </a:cubicBezTo>
                <a:lnTo>
                  <a:pt x="4835098" y="3959325"/>
                </a:lnTo>
                <a:lnTo>
                  <a:pt x="4725625" y="3959325"/>
                </a:lnTo>
                <a:lnTo>
                  <a:pt x="4636746" y="3959325"/>
                </a:lnTo>
                <a:close/>
                <a:moveTo>
                  <a:pt x="0" y="1844070"/>
                </a:moveTo>
                <a:lnTo>
                  <a:pt x="9270620" y="1844070"/>
                </a:lnTo>
                <a:lnTo>
                  <a:pt x="9270620" y="2212762"/>
                </a:lnTo>
                <a:lnTo>
                  <a:pt x="0" y="2212762"/>
                </a:lnTo>
                <a:close/>
                <a:moveTo>
                  <a:pt x="0" y="1475528"/>
                </a:moveTo>
                <a:lnTo>
                  <a:pt x="9270620" y="1475528"/>
                </a:lnTo>
                <a:lnTo>
                  <a:pt x="9270620" y="1660101"/>
                </a:lnTo>
                <a:lnTo>
                  <a:pt x="0" y="1660101"/>
                </a:lnTo>
                <a:close/>
                <a:moveTo>
                  <a:pt x="0" y="0"/>
                </a:moveTo>
                <a:lnTo>
                  <a:pt x="9270620" y="0"/>
                </a:lnTo>
                <a:lnTo>
                  <a:pt x="9270620" y="1106839"/>
                </a:lnTo>
                <a:lnTo>
                  <a:pt x="0" y="1106839"/>
                </a:lnTo>
                <a:close/>
              </a:path>
            </a:pathLst>
          </a:custGeom>
          <a:solidFill>
            <a:schemeClr val="bg1"/>
          </a:solidFill>
        </p:spPr>
        <p:txBody>
          <a:bodyPr wrap="square">
            <a:noAutofit/>
          </a:bodyPr>
          <a:lstStyle>
            <a:lvl1pPr>
              <a:buNone/>
              <a:defRPr sz="100">
                <a:noFill/>
              </a:defRPr>
            </a:lvl1pPr>
          </a:lstStyle>
          <a:p>
            <a:pPr lvl="0"/>
            <a:r>
              <a:rPr lang="en-GB"/>
              <a:t>.</a:t>
            </a:r>
          </a:p>
        </p:txBody>
      </p:sp>
      <p:sp>
        <p:nvSpPr>
          <p:cNvPr id="15" name="Text Placeholder 53">
            <a:extLst>
              <a:ext uri="{FF2B5EF4-FFF2-40B4-BE49-F238E27FC236}">
                <a16:creationId xmlns:a16="http://schemas.microsoft.com/office/drawing/2014/main" id="{E5AF79C5-94DD-46C5-8CC3-1113D3AF2285}"/>
              </a:ext>
            </a:extLst>
          </p:cNvPr>
          <p:cNvSpPr>
            <a:spLocks noGrp="1" noChangeAspect="1"/>
          </p:cNvSpPr>
          <p:nvPr>
            <p:ph type="body" sz="quarter" idx="23" hasCustomPrompt="1"/>
          </p:nvPr>
        </p:nvSpPr>
        <p:spPr bwMode="white">
          <a:xfrm>
            <a:off x="9950287" y="540000"/>
            <a:ext cx="1702800" cy="110911"/>
          </a:xfrm>
          <a:prstGeom prst="rect">
            <a:avLst/>
          </a:prstGeom>
          <a:blipFill>
            <a:blip r:embed="rId3">
              <a:extLst>
                <a:ext uri="{96DAC541-7B7A-43D3-8B79-37D633B846F1}">
                  <asvg:svgBlip xmlns:asvg="http://schemas.microsoft.com/office/drawing/2016/SVG/main" r:embed="rId4"/>
                </a:ext>
              </a:extLst>
            </a:blip>
            <a:stretch>
              <a:fillRect/>
            </a:stretch>
          </a:blipFill>
        </p:spPr>
        <p:txBody>
          <a:bodyPr wrap="square">
            <a:noAutofit/>
          </a:bodyPr>
          <a:lstStyle>
            <a:lvl1pPr>
              <a:buNone/>
              <a:defRPr sz="100">
                <a:noFill/>
              </a:defRPr>
            </a:lvl1pPr>
          </a:lstStyle>
          <a:p>
            <a:pPr lvl="0"/>
            <a:r>
              <a:rPr lang="en-GB"/>
              <a:t>.</a:t>
            </a:r>
          </a:p>
        </p:txBody>
      </p:sp>
      <p:sp>
        <p:nvSpPr>
          <p:cNvPr id="39" name="_SD_FLD_DocumentNumber">
            <a:extLst>
              <a:ext uri="{FF2B5EF4-FFF2-40B4-BE49-F238E27FC236}">
                <a16:creationId xmlns:a16="http://schemas.microsoft.com/office/drawing/2014/main" id="{6D4A75F9-9621-4F28-A6CF-B645F5EF9C9F}"/>
              </a:ext>
            </a:extLst>
          </p:cNvPr>
          <p:cNvSpPr txBox="1">
            <a:spLocks noChangeArrowheads="1"/>
          </p:cNvSpPr>
          <p:nvPr userDrawn="1"/>
        </p:nvSpPr>
        <p:spPr bwMode="auto">
          <a:xfrm>
            <a:off x="540001" y="6440400"/>
            <a:ext cx="170155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spcBef>
                <a:spcPts val="0"/>
              </a:spcBef>
            </a:pPr>
            <a:endParaRPr lang="en-GB" altLang="ja-JP" sz="700">
              <a:solidFill>
                <a:schemeClr val="bg1"/>
              </a:solidFill>
              <a:ea typeface="ＭＳ Ｐゴシック" charset="-128"/>
              <a:cs typeface="Arial" charset="0"/>
            </a:endParaRPr>
          </a:p>
        </p:txBody>
      </p:sp>
      <p:sp>
        <p:nvSpPr>
          <p:cNvPr id="16" name="SD_FLD_Draft" hidden="1">
            <a:extLst>
              <a:ext uri="{FF2B5EF4-FFF2-40B4-BE49-F238E27FC236}">
                <a16:creationId xmlns:a16="http://schemas.microsoft.com/office/drawing/2014/main" id="{AD5BBEBA-5503-4301-834E-0266E3956A0D}"/>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17" name="SD_FLD_Confidentiality">
            <a:extLst>
              <a:ext uri="{FF2B5EF4-FFF2-40B4-BE49-F238E27FC236}">
                <a16:creationId xmlns:a16="http://schemas.microsoft.com/office/drawing/2014/main" id="{8A9F0C40-3C7F-4DF3-821F-6D35E44CE137}"/>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bg1"/>
              </a:solidFill>
              <a:latin typeface="+mn-lt"/>
              <a:ea typeface="+mn-ea"/>
              <a:cs typeface="+mn-cs"/>
            </a:endParaRPr>
          </a:p>
        </p:txBody>
      </p:sp>
    </p:spTree>
    <p:extLst>
      <p:ext uri="{BB962C8B-B14F-4D97-AF65-F5344CB8AC3E}">
        <p14:creationId xmlns:p14="http://schemas.microsoft.com/office/powerpoint/2010/main" val="2806205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with light image">
    <p:spTree>
      <p:nvGrpSpPr>
        <p:cNvPr id="1" name=""/>
        <p:cNvGrpSpPr/>
        <p:nvPr/>
      </p:nvGrpSpPr>
      <p:grpSpPr>
        <a:xfrm>
          <a:off x="0" y="0"/>
          <a:ext cx="0" cy="0"/>
          <a:chOff x="0" y="0"/>
          <a:chExt cx="0" cy="0"/>
        </a:xfrm>
      </p:grpSpPr>
      <p:sp>
        <p:nvSpPr>
          <p:cNvPr id="8" name="Picture Placeholder 7"/>
          <p:cNvSpPr>
            <a:spLocks noGrp="1"/>
          </p:cNvSpPr>
          <p:nvPr>
            <p:ph type="pic" sz="quarter" idx="15" hasCustomPrompt="1"/>
          </p:nvPr>
        </p:nvSpPr>
        <p:spPr>
          <a:xfrm>
            <a:off x="0" y="0"/>
            <a:ext cx="12192000" cy="6858000"/>
          </a:xfrm>
          <a:blipFill>
            <a:blip r:embed="rId2"/>
            <a:stretch>
              <a:fillRect/>
            </a:stretch>
          </a:blipFill>
        </p:spPr>
        <p:txBody>
          <a:bodyPr lIns="9000000" tIns="612000" rIns="180000" anchor="ctr" anchorCtr="0"/>
          <a:lstStyle>
            <a:lvl1pPr marL="0" indent="0" algn="l">
              <a:buFontTx/>
              <a:buNone/>
              <a:defRPr sz="1600" b="0">
                <a:solidFill>
                  <a:schemeClr val="accent4"/>
                </a:solidFill>
              </a:defRPr>
            </a:lvl1pPr>
          </a:lstStyle>
          <a:p>
            <a:r>
              <a:rPr lang="en-GB"/>
              <a:t>Click on picture frame to insert background picture, click on DNV-menu / Image Tools-button / Choose Insert or Paste</a:t>
            </a:r>
          </a:p>
        </p:txBody>
      </p:sp>
      <p:sp>
        <p:nvSpPr>
          <p:cNvPr id="27" name="Title 1">
            <a:extLst>
              <a:ext uri="{FF2B5EF4-FFF2-40B4-BE49-F238E27FC236}">
                <a16:creationId xmlns:a16="http://schemas.microsoft.com/office/drawing/2014/main" id="{E36BC1AE-8CBE-4EA7-85B1-05A9468D91E1}"/>
              </a:ext>
            </a:extLst>
          </p:cNvPr>
          <p:cNvSpPr>
            <a:spLocks noGrp="1"/>
          </p:cNvSpPr>
          <p:nvPr>
            <p:ph type="ctrTitle" hasCustomPrompt="1"/>
          </p:nvPr>
        </p:nvSpPr>
        <p:spPr>
          <a:xfrm>
            <a:off x="539751" y="1730375"/>
            <a:ext cx="8290798" cy="2985625"/>
          </a:xfrm>
        </p:spPr>
        <p:txBody>
          <a:bodyPr anchor="b" anchorCtr="0">
            <a:noAutofit/>
          </a:bodyPr>
          <a:lstStyle>
            <a:lvl1pPr>
              <a:lnSpc>
                <a:spcPct val="83000"/>
              </a:lnSpc>
              <a:defRPr sz="6000">
                <a:solidFill>
                  <a:schemeClr val="accent1"/>
                </a:solidFill>
              </a:defRPr>
            </a:lvl1pPr>
          </a:lstStyle>
          <a:p>
            <a:r>
              <a:rPr lang="en-GB"/>
              <a:t>Click to add title</a:t>
            </a:r>
          </a:p>
        </p:txBody>
      </p:sp>
      <p:sp>
        <p:nvSpPr>
          <p:cNvPr id="28" name="Subtitle 2">
            <a:extLst>
              <a:ext uri="{FF2B5EF4-FFF2-40B4-BE49-F238E27FC236}">
                <a16:creationId xmlns:a16="http://schemas.microsoft.com/office/drawing/2014/main" id="{52A4BCE6-B178-4BF6-BBA3-BC5CCD7F1111}"/>
              </a:ext>
            </a:extLst>
          </p:cNvPr>
          <p:cNvSpPr>
            <a:spLocks noGrp="1"/>
          </p:cNvSpPr>
          <p:nvPr>
            <p:ph type="subTitle" idx="1" hasCustomPrompt="1"/>
          </p:nvPr>
        </p:nvSpPr>
        <p:spPr>
          <a:xfrm>
            <a:off x="540000" y="4946400"/>
            <a:ext cx="8290798" cy="648072"/>
          </a:xfrm>
        </p:spPr>
        <p:txBody>
          <a:bodyPr/>
          <a:lstStyle>
            <a:lvl1pPr marL="0" indent="0" algn="l" defTabSz="914400" rtl="0" eaLnBrk="1" latinLnBrk="0" hangingPunct="1">
              <a:lnSpc>
                <a:spcPct val="83000"/>
              </a:lnSpc>
              <a:spcBef>
                <a:spcPts val="0"/>
              </a:spcBef>
              <a:buNone/>
              <a:defRPr lang="en-US" sz="2000" b="0" kern="1200" dirty="0">
                <a:solidFill>
                  <a:schemeClr val="accent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add subtitle</a:t>
            </a:r>
          </a:p>
        </p:txBody>
      </p:sp>
      <p:sp>
        <p:nvSpPr>
          <p:cNvPr id="29" name="Text Placeholder 3">
            <a:extLst>
              <a:ext uri="{FF2B5EF4-FFF2-40B4-BE49-F238E27FC236}">
                <a16:creationId xmlns:a16="http://schemas.microsoft.com/office/drawing/2014/main" id="{FD03B31E-37CD-4AFE-AF40-02CD88865192}"/>
              </a:ext>
            </a:extLst>
          </p:cNvPr>
          <p:cNvSpPr>
            <a:spLocks noGrp="1"/>
          </p:cNvSpPr>
          <p:nvPr>
            <p:ph type="body" sz="quarter" idx="18" hasCustomPrompt="1"/>
          </p:nvPr>
        </p:nvSpPr>
        <p:spPr>
          <a:xfrm>
            <a:off x="539748" y="5768975"/>
            <a:ext cx="8291049" cy="277813"/>
          </a:xfrm>
        </p:spPr>
        <p:txBody>
          <a:bodyPr anchor="b" anchorCtr="0"/>
          <a:lstStyle>
            <a:lvl1pPr marL="0" indent="0">
              <a:lnSpc>
                <a:spcPct val="83000"/>
              </a:lnSpc>
              <a:spcBef>
                <a:spcPts val="0"/>
              </a:spcBef>
              <a:buNone/>
              <a:tabLst/>
              <a:defRPr sz="1400" b="0"/>
            </a:lvl1pPr>
            <a:lvl2pPr marL="0" indent="0">
              <a:lnSpc>
                <a:spcPct val="83000"/>
              </a:lnSpc>
              <a:spcBef>
                <a:spcPts val="0"/>
              </a:spcBef>
              <a:buNone/>
              <a:tabLst/>
              <a:defRPr sz="1400" b="0"/>
            </a:lvl2pPr>
            <a:lvl3pPr marL="0" indent="0">
              <a:lnSpc>
                <a:spcPct val="83000"/>
              </a:lnSpc>
              <a:spcBef>
                <a:spcPts val="0"/>
              </a:spcBef>
              <a:buNone/>
              <a:tabLst/>
              <a:defRPr sz="1400" b="0"/>
            </a:lvl3pPr>
            <a:lvl4pPr marL="0" indent="0">
              <a:lnSpc>
                <a:spcPct val="83000"/>
              </a:lnSpc>
              <a:spcBef>
                <a:spcPts val="0"/>
              </a:spcBef>
              <a:buNone/>
              <a:tabLst/>
              <a:defRPr sz="1400" b="0"/>
            </a:lvl4pPr>
            <a:lvl5pPr marL="0" indent="0">
              <a:lnSpc>
                <a:spcPct val="83000"/>
              </a:lnSpc>
              <a:spcBef>
                <a:spcPts val="0"/>
              </a:spcBef>
              <a:buNone/>
              <a:tabLst/>
              <a:defRPr sz="1400" b="0"/>
            </a:lvl5pPr>
          </a:lstStyle>
          <a:p>
            <a:pPr lvl="0"/>
            <a:r>
              <a:rPr lang="en-GB"/>
              <a:t>Click to add name, title etc..</a:t>
            </a:r>
          </a:p>
        </p:txBody>
      </p:sp>
      <p:sp>
        <p:nvSpPr>
          <p:cNvPr id="41" name="Date Placeholder 12" hidden="1">
            <a:extLst>
              <a:ext uri="{FF2B5EF4-FFF2-40B4-BE49-F238E27FC236}">
                <a16:creationId xmlns:a16="http://schemas.microsoft.com/office/drawing/2014/main" id="{F8C7B2A1-0C6D-4367-B22A-DB1D1248E7E8}"/>
              </a:ext>
            </a:extLst>
          </p:cNvPr>
          <p:cNvSpPr>
            <a:spLocks noGrp="1"/>
          </p:cNvSpPr>
          <p:nvPr>
            <p:ph type="dt" sz="half" idx="19"/>
          </p:nvPr>
        </p:nvSpPr>
        <p:spPr>
          <a:xfrm>
            <a:off x="0" y="6858000"/>
            <a:ext cx="0" cy="0"/>
          </a:xfrm>
        </p:spPr>
        <p:txBody>
          <a:bodyPr/>
          <a:lstStyle>
            <a:lvl1pPr>
              <a:defRPr>
                <a:solidFill>
                  <a:schemeClr val="bg1"/>
                </a:solidFill>
              </a:defRPr>
            </a:lvl1pPr>
          </a:lstStyle>
          <a:p>
            <a:endParaRPr lang="en-GB"/>
          </a:p>
        </p:txBody>
      </p:sp>
      <p:sp>
        <p:nvSpPr>
          <p:cNvPr id="42" name="Footer Placeholder 23" hidden="1">
            <a:extLst>
              <a:ext uri="{FF2B5EF4-FFF2-40B4-BE49-F238E27FC236}">
                <a16:creationId xmlns:a16="http://schemas.microsoft.com/office/drawing/2014/main" id="{70E9D16D-FE2F-4908-ABD5-BB45ECB4099A}"/>
              </a:ext>
            </a:extLst>
          </p:cNvPr>
          <p:cNvSpPr>
            <a:spLocks noGrp="1"/>
          </p:cNvSpPr>
          <p:nvPr>
            <p:ph type="ftr" sz="quarter" idx="16"/>
          </p:nvPr>
        </p:nvSpPr>
        <p:spPr>
          <a:xfrm>
            <a:off x="0" y="6858000"/>
            <a:ext cx="0" cy="0"/>
          </a:xfrm>
        </p:spPr>
        <p:txBody>
          <a:bodyPr/>
          <a:lstStyle>
            <a:lvl1pPr>
              <a:defRPr sz="100">
                <a:noFill/>
              </a:defRPr>
            </a:lvl1pPr>
          </a:lstStyle>
          <a:p>
            <a:endParaRPr lang="en-GB">
              <a:noFill/>
            </a:endParaRPr>
          </a:p>
        </p:txBody>
      </p:sp>
      <p:sp>
        <p:nvSpPr>
          <p:cNvPr id="43" name="Slide Number Placeholder 24" hidden="1">
            <a:extLst>
              <a:ext uri="{FF2B5EF4-FFF2-40B4-BE49-F238E27FC236}">
                <a16:creationId xmlns:a16="http://schemas.microsoft.com/office/drawing/2014/main" id="{393087B7-ABFA-4120-819F-40E9D4ED1169}"/>
              </a:ext>
            </a:extLst>
          </p:cNvPr>
          <p:cNvSpPr>
            <a:spLocks noGrp="1"/>
          </p:cNvSpPr>
          <p:nvPr>
            <p:ph type="sldNum" sz="quarter" idx="17"/>
          </p:nvPr>
        </p:nvSpPr>
        <p:spPr>
          <a:xfrm>
            <a:off x="0" y="6858000"/>
            <a:ext cx="0" cy="0"/>
          </a:xfrm>
        </p:spPr>
        <p:txBody>
          <a:bodyPr/>
          <a:lstStyle>
            <a:lvl1pPr>
              <a:defRPr sz="100">
                <a:noFill/>
              </a:defRPr>
            </a:lvl1pPr>
          </a:lstStyle>
          <a:p>
            <a:fld id="{5BA07366-CB75-4AA8-9E5B-928B849F427C}" type="slidenum">
              <a:rPr lang="en-GB" smtClean="0"/>
              <a:pPr/>
              <a:t>‹#›</a:t>
            </a:fld>
            <a:endParaRPr lang="en-GB" sz="100"/>
          </a:p>
        </p:txBody>
      </p:sp>
      <p:sp>
        <p:nvSpPr>
          <p:cNvPr id="52" name="Text Placeholder 51">
            <a:extLst>
              <a:ext uri="{FF2B5EF4-FFF2-40B4-BE49-F238E27FC236}">
                <a16:creationId xmlns:a16="http://schemas.microsoft.com/office/drawing/2014/main" id="{91479EF3-988A-4C9C-ADDB-C1D212A272B4}"/>
              </a:ext>
            </a:extLst>
          </p:cNvPr>
          <p:cNvSpPr>
            <a:spLocks noGrp="1" noChangeAspect="1"/>
          </p:cNvSpPr>
          <p:nvPr userDrawn="1">
            <p:ph type="body" sz="quarter" idx="22" hasCustomPrompt="1"/>
          </p:nvPr>
        </p:nvSpPr>
        <p:spPr>
          <a:xfrm>
            <a:off x="540000" y="540000"/>
            <a:ext cx="1702800" cy="727238"/>
          </a:xfrm>
          <a:custGeom>
            <a:avLst/>
            <a:gdLst>
              <a:gd name="connsiteX0" fmla="*/ 4835251 w 9270620"/>
              <a:gd name="connsiteY0" fmla="*/ 2948180 h 3959325"/>
              <a:gd name="connsiteX1" fmla="*/ 4835251 w 9270620"/>
              <a:gd name="connsiteY1" fmla="*/ 3779899 h 3959325"/>
              <a:gd name="connsiteX2" fmla="*/ 5282830 w 9270620"/>
              <a:gd name="connsiteY2" fmla="*/ 3779899 h 3959325"/>
              <a:gd name="connsiteX3" fmla="*/ 5590803 w 9270620"/>
              <a:gd name="connsiteY3" fmla="*/ 3686324 h 3959325"/>
              <a:gd name="connsiteX4" fmla="*/ 5693918 w 9270620"/>
              <a:gd name="connsiteY4" fmla="*/ 3399093 h 3959325"/>
              <a:gd name="connsiteX5" fmla="*/ 5693918 w 9270620"/>
              <a:gd name="connsiteY5" fmla="*/ 3329139 h 3959325"/>
              <a:gd name="connsiteX6" fmla="*/ 5590803 w 9270620"/>
              <a:gd name="connsiteY6" fmla="*/ 3039484 h 3959325"/>
              <a:gd name="connsiteX7" fmla="*/ 5282830 w 9270620"/>
              <a:gd name="connsiteY7" fmla="*/ 2948180 h 3959325"/>
              <a:gd name="connsiteX8" fmla="*/ 7923941 w 9270620"/>
              <a:gd name="connsiteY8" fmla="*/ 2768907 h 3959325"/>
              <a:gd name="connsiteX9" fmla="*/ 8147729 w 9270620"/>
              <a:gd name="connsiteY9" fmla="*/ 2768907 h 3959325"/>
              <a:gd name="connsiteX10" fmla="*/ 8603334 w 9270620"/>
              <a:gd name="connsiteY10" fmla="*/ 3699197 h 3959325"/>
              <a:gd name="connsiteX11" fmla="*/ 9058787 w 9270620"/>
              <a:gd name="connsiteY11" fmla="*/ 2768907 h 3959325"/>
              <a:gd name="connsiteX12" fmla="*/ 9269858 w 9270620"/>
              <a:gd name="connsiteY12" fmla="*/ 2768907 h 3959325"/>
              <a:gd name="connsiteX13" fmla="*/ 8674651 w 9270620"/>
              <a:gd name="connsiteY13" fmla="*/ 3959325 h 3959325"/>
              <a:gd name="connsiteX14" fmla="*/ 8520664 w 9270620"/>
              <a:gd name="connsiteY14" fmla="*/ 3959325 h 3959325"/>
              <a:gd name="connsiteX15" fmla="*/ 6265204 w 9270620"/>
              <a:gd name="connsiteY15" fmla="*/ 2768907 h 3959325"/>
              <a:gd name="connsiteX16" fmla="*/ 6349390 w 9270620"/>
              <a:gd name="connsiteY16" fmla="*/ 2768907 h 3959325"/>
              <a:gd name="connsiteX17" fmla="*/ 6458862 w 9270620"/>
              <a:gd name="connsiteY17" fmla="*/ 2768907 h 3959325"/>
              <a:gd name="connsiteX18" fmla="*/ 7379459 w 9270620"/>
              <a:gd name="connsiteY18" fmla="*/ 3699197 h 3959325"/>
              <a:gd name="connsiteX19" fmla="*/ 7379459 w 9270620"/>
              <a:gd name="connsiteY19" fmla="*/ 2768907 h 3959325"/>
              <a:gd name="connsiteX20" fmla="*/ 7574783 w 9270620"/>
              <a:gd name="connsiteY20" fmla="*/ 2768907 h 3959325"/>
              <a:gd name="connsiteX21" fmla="*/ 7574783 w 9270620"/>
              <a:gd name="connsiteY21" fmla="*/ 3959325 h 3959325"/>
              <a:gd name="connsiteX22" fmla="*/ 7379459 w 9270620"/>
              <a:gd name="connsiteY22" fmla="*/ 3959325 h 3959325"/>
              <a:gd name="connsiteX23" fmla="*/ 6458862 w 9270620"/>
              <a:gd name="connsiteY23" fmla="*/ 3030248 h 3959325"/>
              <a:gd name="connsiteX24" fmla="*/ 6458862 w 9270620"/>
              <a:gd name="connsiteY24" fmla="*/ 3959325 h 3959325"/>
              <a:gd name="connsiteX25" fmla="*/ 6265204 w 9270620"/>
              <a:gd name="connsiteY25" fmla="*/ 3959325 h 3959325"/>
              <a:gd name="connsiteX26" fmla="*/ 4636746 w 9270620"/>
              <a:gd name="connsiteY26" fmla="*/ 2768907 h 3959325"/>
              <a:gd name="connsiteX27" fmla="*/ 4725625 w 9270620"/>
              <a:gd name="connsiteY27" fmla="*/ 2768907 h 3959325"/>
              <a:gd name="connsiteX28" fmla="*/ 4835098 w 9270620"/>
              <a:gd name="connsiteY28" fmla="*/ 2768907 h 3959325"/>
              <a:gd name="connsiteX29" fmla="*/ 5281164 w 9270620"/>
              <a:gd name="connsiteY29" fmla="*/ 2768907 h 3959325"/>
              <a:gd name="connsiteX30" fmla="*/ 5606551 w 9270620"/>
              <a:gd name="connsiteY30" fmla="*/ 2830078 h 3959325"/>
              <a:gd name="connsiteX31" fmla="*/ 5816110 w 9270620"/>
              <a:gd name="connsiteY31" fmla="*/ 3014048 h 3959325"/>
              <a:gd name="connsiteX32" fmla="*/ 5889091 w 9270620"/>
              <a:gd name="connsiteY32" fmla="*/ 3322781 h 3959325"/>
              <a:gd name="connsiteX33" fmla="*/ 5889091 w 9270620"/>
              <a:gd name="connsiteY33" fmla="*/ 3405301 h 3959325"/>
              <a:gd name="connsiteX34" fmla="*/ 5816110 w 9270620"/>
              <a:gd name="connsiteY34" fmla="*/ 3714035 h 3959325"/>
              <a:gd name="connsiteX35" fmla="*/ 5606551 w 9270620"/>
              <a:gd name="connsiteY35" fmla="*/ 3898154 h 3959325"/>
              <a:gd name="connsiteX36" fmla="*/ 5281164 w 9270620"/>
              <a:gd name="connsiteY36" fmla="*/ 3959325 h 3959325"/>
              <a:gd name="connsiteX37" fmla="*/ 4835098 w 9270620"/>
              <a:gd name="connsiteY37" fmla="*/ 3959325 h 3959325"/>
              <a:gd name="connsiteX38" fmla="*/ 4725625 w 9270620"/>
              <a:gd name="connsiteY38" fmla="*/ 3959325 h 3959325"/>
              <a:gd name="connsiteX39" fmla="*/ 4636746 w 9270620"/>
              <a:gd name="connsiteY39" fmla="*/ 3959325 h 3959325"/>
              <a:gd name="connsiteX40" fmla="*/ 0 w 9270620"/>
              <a:gd name="connsiteY40" fmla="*/ 1844070 h 3959325"/>
              <a:gd name="connsiteX41" fmla="*/ 9270620 w 9270620"/>
              <a:gd name="connsiteY41" fmla="*/ 1844070 h 3959325"/>
              <a:gd name="connsiteX42" fmla="*/ 9270620 w 9270620"/>
              <a:gd name="connsiteY42" fmla="*/ 2212762 h 3959325"/>
              <a:gd name="connsiteX43" fmla="*/ 0 w 9270620"/>
              <a:gd name="connsiteY43" fmla="*/ 2212762 h 3959325"/>
              <a:gd name="connsiteX44" fmla="*/ 0 w 9270620"/>
              <a:gd name="connsiteY44" fmla="*/ 1475528 h 3959325"/>
              <a:gd name="connsiteX45" fmla="*/ 9270620 w 9270620"/>
              <a:gd name="connsiteY45" fmla="*/ 1475528 h 3959325"/>
              <a:gd name="connsiteX46" fmla="*/ 9270620 w 9270620"/>
              <a:gd name="connsiteY46" fmla="*/ 1660101 h 3959325"/>
              <a:gd name="connsiteX47" fmla="*/ 0 w 9270620"/>
              <a:gd name="connsiteY47" fmla="*/ 1660101 h 3959325"/>
              <a:gd name="connsiteX48" fmla="*/ 0 w 9270620"/>
              <a:gd name="connsiteY48" fmla="*/ 0 h 3959325"/>
              <a:gd name="connsiteX49" fmla="*/ 9270620 w 9270620"/>
              <a:gd name="connsiteY49" fmla="*/ 0 h 3959325"/>
              <a:gd name="connsiteX50" fmla="*/ 9270620 w 9270620"/>
              <a:gd name="connsiteY50" fmla="*/ 1106839 h 3959325"/>
              <a:gd name="connsiteX51" fmla="*/ 0 w 9270620"/>
              <a:gd name="connsiteY51" fmla="*/ 1106839 h 39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70620" h="3959325">
                <a:moveTo>
                  <a:pt x="4835251" y="2948180"/>
                </a:moveTo>
                <a:lnTo>
                  <a:pt x="4835251" y="3779899"/>
                </a:lnTo>
                <a:lnTo>
                  <a:pt x="5282830" y="3779899"/>
                </a:lnTo>
                <a:cubicBezTo>
                  <a:pt x="5419404" y="3779899"/>
                  <a:pt x="5522065" y="3748707"/>
                  <a:pt x="5590803" y="3686324"/>
                </a:cubicBezTo>
                <a:cubicBezTo>
                  <a:pt x="5659548" y="3623943"/>
                  <a:pt x="5693918" y="3528250"/>
                  <a:pt x="5693918" y="3399093"/>
                </a:cubicBezTo>
                <a:lnTo>
                  <a:pt x="5693918" y="3329139"/>
                </a:lnTo>
                <a:cubicBezTo>
                  <a:pt x="5693918" y="3196955"/>
                  <a:pt x="5659548" y="3100352"/>
                  <a:pt x="5590803" y="3039484"/>
                </a:cubicBezTo>
                <a:cubicBezTo>
                  <a:pt x="5521912" y="2978616"/>
                  <a:pt x="5419404" y="2948180"/>
                  <a:pt x="5282830" y="2948180"/>
                </a:cubicBezTo>
                <a:close/>
                <a:moveTo>
                  <a:pt x="7923941" y="2768907"/>
                </a:moveTo>
                <a:lnTo>
                  <a:pt x="8147729" y="2768907"/>
                </a:lnTo>
                <a:lnTo>
                  <a:pt x="8603334" y="3699197"/>
                </a:lnTo>
                <a:lnTo>
                  <a:pt x="9058787" y="2768907"/>
                </a:lnTo>
                <a:lnTo>
                  <a:pt x="9269858" y="2768907"/>
                </a:lnTo>
                <a:lnTo>
                  <a:pt x="8674651" y="3959325"/>
                </a:lnTo>
                <a:lnTo>
                  <a:pt x="8520664" y="3959325"/>
                </a:lnTo>
                <a:close/>
                <a:moveTo>
                  <a:pt x="6265204" y="2768907"/>
                </a:moveTo>
                <a:lnTo>
                  <a:pt x="6349390" y="2768907"/>
                </a:lnTo>
                <a:lnTo>
                  <a:pt x="6458862" y="2768907"/>
                </a:lnTo>
                <a:lnTo>
                  <a:pt x="7379459" y="3699197"/>
                </a:lnTo>
                <a:lnTo>
                  <a:pt x="7379459" y="2768907"/>
                </a:lnTo>
                <a:lnTo>
                  <a:pt x="7574783" y="2768907"/>
                </a:lnTo>
                <a:lnTo>
                  <a:pt x="7574783" y="3959325"/>
                </a:lnTo>
                <a:lnTo>
                  <a:pt x="7379459" y="3959325"/>
                </a:lnTo>
                <a:lnTo>
                  <a:pt x="6458862" y="3030248"/>
                </a:lnTo>
                <a:lnTo>
                  <a:pt x="6458862" y="3959325"/>
                </a:lnTo>
                <a:lnTo>
                  <a:pt x="6265204" y="3959325"/>
                </a:lnTo>
                <a:close/>
                <a:moveTo>
                  <a:pt x="4636746" y="2768907"/>
                </a:moveTo>
                <a:lnTo>
                  <a:pt x="4725625" y="2768907"/>
                </a:lnTo>
                <a:lnTo>
                  <a:pt x="4835098" y="2768907"/>
                </a:lnTo>
                <a:lnTo>
                  <a:pt x="5281164" y="2768907"/>
                </a:lnTo>
                <a:cubicBezTo>
                  <a:pt x="5407140" y="2768907"/>
                  <a:pt x="5515553" y="2789347"/>
                  <a:pt x="5606551" y="2830078"/>
                </a:cubicBezTo>
                <a:cubicBezTo>
                  <a:pt x="5697551" y="2870809"/>
                  <a:pt x="5767352" y="2932130"/>
                  <a:pt x="5816110" y="3014048"/>
                </a:cubicBezTo>
                <a:cubicBezTo>
                  <a:pt x="5864711" y="3096112"/>
                  <a:pt x="5889091" y="3198923"/>
                  <a:pt x="5889091" y="3322781"/>
                </a:cubicBezTo>
                <a:lnTo>
                  <a:pt x="5889091" y="3405301"/>
                </a:lnTo>
                <a:cubicBezTo>
                  <a:pt x="5889091" y="3529156"/>
                  <a:pt x="5864711" y="3631967"/>
                  <a:pt x="5816110" y="3714035"/>
                </a:cubicBezTo>
                <a:cubicBezTo>
                  <a:pt x="5767352" y="3796099"/>
                  <a:pt x="5697551" y="3857423"/>
                  <a:pt x="5606551" y="3898154"/>
                </a:cubicBezTo>
                <a:cubicBezTo>
                  <a:pt x="5515553" y="3938885"/>
                  <a:pt x="5407140" y="3959325"/>
                  <a:pt x="5281164" y="3959325"/>
                </a:cubicBezTo>
                <a:lnTo>
                  <a:pt x="4835098" y="3959325"/>
                </a:lnTo>
                <a:lnTo>
                  <a:pt x="4725625" y="3959325"/>
                </a:lnTo>
                <a:lnTo>
                  <a:pt x="4636746" y="3959325"/>
                </a:lnTo>
                <a:close/>
                <a:moveTo>
                  <a:pt x="0" y="1844070"/>
                </a:moveTo>
                <a:lnTo>
                  <a:pt x="9270620" y="1844070"/>
                </a:lnTo>
                <a:lnTo>
                  <a:pt x="9270620" y="2212762"/>
                </a:lnTo>
                <a:lnTo>
                  <a:pt x="0" y="2212762"/>
                </a:lnTo>
                <a:close/>
                <a:moveTo>
                  <a:pt x="0" y="1475528"/>
                </a:moveTo>
                <a:lnTo>
                  <a:pt x="9270620" y="1475528"/>
                </a:lnTo>
                <a:lnTo>
                  <a:pt x="9270620" y="1660101"/>
                </a:lnTo>
                <a:lnTo>
                  <a:pt x="0" y="1660101"/>
                </a:lnTo>
                <a:close/>
                <a:moveTo>
                  <a:pt x="0" y="0"/>
                </a:moveTo>
                <a:lnTo>
                  <a:pt x="9270620" y="0"/>
                </a:lnTo>
                <a:lnTo>
                  <a:pt x="9270620" y="1106839"/>
                </a:lnTo>
                <a:lnTo>
                  <a:pt x="0" y="1106839"/>
                </a:lnTo>
                <a:close/>
              </a:path>
            </a:pathLst>
          </a:custGeom>
          <a:solidFill>
            <a:schemeClr val="accent1"/>
          </a:solidFill>
        </p:spPr>
        <p:txBody>
          <a:bodyPr wrap="square">
            <a:noAutofit/>
          </a:bodyPr>
          <a:lstStyle>
            <a:lvl1pPr>
              <a:buNone/>
              <a:defRPr sz="100">
                <a:noFill/>
              </a:defRPr>
            </a:lvl1pPr>
          </a:lstStyle>
          <a:p>
            <a:pPr lvl="0"/>
            <a:r>
              <a:rPr lang="en-GB"/>
              <a:t>.</a:t>
            </a:r>
          </a:p>
        </p:txBody>
      </p:sp>
      <p:sp>
        <p:nvSpPr>
          <p:cNvPr id="13" name="Text Placeholder 51">
            <a:extLst>
              <a:ext uri="{FF2B5EF4-FFF2-40B4-BE49-F238E27FC236}">
                <a16:creationId xmlns:a16="http://schemas.microsoft.com/office/drawing/2014/main" id="{365B6A09-D9FD-4ED0-98F5-8CCC60EAA84E}"/>
              </a:ext>
            </a:extLst>
          </p:cNvPr>
          <p:cNvSpPr>
            <a:spLocks noGrp="1" noChangeAspect="1"/>
          </p:cNvSpPr>
          <p:nvPr>
            <p:ph type="body" sz="quarter" idx="23" hasCustomPrompt="1"/>
          </p:nvPr>
        </p:nvSpPr>
        <p:spPr bwMode="white">
          <a:xfrm>
            <a:off x="9950400" y="540000"/>
            <a:ext cx="1702800" cy="110911"/>
          </a:xfrm>
          <a:prstGeom prst="rect">
            <a:avLst/>
          </a:prstGeom>
          <a:blipFill>
            <a:blip r:embed="rId3">
              <a:extLst>
                <a:ext uri="{96DAC541-7B7A-43D3-8B79-37D633B846F1}">
                  <asvg:svgBlip xmlns:asvg="http://schemas.microsoft.com/office/drawing/2016/SVG/main" r:embed="rId4"/>
                </a:ext>
              </a:extLst>
            </a:blip>
            <a:stretch>
              <a:fillRect/>
            </a:stretch>
          </a:blipFill>
        </p:spPr>
        <p:txBody>
          <a:bodyPr wrap="square">
            <a:noAutofit/>
          </a:bodyPr>
          <a:lstStyle>
            <a:lvl1pPr>
              <a:buNone/>
              <a:defRPr sz="100">
                <a:noFill/>
              </a:defRPr>
            </a:lvl1pPr>
          </a:lstStyle>
          <a:p>
            <a:pPr lvl="0"/>
            <a:r>
              <a:rPr lang="en-GB"/>
              <a:t>.</a:t>
            </a:r>
          </a:p>
        </p:txBody>
      </p:sp>
      <p:sp>
        <p:nvSpPr>
          <p:cNvPr id="39" name="_SD_FLD_DocumentNumber">
            <a:extLst>
              <a:ext uri="{FF2B5EF4-FFF2-40B4-BE49-F238E27FC236}">
                <a16:creationId xmlns:a16="http://schemas.microsoft.com/office/drawing/2014/main" id="{6D4A75F9-9621-4F28-A6CF-B645F5EF9C9F}"/>
              </a:ext>
            </a:extLst>
          </p:cNvPr>
          <p:cNvSpPr txBox="1">
            <a:spLocks noChangeArrowheads="1"/>
          </p:cNvSpPr>
          <p:nvPr userDrawn="1"/>
        </p:nvSpPr>
        <p:spPr bwMode="auto">
          <a:xfrm>
            <a:off x="540001" y="6440400"/>
            <a:ext cx="170155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spcBef>
                <a:spcPts val="0"/>
              </a:spcBef>
            </a:pPr>
            <a:endParaRPr lang="en-GB" altLang="ja-JP" sz="700">
              <a:solidFill>
                <a:schemeClr val="accent1"/>
              </a:solidFill>
              <a:ea typeface="ＭＳ Ｐゴシック" charset="-128"/>
              <a:cs typeface="Arial" charset="0"/>
            </a:endParaRPr>
          </a:p>
        </p:txBody>
      </p:sp>
      <p:sp>
        <p:nvSpPr>
          <p:cNvPr id="16" name="SD_FLD_Draft" hidden="1">
            <a:extLst>
              <a:ext uri="{FF2B5EF4-FFF2-40B4-BE49-F238E27FC236}">
                <a16:creationId xmlns:a16="http://schemas.microsoft.com/office/drawing/2014/main" id="{BD7D6A25-4428-4539-B039-5FC4AADC87C9}"/>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17" name="SD_FLD_Confidentiality">
            <a:extLst>
              <a:ext uri="{FF2B5EF4-FFF2-40B4-BE49-F238E27FC236}">
                <a16:creationId xmlns:a16="http://schemas.microsoft.com/office/drawing/2014/main" id="{31AB39E5-0741-4771-B91F-E17E5133945B}"/>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
        <p:nvSpPr>
          <p:cNvPr id="18" name="Text Placeholder 5">
            <a:extLst>
              <a:ext uri="{FF2B5EF4-FFF2-40B4-BE49-F238E27FC236}">
                <a16:creationId xmlns:a16="http://schemas.microsoft.com/office/drawing/2014/main" id="{6E7010F2-E87C-4A37-82E8-9658961C6357}"/>
              </a:ext>
            </a:extLst>
          </p:cNvPr>
          <p:cNvSpPr>
            <a:spLocks noGrp="1"/>
          </p:cNvSpPr>
          <p:nvPr>
            <p:ph type="body" sz="quarter" idx="20" hasCustomPrompt="1"/>
          </p:nvPr>
        </p:nvSpPr>
        <p:spPr>
          <a:xfrm>
            <a:off x="540000" y="6128743"/>
            <a:ext cx="8290797" cy="214833"/>
          </a:xfrm>
        </p:spPr>
        <p:txBody>
          <a:bodyPr/>
          <a:lstStyle>
            <a:lvl1pPr marL="0" indent="0" algn="l">
              <a:spcBef>
                <a:spcPts val="0"/>
              </a:spcBef>
              <a:buNone/>
              <a:defRPr sz="14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a:t>Insert date DD Month Year</a:t>
            </a:r>
          </a:p>
        </p:txBody>
      </p:sp>
    </p:spTree>
    <p:extLst>
      <p:ext uri="{BB962C8B-B14F-4D97-AF65-F5344CB8AC3E}">
        <p14:creationId xmlns:p14="http://schemas.microsoft.com/office/powerpoint/2010/main" val="3393400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high-level">
    <p:spTree>
      <p:nvGrpSpPr>
        <p:cNvPr id="1" name=""/>
        <p:cNvGrpSpPr/>
        <p:nvPr/>
      </p:nvGrpSpPr>
      <p:grpSpPr>
        <a:xfrm>
          <a:off x="0" y="0"/>
          <a:ext cx="0" cy="0"/>
          <a:chOff x="0" y="0"/>
          <a:chExt cx="0" cy="0"/>
        </a:xfrm>
      </p:grpSpPr>
      <p:sp>
        <p:nvSpPr>
          <p:cNvPr id="8" name="Picture Placeholder 7"/>
          <p:cNvSpPr>
            <a:spLocks noGrp="1"/>
          </p:cNvSpPr>
          <p:nvPr>
            <p:ph type="pic" sz="quarter" idx="15" hasCustomPrompt="1"/>
          </p:nvPr>
        </p:nvSpPr>
        <p:spPr>
          <a:xfrm>
            <a:off x="0" y="0"/>
            <a:ext cx="12192000" cy="6858000"/>
          </a:xfrm>
          <a:blipFill>
            <a:blip r:embed="rId2"/>
            <a:stretch>
              <a:fillRect/>
            </a:stretch>
          </a:blipFill>
        </p:spPr>
        <p:txBody>
          <a:bodyPr lIns="8064000" tIns="576000" rIns="1080000" anchor="ctr" anchorCtr="0"/>
          <a:lstStyle>
            <a:lvl1pPr marL="0" indent="0" algn="l">
              <a:buFontTx/>
              <a:buNone/>
              <a:defRPr sz="1600" b="0">
                <a:solidFill>
                  <a:schemeClr val="accent4"/>
                </a:solidFill>
              </a:defRPr>
            </a:lvl1pPr>
          </a:lstStyle>
          <a:p>
            <a:r>
              <a:rPr lang="en-GB"/>
              <a:t>Click on picture frame to insert background picture, click on DNV-menu / Image Tools-button / Choose Insert or Paste</a:t>
            </a:r>
          </a:p>
        </p:txBody>
      </p:sp>
      <p:sp>
        <p:nvSpPr>
          <p:cNvPr id="39" name="_SD_FLD_DocumentNumber">
            <a:extLst>
              <a:ext uri="{FF2B5EF4-FFF2-40B4-BE49-F238E27FC236}">
                <a16:creationId xmlns:a16="http://schemas.microsoft.com/office/drawing/2014/main" id="{6D4A75F9-9621-4F28-A6CF-B645F5EF9C9F}"/>
              </a:ext>
            </a:extLst>
          </p:cNvPr>
          <p:cNvSpPr txBox="1">
            <a:spLocks noChangeArrowheads="1"/>
          </p:cNvSpPr>
          <p:nvPr userDrawn="1"/>
        </p:nvSpPr>
        <p:spPr bwMode="auto">
          <a:xfrm>
            <a:off x="540001" y="6440400"/>
            <a:ext cx="170155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spcBef>
                <a:spcPts val="0"/>
              </a:spcBef>
            </a:pPr>
            <a:endParaRPr lang="en-GB" altLang="ja-JP" sz="700">
              <a:solidFill>
                <a:schemeClr val="accent1"/>
              </a:solidFill>
              <a:ea typeface="ＭＳ Ｐゴシック" charset="-128"/>
              <a:cs typeface="Arial" charset="0"/>
            </a:endParaRPr>
          </a:p>
        </p:txBody>
      </p:sp>
      <p:sp>
        <p:nvSpPr>
          <p:cNvPr id="16" name="SD_FLD_Draft" hidden="1">
            <a:extLst>
              <a:ext uri="{FF2B5EF4-FFF2-40B4-BE49-F238E27FC236}">
                <a16:creationId xmlns:a16="http://schemas.microsoft.com/office/drawing/2014/main" id="{BD7D6A25-4428-4539-B039-5FC4AADC87C9}"/>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17" name="SD_FLD_Confidentiality">
            <a:extLst>
              <a:ext uri="{FF2B5EF4-FFF2-40B4-BE49-F238E27FC236}">
                <a16:creationId xmlns:a16="http://schemas.microsoft.com/office/drawing/2014/main" id="{31AB39E5-0741-4771-B91F-E17E5133945B}"/>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
        <p:nvSpPr>
          <p:cNvPr id="63" name="Top white Text Placeholder 62">
            <a:extLst>
              <a:ext uri="{FF2B5EF4-FFF2-40B4-BE49-F238E27FC236}">
                <a16:creationId xmlns:a16="http://schemas.microsoft.com/office/drawing/2014/main" id="{86FA6806-F06F-4815-9C58-9A21745653C3}"/>
              </a:ext>
            </a:extLst>
          </p:cNvPr>
          <p:cNvSpPr>
            <a:spLocks noGrp="1"/>
          </p:cNvSpPr>
          <p:nvPr>
            <p:ph type="body" sz="quarter" idx="43" hasCustomPrompt="1"/>
          </p:nvPr>
        </p:nvSpPr>
        <p:spPr>
          <a:xfrm>
            <a:off x="539750" y="-1"/>
            <a:ext cx="6407150" cy="3429001"/>
          </a:xfrm>
          <a:solidFill>
            <a:schemeClr val="bg1"/>
          </a:solidFill>
        </p:spPr>
        <p:txBody>
          <a:bodyPr/>
          <a:lstStyle>
            <a:lvl1pPr>
              <a:defRPr sz="100">
                <a:noFill/>
              </a:defRPr>
            </a:lvl1pPr>
            <a:lvl2pPr>
              <a:defRPr sz="100"/>
            </a:lvl2pPr>
            <a:lvl3pPr>
              <a:defRPr sz="100"/>
            </a:lvl3pPr>
            <a:lvl4pPr>
              <a:defRPr sz="100"/>
            </a:lvl4pPr>
            <a:lvl5pPr>
              <a:defRPr sz="100"/>
            </a:lvl5pPr>
          </a:lstStyle>
          <a:p>
            <a:pPr lvl="0"/>
            <a:r>
              <a:rPr lang="en-GB"/>
              <a:t>.</a:t>
            </a:r>
          </a:p>
        </p:txBody>
      </p:sp>
      <p:sp>
        <p:nvSpPr>
          <p:cNvPr id="65" name="Top blue Text Placeholder 64">
            <a:extLst>
              <a:ext uri="{FF2B5EF4-FFF2-40B4-BE49-F238E27FC236}">
                <a16:creationId xmlns:a16="http://schemas.microsoft.com/office/drawing/2014/main" id="{44396705-2401-41FF-AC70-D31092879887}"/>
              </a:ext>
            </a:extLst>
          </p:cNvPr>
          <p:cNvSpPr>
            <a:spLocks noGrp="1"/>
          </p:cNvSpPr>
          <p:nvPr>
            <p:ph type="body" sz="quarter" idx="44" hasCustomPrompt="1"/>
          </p:nvPr>
        </p:nvSpPr>
        <p:spPr>
          <a:xfrm>
            <a:off x="540000" y="3390298"/>
            <a:ext cx="6408000" cy="1234800"/>
          </a:xfrm>
          <a:solidFill>
            <a:schemeClr val="tx2"/>
          </a:solidFill>
          <a:ln>
            <a:noFill/>
          </a:ln>
        </p:spPr>
        <p:txBody>
          <a:bodyPr/>
          <a:lstStyle>
            <a:lvl1pPr>
              <a:defRPr sz="100">
                <a:noFill/>
              </a:defRPr>
            </a:lvl1pPr>
            <a:lvl2pPr>
              <a:defRPr sz="100"/>
            </a:lvl2pPr>
            <a:lvl3pPr>
              <a:defRPr sz="100"/>
            </a:lvl3pPr>
            <a:lvl4pPr>
              <a:defRPr sz="100"/>
            </a:lvl4pPr>
            <a:lvl5pPr>
              <a:defRPr sz="100"/>
            </a:lvl5pPr>
          </a:lstStyle>
          <a:p>
            <a:pPr lvl="0"/>
            <a:r>
              <a:rPr lang="en-GB"/>
              <a:t>.</a:t>
            </a:r>
          </a:p>
        </p:txBody>
      </p:sp>
      <p:sp>
        <p:nvSpPr>
          <p:cNvPr id="26" name="Title 1">
            <a:extLst>
              <a:ext uri="{FF2B5EF4-FFF2-40B4-BE49-F238E27FC236}">
                <a16:creationId xmlns:a16="http://schemas.microsoft.com/office/drawing/2014/main" id="{18E2B2C2-0C1A-4F16-AB97-87EF9E7EAEEA}"/>
              </a:ext>
            </a:extLst>
          </p:cNvPr>
          <p:cNvSpPr>
            <a:spLocks noGrp="1"/>
          </p:cNvSpPr>
          <p:nvPr>
            <p:ph type="ctrTitle" hasCustomPrompt="1"/>
          </p:nvPr>
        </p:nvSpPr>
        <p:spPr>
          <a:xfrm>
            <a:off x="1080000" y="1592796"/>
            <a:ext cx="5320800" cy="1436524"/>
          </a:xfrm>
        </p:spPr>
        <p:txBody>
          <a:bodyPr anchor="t" anchorCtr="0">
            <a:noAutofit/>
          </a:bodyPr>
          <a:lstStyle>
            <a:lvl1pPr>
              <a:lnSpc>
                <a:spcPct val="83000"/>
              </a:lnSpc>
              <a:defRPr sz="3600">
                <a:solidFill>
                  <a:schemeClr val="accent1"/>
                </a:solidFill>
              </a:defRPr>
            </a:lvl1pPr>
          </a:lstStyle>
          <a:p>
            <a:r>
              <a:rPr lang="en-GB"/>
              <a:t>Click to add title</a:t>
            </a:r>
          </a:p>
        </p:txBody>
      </p:sp>
      <p:sp>
        <p:nvSpPr>
          <p:cNvPr id="30" name="Subtitle 2">
            <a:extLst>
              <a:ext uri="{FF2B5EF4-FFF2-40B4-BE49-F238E27FC236}">
                <a16:creationId xmlns:a16="http://schemas.microsoft.com/office/drawing/2014/main" id="{55756018-EA5B-4F5B-8ECA-D5A1005CDF47}"/>
              </a:ext>
            </a:extLst>
          </p:cNvPr>
          <p:cNvSpPr>
            <a:spLocks noGrp="1"/>
          </p:cNvSpPr>
          <p:nvPr>
            <p:ph type="subTitle" idx="1" hasCustomPrompt="1"/>
          </p:nvPr>
        </p:nvSpPr>
        <p:spPr>
          <a:xfrm>
            <a:off x="1076398" y="3661200"/>
            <a:ext cx="5342402" cy="316800"/>
          </a:xfrm>
        </p:spPr>
        <p:txBody>
          <a:bodyPr>
            <a:noAutofit/>
          </a:bodyPr>
          <a:lstStyle>
            <a:lvl1pPr marL="0" indent="0" algn="l" defTabSz="914400" rtl="0" eaLnBrk="1" latinLnBrk="0" hangingPunct="1">
              <a:lnSpc>
                <a:spcPct val="83000"/>
              </a:lnSpc>
              <a:spcBef>
                <a:spcPts val="0"/>
              </a:spcBef>
              <a:buNone/>
              <a:defRPr lang="en-US" sz="2000" b="0" kern="1200" dirty="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add subtitle</a:t>
            </a:r>
          </a:p>
        </p:txBody>
      </p:sp>
      <p:sp>
        <p:nvSpPr>
          <p:cNvPr id="31" name="Text Placeholder 3">
            <a:extLst>
              <a:ext uri="{FF2B5EF4-FFF2-40B4-BE49-F238E27FC236}">
                <a16:creationId xmlns:a16="http://schemas.microsoft.com/office/drawing/2014/main" id="{795036F0-513C-4690-81A2-F2137A557DCE}"/>
              </a:ext>
            </a:extLst>
          </p:cNvPr>
          <p:cNvSpPr>
            <a:spLocks noGrp="1"/>
          </p:cNvSpPr>
          <p:nvPr>
            <p:ph type="body" sz="quarter" idx="24" hasCustomPrompt="1"/>
          </p:nvPr>
        </p:nvSpPr>
        <p:spPr>
          <a:xfrm>
            <a:off x="1080000" y="3114000"/>
            <a:ext cx="5320800" cy="259200"/>
          </a:xfrm>
        </p:spPr>
        <p:txBody>
          <a:bodyPr anchor="t" anchorCtr="0">
            <a:normAutofit/>
          </a:bodyPr>
          <a:lstStyle>
            <a:lvl1pPr marL="0" indent="0">
              <a:lnSpc>
                <a:spcPct val="100000"/>
              </a:lnSpc>
              <a:spcBef>
                <a:spcPts val="0"/>
              </a:spcBef>
              <a:buNone/>
              <a:tabLst/>
              <a:defRPr sz="1400" b="0">
                <a:solidFill>
                  <a:schemeClr val="tx2"/>
                </a:solidFill>
              </a:defRPr>
            </a:lvl1pPr>
            <a:lvl2pPr marL="0" indent="0">
              <a:lnSpc>
                <a:spcPct val="83000"/>
              </a:lnSpc>
              <a:spcBef>
                <a:spcPts val="0"/>
              </a:spcBef>
              <a:buNone/>
              <a:tabLst/>
              <a:defRPr sz="1400" b="0"/>
            </a:lvl2pPr>
            <a:lvl3pPr marL="0" indent="0">
              <a:lnSpc>
                <a:spcPct val="83000"/>
              </a:lnSpc>
              <a:spcBef>
                <a:spcPts val="0"/>
              </a:spcBef>
              <a:buNone/>
              <a:tabLst/>
              <a:defRPr sz="1400" b="0"/>
            </a:lvl3pPr>
            <a:lvl4pPr marL="0" indent="0">
              <a:lnSpc>
                <a:spcPct val="83000"/>
              </a:lnSpc>
              <a:spcBef>
                <a:spcPts val="0"/>
              </a:spcBef>
              <a:buNone/>
              <a:tabLst/>
              <a:defRPr sz="1400" b="0"/>
            </a:lvl4pPr>
            <a:lvl5pPr marL="0" indent="0">
              <a:lnSpc>
                <a:spcPct val="83000"/>
              </a:lnSpc>
              <a:spcBef>
                <a:spcPts val="0"/>
              </a:spcBef>
              <a:buNone/>
              <a:tabLst/>
              <a:defRPr sz="1400" b="0"/>
            </a:lvl5pPr>
          </a:lstStyle>
          <a:p>
            <a:pPr lvl="0"/>
            <a:r>
              <a:rPr lang="en-GB"/>
              <a:t>Insert date DD Month Year</a:t>
            </a:r>
            <a:endParaRPr lang="en-US"/>
          </a:p>
        </p:txBody>
      </p:sp>
      <p:sp>
        <p:nvSpPr>
          <p:cNvPr id="18" name="Text Placeholder 5">
            <a:extLst>
              <a:ext uri="{FF2B5EF4-FFF2-40B4-BE49-F238E27FC236}">
                <a16:creationId xmlns:a16="http://schemas.microsoft.com/office/drawing/2014/main" id="{6E7010F2-E87C-4A37-82E8-9658961C6357}"/>
              </a:ext>
            </a:extLst>
          </p:cNvPr>
          <p:cNvSpPr>
            <a:spLocks noGrp="1"/>
          </p:cNvSpPr>
          <p:nvPr>
            <p:ph type="body" sz="quarter" idx="20" hasCustomPrompt="1"/>
          </p:nvPr>
        </p:nvSpPr>
        <p:spPr>
          <a:xfrm>
            <a:off x="1080001" y="4021200"/>
            <a:ext cx="5320800" cy="396000"/>
          </a:xfrm>
        </p:spPr>
        <p:txBody>
          <a:bodyPr/>
          <a:lstStyle>
            <a:lvl1pPr marL="0" indent="0" algn="l">
              <a:lnSpc>
                <a:spcPct val="83000"/>
              </a:lnSpc>
              <a:spcBef>
                <a:spcPts val="0"/>
              </a:spcBef>
              <a:buNone/>
              <a:defRPr sz="1400">
                <a:solidFill>
                  <a:schemeClr val="bg1"/>
                </a:solidFill>
              </a:defRPr>
            </a:lvl1pPr>
            <a:lvl2pPr marL="0" indent="0">
              <a:buNone/>
              <a:defRPr sz="1200"/>
            </a:lvl2pPr>
            <a:lvl3pPr marL="0" indent="0">
              <a:buNone/>
              <a:defRPr sz="1200"/>
            </a:lvl3pPr>
            <a:lvl4pPr marL="0" indent="0">
              <a:buNone/>
              <a:defRPr sz="1200"/>
            </a:lvl4pPr>
            <a:lvl5pPr marL="0" indent="0">
              <a:buNone/>
              <a:defRPr sz="1200"/>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name, title etc..</a:t>
            </a:r>
          </a:p>
          <a:p>
            <a:pPr lvl="0"/>
            <a:endParaRPr lang="en-GB"/>
          </a:p>
        </p:txBody>
      </p:sp>
      <p:sp>
        <p:nvSpPr>
          <p:cNvPr id="67" name="Logo Text Placeholder 66">
            <a:extLst>
              <a:ext uri="{FF2B5EF4-FFF2-40B4-BE49-F238E27FC236}">
                <a16:creationId xmlns:a16="http://schemas.microsoft.com/office/drawing/2014/main" id="{8F2A53FB-F4DD-4718-B83E-681A97D8089C}"/>
              </a:ext>
            </a:extLst>
          </p:cNvPr>
          <p:cNvSpPr>
            <a:spLocks noGrp="1"/>
          </p:cNvSpPr>
          <p:nvPr>
            <p:ph type="body" sz="quarter" idx="45" hasCustomPrompt="1"/>
          </p:nvPr>
        </p:nvSpPr>
        <p:spPr>
          <a:xfrm>
            <a:off x="1080000" y="540000"/>
            <a:ext cx="1702800" cy="727200"/>
          </a:xfrm>
          <a:blipFill>
            <a:blip r:embed="rId3">
              <a:extLst>
                <a:ext uri="{96DAC541-7B7A-43D3-8B79-37D633B846F1}">
                  <asvg:svgBlip xmlns:asvg="http://schemas.microsoft.com/office/drawing/2016/SVG/main" r:embed="rId4"/>
                </a:ext>
              </a:extLst>
            </a:blip>
            <a:stretch>
              <a:fillRect/>
            </a:stretch>
          </a:blipFill>
        </p:spPr>
        <p:txBody>
          <a:bodyPr/>
          <a:lstStyle>
            <a:lvl1pPr>
              <a:defRPr sz="100">
                <a:noFill/>
              </a:defRPr>
            </a:lvl1pPr>
            <a:lvl2pPr>
              <a:defRPr sz="100"/>
            </a:lvl2pPr>
            <a:lvl3pPr>
              <a:defRPr sz="100"/>
            </a:lvl3pPr>
            <a:lvl4pPr>
              <a:defRPr sz="100"/>
            </a:lvl4pPr>
            <a:lvl5pPr>
              <a:defRPr sz="100"/>
            </a:lvl5pPr>
          </a:lstStyle>
          <a:p>
            <a:pPr lvl="0"/>
            <a:r>
              <a:rPr lang="en-GB"/>
              <a:t>.</a:t>
            </a:r>
          </a:p>
        </p:txBody>
      </p:sp>
      <p:sp>
        <p:nvSpPr>
          <p:cNvPr id="69" name="Tagline Text Placeholder 68">
            <a:extLst>
              <a:ext uri="{FF2B5EF4-FFF2-40B4-BE49-F238E27FC236}">
                <a16:creationId xmlns:a16="http://schemas.microsoft.com/office/drawing/2014/main" id="{B2E61313-541F-4AA3-BFA3-10A9209FA814}"/>
              </a:ext>
            </a:extLst>
          </p:cNvPr>
          <p:cNvSpPr>
            <a:spLocks noGrp="1"/>
          </p:cNvSpPr>
          <p:nvPr>
            <p:ph type="body" sz="quarter" idx="46" hasCustomPrompt="1"/>
          </p:nvPr>
        </p:nvSpPr>
        <p:spPr>
          <a:xfrm>
            <a:off x="4716000" y="540000"/>
            <a:ext cx="1702800" cy="111600"/>
          </a:xfrm>
          <a:blipFill>
            <a:blip r:embed="rId5">
              <a:extLst>
                <a:ext uri="{96DAC541-7B7A-43D3-8B79-37D633B846F1}">
                  <asvg:svgBlip xmlns:asvg="http://schemas.microsoft.com/office/drawing/2016/SVG/main" r:embed="rId6"/>
                </a:ext>
              </a:extLst>
            </a:blip>
            <a:stretch>
              <a:fillRect/>
            </a:stretch>
          </a:blipFill>
        </p:spPr>
        <p:txBody>
          <a:bodyPr/>
          <a:lstStyle>
            <a:lvl1pPr>
              <a:defRPr sz="100">
                <a:noFill/>
              </a:defRPr>
            </a:lvl1pPr>
            <a:lvl2pPr>
              <a:defRPr sz="100"/>
            </a:lvl2pPr>
            <a:lvl3pPr>
              <a:defRPr sz="100"/>
            </a:lvl3pPr>
            <a:lvl4pPr>
              <a:defRPr sz="100"/>
            </a:lvl4pPr>
            <a:lvl5pPr>
              <a:defRPr sz="100"/>
            </a:lvl5pPr>
          </a:lstStyle>
          <a:p>
            <a:pPr lvl="0"/>
            <a:r>
              <a:rPr lang="en-GB"/>
              <a:t>.</a:t>
            </a:r>
          </a:p>
        </p:txBody>
      </p:sp>
      <p:sp>
        <p:nvSpPr>
          <p:cNvPr id="41" name="Date Placeholder 12" hidden="1">
            <a:extLst>
              <a:ext uri="{FF2B5EF4-FFF2-40B4-BE49-F238E27FC236}">
                <a16:creationId xmlns:a16="http://schemas.microsoft.com/office/drawing/2014/main" id="{F8C7B2A1-0C6D-4367-B22A-DB1D1248E7E8}"/>
              </a:ext>
            </a:extLst>
          </p:cNvPr>
          <p:cNvSpPr>
            <a:spLocks noGrp="1"/>
          </p:cNvSpPr>
          <p:nvPr>
            <p:ph type="dt" sz="half" idx="19"/>
          </p:nvPr>
        </p:nvSpPr>
        <p:spPr>
          <a:xfrm>
            <a:off x="0" y="6858000"/>
            <a:ext cx="0" cy="0"/>
          </a:xfrm>
        </p:spPr>
        <p:txBody>
          <a:bodyPr/>
          <a:lstStyle>
            <a:lvl1pPr>
              <a:defRPr>
                <a:solidFill>
                  <a:schemeClr val="bg1"/>
                </a:solidFill>
              </a:defRPr>
            </a:lvl1pPr>
          </a:lstStyle>
          <a:p>
            <a:endParaRPr lang="en-GB"/>
          </a:p>
        </p:txBody>
      </p:sp>
      <p:sp>
        <p:nvSpPr>
          <p:cNvPr id="42" name="Footer Placeholder 23" hidden="1">
            <a:extLst>
              <a:ext uri="{FF2B5EF4-FFF2-40B4-BE49-F238E27FC236}">
                <a16:creationId xmlns:a16="http://schemas.microsoft.com/office/drawing/2014/main" id="{70E9D16D-FE2F-4908-ABD5-BB45ECB4099A}"/>
              </a:ext>
            </a:extLst>
          </p:cNvPr>
          <p:cNvSpPr>
            <a:spLocks noGrp="1"/>
          </p:cNvSpPr>
          <p:nvPr>
            <p:ph type="ftr" sz="quarter" idx="16"/>
          </p:nvPr>
        </p:nvSpPr>
        <p:spPr>
          <a:xfrm>
            <a:off x="0" y="6858000"/>
            <a:ext cx="0" cy="0"/>
          </a:xfrm>
        </p:spPr>
        <p:txBody>
          <a:bodyPr/>
          <a:lstStyle>
            <a:lvl1pPr>
              <a:defRPr sz="100">
                <a:noFill/>
              </a:defRPr>
            </a:lvl1pPr>
          </a:lstStyle>
          <a:p>
            <a:endParaRPr lang="en-GB">
              <a:noFill/>
            </a:endParaRPr>
          </a:p>
        </p:txBody>
      </p:sp>
      <p:sp>
        <p:nvSpPr>
          <p:cNvPr id="43" name="Slide Number Placeholder 24" hidden="1">
            <a:extLst>
              <a:ext uri="{FF2B5EF4-FFF2-40B4-BE49-F238E27FC236}">
                <a16:creationId xmlns:a16="http://schemas.microsoft.com/office/drawing/2014/main" id="{393087B7-ABFA-4120-819F-40E9D4ED1169}"/>
              </a:ext>
            </a:extLst>
          </p:cNvPr>
          <p:cNvSpPr>
            <a:spLocks noGrp="1"/>
          </p:cNvSpPr>
          <p:nvPr>
            <p:ph type="sldNum" sz="quarter" idx="17"/>
          </p:nvPr>
        </p:nvSpPr>
        <p:spPr>
          <a:xfrm>
            <a:off x="0" y="6858000"/>
            <a:ext cx="0" cy="0"/>
          </a:xfrm>
        </p:spPr>
        <p:txBody>
          <a:bodyPr/>
          <a:lstStyle>
            <a:lvl1pPr>
              <a:defRPr sz="100">
                <a:noFill/>
              </a:defRPr>
            </a:lvl1pPr>
          </a:lstStyle>
          <a:p>
            <a:fld id="{5BA07366-CB75-4AA8-9E5B-928B849F427C}" type="slidenum">
              <a:rPr lang="en-GB" smtClean="0"/>
              <a:pPr/>
              <a:t>‹#›</a:t>
            </a:fld>
            <a:endParaRPr lang="en-GB" sz="100"/>
          </a:p>
        </p:txBody>
      </p:sp>
    </p:spTree>
    <p:extLst>
      <p:ext uri="{BB962C8B-B14F-4D97-AF65-F5344CB8AC3E}">
        <p14:creationId xmlns:p14="http://schemas.microsoft.com/office/powerpoint/2010/main" val="3907349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ver servic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1EE7B84-21D7-4D19-B8C2-98FB782C5002}"/>
              </a:ext>
            </a:extLst>
          </p:cNvPr>
          <p:cNvSpPr/>
          <p:nvPr userDrawn="1"/>
        </p:nvSpPr>
        <p:spPr>
          <a:xfrm>
            <a:off x="10892788" y="3428991"/>
            <a:ext cx="1299210" cy="343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8" name="Rectangle 27">
            <a:extLst>
              <a:ext uri="{FF2B5EF4-FFF2-40B4-BE49-F238E27FC236}">
                <a16:creationId xmlns:a16="http://schemas.microsoft.com/office/drawing/2014/main" id="{5C9E16D1-DD8A-448B-8C91-3F9644937B8A}"/>
              </a:ext>
            </a:extLst>
          </p:cNvPr>
          <p:cNvSpPr/>
          <p:nvPr userDrawn="1"/>
        </p:nvSpPr>
        <p:spPr>
          <a:xfrm>
            <a:off x="10892788" y="0"/>
            <a:ext cx="1299210" cy="34289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pic>
        <p:nvPicPr>
          <p:cNvPr id="27" name="Graphic 26">
            <a:extLst>
              <a:ext uri="{FF2B5EF4-FFF2-40B4-BE49-F238E27FC236}">
                <a16:creationId xmlns:a16="http://schemas.microsoft.com/office/drawing/2014/main" id="{45691DC5-BC42-4673-ABEB-824D2A1A48A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2347" t="1675" r="7579" b="42703"/>
          <a:stretch/>
        </p:blipFill>
        <p:spPr>
          <a:xfrm>
            <a:off x="10892789" y="0"/>
            <a:ext cx="1299210" cy="3428993"/>
          </a:xfrm>
          <a:prstGeom prst="rect">
            <a:avLst/>
          </a:prstGeom>
        </p:spPr>
      </p:pic>
      <p:sp>
        <p:nvSpPr>
          <p:cNvPr id="32" name="Picture Placeholder 31">
            <a:extLst>
              <a:ext uri="{FF2B5EF4-FFF2-40B4-BE49-F238E27FC236}">
                <a16:creationId xmlns:a16="http://schemas.microsoft.com/office/drawing/2014/main" id="{353A26F8-896D-4566-BE5C-C8CD2E8BB8E2}"/>
              </a:ext>
            </a:extLst>
          </p:cNvPr>
          <p:cNvSpPr>
            <a:spLocks noGrp="1"/>
          </p:cNvSpPr>
          <p:nvPr>
            <p:ph type="pic" sz="quarter" idx="19" hasCustomPrompt="1"/>
          </p:nvPr>
        </p:nvSpPr>
        <p:spPr>
          <a:xfrm>
            <a:off x="0" y="3428993"/>
            <a:ext cx="10892788" cy="3429007"/>
          </a:xfrm>
          <a:prstGeom prst="rect">
            <a:avLst/>
          </a:prstGeom>
          <a:blipFill>
            <a:blip r:embed="rId4"/>
            <a:stretch>
              <a:fillRect/>
            </a:stretch>
          </a:blipFill>
        </p:spPr>
        <p:txBody>
          <a:bodyPr wrap="square" lIns="3348000" rIns="3060000">
            <a:noAutofit/>
          </a:bodyPr>
          <a:lstStyle>
            <a:lvl1pPr marL="0" indent="0" algn="l">
              <a:buFontTx/>
              <a:buNone/>
              <a:defRPr sz="1600" b="0">
                <a:solidFill>
                  <a:schemeClr val="accent4"/>
                </a:solidFill>
              </a:defRPr>
            </a:lvl1pPr>
          </a:lstStyle>
          <a:p>
            <a:r>
              <a:rPr lang="en-GB"/>
              <a:t>Click on picture frame to insert background picture, click on DNV-menu / Image Tools-button / Choose Insert or Paste</a:t>
            </a:r>
          </a:p>
        </p:txBody>
      </p:sp>
      <p:sp>
        <p:nvSpPr>
          <p:cNvPr id="2" name="Title 1"/>
          <p:cNvSpPr>
            <a:spLocks noGrp="1"/>
          </p:cNvSpPr>
          <p:nvPr>
            <p:ph type="ctrTitle" hasCustomPrompt="1"/>
          </p:nvPr>
        </p:nvSpPr>
        <p:spPr>
          <a:xfrm>
            <a:off x="539750" y="1591200"/>
            <a:ext cx="6586538" cy="977407"/>
          </a:xfrm>
        </p:spPr>
        <p:txBody>
          <a:bodyPr anchor="t" anchorCtr="0">
            <a:noAutofit/>
          </a:bodyPr>
          <a:lstStyle>
            <a:lvl1pPr>
              <a:lnSpc>
                <a:spcPct val="83000"/>
              </a:lnSpc>
              <a:defRPr sz="3600">
                <a:solidFill>
                  <a:schemeClr val="accent1"/>
                </a:solidFill>
              </a:defRPr>
            </a:lvl1pPr>
          </a:lstStyle>
          <a:p>
            <a:r>
              <a:rPr lang="en-GB"/>
              <a:t>Click to add title</a:t>
            </a:r>
          </a:p>
        </p:txBody>
      </p:sp>
      <p:sp>
        <p:nvSpPr>
          <p:cNvPr id="31" name="Subtitle 2"/>
          <p:cNvSpPr>
            <a:spLocks noGrp="1"/>
          </p:cNvSpPr>
          <p:nvPr>
            <p:ph type="subTitle" idx="1" hasCustomPrompt="1"/>
          </p:nvPr>
        </p:nvSpPr>
        <p:spPr>
          <a:xfrm>
            <a:off x="539750" y="2620800"/>
            <a:ext cx="6586538" cy="316800"/>
          </a:xfrm>
        </p:spPr>
        <p:txBody>
          <a:bodyPr>
            <a:noAutofit/>
          </a:bodyPr>
          <a:lstStyle>
            <a:lvl1pPr marL="0" indent="0" algn="l" defTabSz="914400" rtl="0" eaLnBrk="1" latinLnBrk="0" hangingPunct="1">
              <a:lnSpc>
                <a:spcPct val="83000"/>
              </a:lnSpc>
              <a:spcBef>
                <a:spcPts val="0"/>
              </a:spcBef>
              <a:buNone/>
              <a:defRPr lang="en-US" sz="2000" b="0" kern="1200" dirty="0">
                <a:solidFill>
                  <a:schemeClr val="accent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add subtitle</a:t>
            </a:r>
          </a:p>
        </p:txBody>
      </p:sp>
      <p:sp>
        <p:nvSpPr>
          <p:cNvPr id="4" name="Text Placeholder 3">
            <a:extLst>
              <a:ext uri="{FF2B5EF4-FFF2-40B4-BE49-F238E27FC236}">
                <a16:creationId xmlns:a16="http://schemas.microsoft.com/office/drawing/2014/main" id="{2B2D590D-63DF-49A5-B495-2B2E9EA7D2AA}"/>
              </a:ext>
            </a:extLst>
          </p:cNvPr>
          <p:cNvSpPr>
            <a:spLocks noGrp="1"/>
          </p:cNvSpPr>
          <p:nvPr>
            <p:ph type="body" sz="quarter" idx="18" hasCustomPrompt="1"/>
          </p:nvPr>
        </p:nvSpPr>
        <p:spPr>
          <a:xfrm>
            <a:off x="539750" y="2980800"/>
            <a:ext cx="6586538" cy="396000"/>
          </a:xfrm>
        </p:spPr>
        <p:txBody>
          <a:bodyPr anchor="t" anchorCtr="0">
            <a:normAutofit/>
          </a:bodyPr>
          <a:lstStyle>
            <a:lvl1pPr marL="0" indent="0">
              <a:lnSpc>
                <a:spcPct val="83000"/>
              </a:lnSpc>
              <a:spcBef>
                <a:spcPts val="0"/>
              </a:spcBef>
              <a:buNone/>
              <a:tabLst/>
              <a:defRPr sz="1400" b="0">
                <a:solidFill>
                  <a:schemeClr val="accent1"/>
                </a:solidFill>
              </a:defRPr>
            </a:lvl1pPr>
            <a:lvl2pPr marL="0" indent="0">
              <a:lnSpc>
                <a:spcPct val="83000"/>
              </a:lnSpc>
              <a:spcBef>
                <a:spcPts val="0"/>
              </a:spcBef>
              <a:buNone/>
              <a:tabLst/>
              <a:defRPr sz="1400" b="0"/>
            </a:lvl2pPr>
            <a:lvl3pPr marL="0" indent="0">
              <a:lnSpc>
                <a:spcPct val="83000"/>
              </a:lnSpc>
              <a:spcBef>
                <a:spcPts val="0"/>
              </a:spcBef>
              <a:buNone/>
              <a:tabLst/>
              <a:defRPr sz="1400" b="0"/>
            </a:lvl3pPr>
            <a:lvl4pPr marL="0" indent="0">
              <a:lnSpc>
                <a:spcPct val="83000"/>
              </a:lnSpc>
              <a:spcBef>
                <a:spcPts val="0"/>
              </a:spcBef>
              <a:buNone/>
              <a:tabLst/>
              <a:defRPr sz="1400" b="0"/>
            </a:lvl4pPr>
            <a:lvl5pPr marL="0" indent="0">
              <a:lnSpc>
                <a:spcPct val="83000"/>
              </a:lnSpc>
              <a:spcBef>
                <a:spcPts val="0"/>
              </a:spcBef>
              <a:buNone/>
              <a:tabLst/>
              <a:defRPr sz="1400" b="0"/>
            </a:lvl5pPr>
          </a:lstStyle>
          <a:p>
            <a:pPr lvl="0"/>
            <a:r>
              <a:rPr lang="en-GB"/>
              <a:t>Click to add name, title etc..</a:t>
            </a:r>
          </a:p>
        </p:txBody>
      </p:sp>
      <p:sp>
        <p:nvSpPr>
          <p:cNvPr id="13" name="Date Placeholder 12" hidden="1"/>
          <p:cNvSpPr>
            <a:spLocks noGrp="1"/>
          </p:cNvSpPr>
          <p:nvPr>
            <p:ph type="dt" sz="half" idx="15"/>
          </p:nvPr>
        </p:nvSpPr>
        <p:spPr>
          <a:xfrm>
            <a:off x="0" y="6858000"/>
            <a:ext cx="0" cy="0"/>
          </a:xfrm>
        </p:spPr>
        <p:txBody>
          <a:bodyPr/>
          <a:lstStyle>
            <a:lvl1pPr>
              <a:defRPr>
                <a:solidFill>
                  <a:schemeClr val="bg1"/>
                </a:solidFill>
              </a:defRPr>
            </a:lvl1pPr>
          </a:lstStyle>
          <a:p>
            <a:endParaRPr lang="en-GB"/>
          </a:p>
        </p:txBody>
      </p:sp>
      <p:sp>
        <p:nvSpPr>
          <p:cNvPr id="24" name="Footer Placeholder 23" hidden="1"/>
          <p:cNvSpPr>
            <a:spLocks noGrp="1"/>
          </p:cNvSpPr>
          <p:nvPr>
            <p:ph type="ftr" sz="quarter" idx="16"/>
          </p:nvPr>
        </p:nvSpPr>
        <p:spPr>
          <a:xfrm>
            <a:off x="0" y="6858000"/>
            <a:ext cx="0" cy="0"/>
          </a:xfrm>
        </p:spPr>
        <p:txBody>
          <a:bodyPr/>
          <a:lstStyle>
            <a:lvl1pPr>
              <a:defRPr sz="100">
                <a:noFill/>
              </a:defRPr>
            </a:lvl1pPr>
          </a:lstStyle>
          <a:p>
            <a:endParaRPr lang="en-GB">
              <a:noFill/>
            </a:endParaRPr>
          </a:p>
        </p:txBody>
      </p:sp>
      <p:sp>
        <p:nvSpPr>
          <p:cNvPr id="25" name="Slide Number Placeholder 24" hidden="1"/>
          <p:cNvSpPr>
            <a:spLocks noGrp="1"/>
          </p:cNvSpPr>
          <p:nvPr>
            <p:ph type="sldNum" sz="quarter" idx="17"/>
          </p:nvPr>
        </p:nvSpPr>
        <p:spPr>
          <a:xfrm>
            <a:off x="0" y="6858000"/>
            <a:ext cx="0" cy="0"/>
          </a:xfrm>
        </p:spPr>
        <p:txBody>
          <a:bodyPr/>
          <a:lstStyle>
            <a:lvl1pPr>
              <a:defRPr sz="100">
                <a:noFill/>
              </a:defRPr>
            </a:lvl1pPr>
          </a:lstStyle>
          <a:p>
            <a:fld id="{5BA07366-CB75-4AA8-9E5B-928B849F427C}" type="slidenum">
              <a:rPr lang="en-GB" smtClean="0"/>
              <a:pPr/>
              <a:t>‹#›</a:t>
            </a:fld>
            <a:endParaRPr lang="en-GB" sz="100"/>
          </a:p>
        </p:txBody>
      </p:sp>
      <p:sp>
        <p:nvSpPr>
          <p:cNvPr id="29" name="_SD_FLD_DocumentNumber"/>
          <p:cNvSpPr txBox="1">
            <a:spLocks noChangeArrowheads="1"/>
          </p:cNvSpPr>
          <p:nvPr userDrawn="1"/>
        </p:nvSpPr>
        <p:spPr bwMode="auto">
          <a:xfrm>
            <a:off x="540001" y="6440400"/>
            <a:ext cx="170155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spcBef>
                <a:spcPts val="0"/>
              </a:spcBef>
            </a:pPr>
            <a:endParaRPr lang="en-GB" altLang="ja-JP" sz="700">
              <a:solidFill>
                <a:schemeClr val="accent1"/>
              </a:solidFill>
              <a:ea typeface="ＭＳ Ｐゴシック" charset="-128"/>
              <a:cs typeface="Arial" charset="0"/>
            </a:endParaRPr>
          </a:p>
        </p:txBody>
      </p:sp>
      <p:sp>
        <p:nvSpPr>
          <p:cNvPr id="46" name="SD_FLD_Confidentiality">
            <a:extLst>
              <a:ext uri="{FF2B5EF4-FFF2-40B4-BE49-F238E27FC236}">
                <a16:creationId xmlns:a16="http://schemas.microsoft.com/office/drawing/2014/main" id="{4E7786D1-21E1-42FD-A034-CC844823A79D}"/>
              </a:ext>
            </a:extLst>
          </p:cNvPr>
          <p:cNvSpPr/>
          <p:nvPr userDrawn="1"/>
        </p:nvSpPr>
        <p:spPr>
          <a:xfrm>
            <a:off x="7126289" y="3095995"/>
            <a:ext cx="3223962" cy="22366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marL="0" algn="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
        <p:nvSpPr>
          <p:cNvPr id="37" name="SD_FLD_DocumentDate">
            <a:extLst>
              <a:ext uri="{FF2B5EF4-FFF2-40B4-BE49-F238E27FC236}">
                <a16:creationId xmlns:a16="http://schemas.microsoft.com/office/drawing/2014/main" id="{8708ADB9-3B0F-453F-A039-DB1191DA8B60}"/>
              </a:ext>
            </a:extLst>
          </p:cNvPr>
          <p:cNvSpPr txBox="1">
            <a:spLocks noChangeArrowheads="1"/>
          </p:cNvSpPr>
          <p:nvPr userDrawn="1"/>
        </p:nvSpPr>
        <p:spPr bwMode="auto">
          <a:xfrm>
            <a:off x="7126289" y="2983229"/>
            <a:ext cx="3223962" cy="189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r">
              <a:lnSpc>
                <a:spcPct val="83000"/>
              </a:lnSpc>
              <a:spcBef>
                <a:spcPts val="0"/>
              </a:spcBef>
            </a:pPr>
            <a:endParaRPr lang="en-GB" altLang="ja-JP" sz="1400" cap="none" baseline="0">
              <a:solidFill>
                <a:schemeClr val="accent1"/>
              </a:solidFill>
              <a:ea typeface="ＭＳ Ｐゴシック" charset="-128"/>
              <a:cs typeface="Arial" charset="0"/>
            </a:endParaRPr>
          </a:p>
        </p:txBody>
      </p:sp>
      <p:sp>
        <p:nvSpPr>
          <p:cNvPr id="39" name="SD_FLD_Draft" hidden="1">
            <a:extLst>
              <a:ext uri="{FF2B5EF4-FFF2-40B4-BE49-F238E27FC236}">
                <a16:creationId xmlns:a16="http://schemas.microsoft.com/office/drawing/2014/main" id="{2F1643DB-FB69-4D52-AC31-87438698FFD6}"/>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grpSp>
        <p:nvGrpSpPr>
          <p:cNvPr id="38" name="Logo">
            <a:extLst>
              <a:ext uri="{FF2B5EF4-FFF2-40B4-BE49-F238E27FC236}">
                <a16:creationId xmlns:a16="http://schemas.microsoft.com/office/drawing/2014/main" id="{196DDB45-CDCA-476F-809B-C62C84255763}"/>
              </a:ext>
            </a:extLst>
          </p:cNvPr>
          <p:cNvGrpSpPr>
            <a:grpSpLocks noChangeAspect="1"/>
          </p:cNvGrpSpPr>
          <p:nvPr userDrawn="1"/>
        </p:nvGrpSpPr>
        <p:grpSpPr>
          <a:xfrm>
            <a:off x="540000" y="540001"/>
            <a:ext cx="1702800" cy="727237"/>
            <a:chOff x="6380216" y="4059273"/>
            <a:chExt cx="2905863" cy="1241045"/>
          </a:xfrm>
        </p:grpSpPr>
        <p:sp>
          <p:nvSpPr>
            <p:cNvPr id="40" name="Freeform: Shape 39">
              <a:extLst>
                <a:ext uri="{FF2B5EF4-FFF2-40B4-BE49-F238E27FC236}">
                  <a16:creationId xmlns:a16="http://schemas.microsoft.com/office/drawing/2014/main" id="{99AE0E04-A811-402C-9CE3-BBE238EC2F38}"/>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rgbClr val="99D9F0"/>
            </a:solidFill>
            <a:ln w="4731"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380A0FC-DDF7-4C0C-ACFB-2F429FB7948A}"/>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rgbClr val="3F9C35"/>
            </a:solidFill>
            <a:ln w="4731"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79E4B05-CB75-4B58-9E28-2FAA335E1493}"/>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rgbClr val="003591"/>
            </a:solidFill>
            <a:ln w="4731"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ED928C2-5DAA-462E-90D6-80E99E2F3A77}"/>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rgbClr val="0F214A"/>
            </a:solidFill>
            <a:ln w="4731"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E08F6C9-1226-467B-81CC-D21D6869BD16}"/>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rgbClr val="0F214A"/>
            </a:solidFill>
            <a:ln w="4731"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EBFF170-9966-4D97-BD59-699C843D4DB9}"/>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rgbClr val="0F214A"/>
            </a:solidFill>
            <a:ln w="4731" cap="flat">
              <a:noFill/>
              <a:prstDash val="solid"/>
              <a:miter/>
            </a:ln>
          </p:spPr>
          <p:txBody>
            <a:bodyPr rtlCol="0" anchor="ctr"/>
            <a:lstStyle/>
            <a:p>
              <a:endParaRPr lang="en-GB"/>
            </a:p>
          </p:txBody>
        </p:sp>
      </p:grpSp>
      <p:pic>
        <p:nvPicPr>
          <p:cNvPr id="47" name="TAGLINE 60Black">
            <a:extLst>
              <a:ext uri="{FF2B5EF4-FFF2-40B4-BE49-F238E27FC236}">
                <a16:creationId xmlns:a16="http://schemas.microsoft.com/office/drawing/2014/main" id="{1DDB6F67-2C8F-419C-A09A-62A18305D40F}"/>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46865" y="539750"/>
            <a:ext cx="1703386" cy="110689"/>
          </a:xfrm>
          <a:prstGeom prst="rect">
            <a:avLst/>
          </a:prstGeom>
        </p:spPr>
      </p:pic>
    </p:spTree>
    <p:extLst>
      <p:ext uri="{BB962C8B-B14F-4D97-AF65-F5344CB8AC3E}">
        <p14:creationId xmlns:p14="http://schemas.microsoft.com/office/powerpoint/2010/main" val="1459626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genda slide">
    <p:bg>
      <p:bgPr>
        <a:solidFill>
          <a:schemeClr val="accent1"/>
        </a:solidFill>
        <a:effectLst/>
      </p:bgPr>
    </p:bg>
    <p:spTree>
      <p:nvGrpSpPr>
        <p:cNvPr id="1" name=""/>
        <p:cNvGrpSpPr/>
        <p:nvPr/>
      </p:nvGrpSpPr>
      <p:grpSpPr>
        <a:xfrm>
          <a:off x="0" y="0"/>
          <a:ext cx="0" cy="0"/>
          <a:chOff x="0" y="0"/>
          <a:chExt cx="0" cy="0"/>
        </a:xfrm>
      </p:grpSpPr>
      <p:grpSp>
        <p:nvGrpSpPr>
          <p:cNvPr id="10" name="Logo">
            <a:extLst>
              <a:ext uri="{FF2B5EF4-FFF2-40B4-BE49-F238E27FC236}">
                <a16:creationId xmlns:a16="http://schemas.microsoft.com/office/drawing/2014/main" id="{695A7F22-D090-4AF8-A177-30D9606CFDBE}"/>
              </a:ext>
            </a:extLst>
          </p:cNvPr>
          <p:cNvGrpSpPr/>
          <p:nvPr userDrawn="1"/>
        </p:nvGrpSpPr>
        <p:grpSpPr>
          <a:xfrm>
            <a:off x="10893210" y="6350918"/>
            <a:ext cx="755843" cy="322808"/>
            <a:chOff x="6380216" y="4059273"/>
            <a:chExt cx="2905863" cy="1241045"/>
          </a:xfrm>
          <a:solidFill>
            <a:schemeClr val="bg1"/>
          </a:solidFill>
        </p:grpSpPr>
        <p:sp>
          <p:nvSpPr>
            <p:cNvPr id="11" name="Freeform: Shape 10">
              <a:extLst>
                <a:ext uri="{FF2B5EF4-FFF2-40B4-BE49-F238E27FC236}">
                  <a16:creationId xmlns:a16="http://schemas.microsoft.com/office/drawing/2014/main" id="{DC3685D1-9F07-4341-8451-6ACA3C76F377}"/>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grpFill/>
            <a:ln w="4731"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05DB9FB-B858-4B06-A61C-9DAA21B1D160}"/>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grpFill/>
            <a:ln w="4731"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6694A08-8823-4FD6-88C7-8415CF19C262}"/>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grpFill/>
            <a:ln w="4731"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0EAD51D-BC75-421A-AA39-A25C2993AF87}"/>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grpFill/>
            <a:ln w="4731"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D0EDFBF-F6DC-4EE5-B961-FB8227BC86A9}"/>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grpFill/>
            <a:ln w="4731"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D9D8410-AE1F-42D5-9F0C-1407AD71DD5C}"/>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grpFill/>
            <a:ln w="4731" cap="flat">
              <a:noFill/>
              <a:prstDash val="solid"/>
              <a:miter/>
            </a:ln>
          </p:spPr>
          <p:txBody>
            <a:bodyPr rtlCol="0" anchor="ctr"/>
            <a:lstStyle/>
            <a:p>
              <a:endParaRPr lang="en-GB"/>
            </a:p>
          </p:txBody>
        </p:sp>
      </p:grpSp>
      <p:sp>
        <p:nvSpPr>
          <p:cNvPr id="2" name="Title 1"/>
          <p:cNvSpPr>
            <a:spLocks noGrp="1"/>
          </p:cNvSpPr>
          <p:nvPr>
            <p:ph type="title" hasCustomPrompt="1"/>
          </p:nvPr>
        </p:nvSpPr>
        <p:spPr/>
        <p:txBody>
          <a:bodyPr/>
          <a:lstStyle>
            <a:lvl1pPr>
              <a:defRPr>
                <a:solidFill>
                  <a:schemeClr val="bg1"/>
                </a:solidFill>
              </a:defRPr>
            </a:lvl1pPr>
          </a:lstStyle>
          <a:p>
            <a:r>
              <a:rPr lang="en-GB"/>
              <a:t>Click to insert agenda title</a:t>
            </a:r>
          </a:p>
        </p:txBody>
      </p:sp>
      <p:sp>
        <p:nvSpPr>
          <p:cNvPr id="7" name="Text Placeholder 6"/>
          <p:cNvSpPr>
            <a:spLocks noGrp="1"/>
          </p:cNvSpPr>
          <p:nvPr>
            <p:ph type="body" sz="quarter" idx="13" hasCustomPrompt="1"/>
          </p:nvPr>
        </p:nvSpPr>
        <p:spPr>
          <a:xfrm>
            <a:off x="539750" y="1730375"/>
            <a:ext cx="11110913" cy="4316413"/>
          </a:xfrm>
          <a:prstGeom prst="rect">
            <a:avLst/>
          </a:prstGeom>
        </p:spPr>
        <p:txBody>
          <a:bodyPr/>
          <a:lstStyle>
            <a:lvl1pPr marL="0" indent="0">
              <a:lnSpc>
                <a:spcPct val="107000"/>
              </a:lnSpc>
              <a:spcBef>
                <a:spcPts val="600"/>
              </a:spcBef>
              <a:buClr>
                <a:srgbClr val="333333"/>
              </a:buClr>
              <a:buFont typeface="Arial" panose="020B0604020202020204" pitchFamily="34" charset="0"/>
              <a:buChar char="​"/>
              <a:defRPr sz="2800" b="0">
                <a:solidFill>
                  <a:schemeClr val="bg1"/>
                </a:solidFill>
              </a:defRPr>
            </a:lvl1pPr>
            <a:lvl2pPr marL="180000" indent="-180000">
              <a:spcBef>
                <a:spcPts val="0"/>
              </a:spcBef>
              <a:buFont typeface="Arial" panose="020B0604020202020204" pitchFamily="34" charset="0"/>
              <a:buChar char="•"/>
              <a:defRPr sz="2000">
                <a:solidFill>
                  <a:schemeClr val="bg1"/>
                </a:solidFill>
              </a:defRPr>
            </a:lvl2pPr>
            <a:lvl3pPr marL="360000">
              <a:spcBef>
                <a:spcPts val="600"/>
              </a:spcBef>
              <a:defRPr>
                <a:solidFill>
                  <a:schemeClr val="bg1"/>
                </a:solidFill>
              </a:defRPr>
            </a:lvl3pPr>
          </a:lstStyle>
          <a:p>
            <a:pPr lvl="0"/>
            <a:r>
              <a:rPr lang="en-GB"/>
              <a:t>Click to add agenda topic, use DNV colour to highlight topic</a:t>
            </a:r>
          </a:p>
          <a:p>
            <a:pPr lvl="1"/>
            <a:r>
              <a:rPr lang="en-GB"/>
              <a:t>Second level</a:t>
            </a:r>
          </a:p>
          <a:p>
            <a:pPr lvl="2"/>
            <a:r>
              <a:rPr lang="en-GB"/>
              <a:t>Third level</a:t>
            </a:r>
          </a:p>
        </p:txBody>
      </p:sp>
      <p:sp>
        <p:nvSpPr>
          <p:cNvPr id="6" name="Date Placeholder 5">
            <a:extLst>
              <a:ext uri="{FF2B5EF4-FFF2-40B4-BE49-F238E27FC236}">
                <a16:creationId xmlns:a16="http://schemas.microsoft.com/office/drawing/2014/main" id="{9CC51AD2-C7F6-4AF5-83C7-C3346E7B2B96}"/>
              </a:ext>
            </a:extLst>
          </p:cNvPr>
          <p:cNvSpPr>
            <a:spLocks noGrp="1"/>
          </p:cNvSpPr>
          <p:nvPr>
            <p:ph type="dt" sz="half" idx="14"/>
          </p:nvPr>
        </p:nvSpPr>
        <p:spPr/>
        <p:txBody>
          <a:bodyPr/>
          <a:lstStyle/>
          <a:p>
            <a:endParaRPr lang="en-GB"/>
          </a:p>
        </p:txBody>
      </p:sp>
      <p:sp>
        <p:nvSpPr>
          <p:cNvPr id="8" name="Footer Placeholder 7">
            <a:extLst>
              <a:ext uri="{FF2B5EF4-FFF2-40B4-BE49-F238E27FC236}">
                <a16:creationId xmlns:a16="http://schemas.microsoft.com/office/drawing/2014/main" id="{A26645AE-FC10-4F79-953E-599B36B67B3F}"/>
              </a:ext>
            </a:extLst>
          </p:cNvPr>
          <p:cNvSpPr>
            <a:spLocks noGrp="1"/>
          </p:cNvSpPr>
          <p:nvPr>
            <p:ph type="ftr" sz="quarter" idx="15"/>
          </p:nvPr>
        </p:nvSpPr>
        <p:spPr/>
        <p:txBody>
          <a:bodyPr/>
          <a:lstStyle>
            <a:lvl1pPr>
              <a:defRPr>
                <a:solidFill>
                  <a:schemeClr val="bg1"/>
                </a:solidFill>
              </a:defRPr>
            </a:lvl1pPr>
          </a:lstStyle>
          <a:p>
            <a:endParaRPr lang="en-GB">
              <a:solidFill>
                <a:schemeClr val="bg1"/>
              </a:solidFill>
            </a:endParaRPr>
          </a:p>
        </p:txBody>
      </p:sp>
      <p:sp>
        <p:nvSpPr>
          <p:cNvPr id="9" name="Slide Number Placeholder 8">
            <a:extLst>
              <a:ext uri="{FF2B5EF4-FFF2-40B4-BE49-F238E27FC236}">
                <a16:creationId xmlns:a16="http://schemas.microsoft.com/office/drawing/2014/main" id="{17170CD4-9BE0-473A-A859-807C538E799F}"/>
              </a:ext>
            </a:extLst>
          </p:cNvPr>
          <p:cNvSpPr>
            <a:spLocks noGrp="1"/>
          </p:cNvSpPr>
          <p:nvPr>
            <p:ph type="sldNum" sz="quarter" idx="16"/>
          </p:nvPr>
        </p:nvSpPr>
        <p:spPr/>
        <p:txBody>
          <a:bodyPr/>
          <a:lstStyle>
            <a:lvl1pPr>
              <a:defRPr>
                <a:solidFill>
                  <a:schemeClr val="bg1"/>
                </a:solidFill>
              </a:defRPr>
            </a:lvl1pPr>
          </a:lstStyle>
          <a:p>
            <a:fld id="{5BA07366-CB75-4AA8-9E5B-928B849F427C}" type="slidenum">
              <a:rPr lang="en-GB" smtClean="0"/>
              <a:pPr/>
              <a:t>‹#›</a:t>
            </a:fld>
            <a:endParaRPr lang="en-GB"/>
          </a:p>
        </p:txBody>
      </p:sp>
      <p:sp>
        <p:nvSpPr>
          <p:cNvPr id="17" name="_SD_FLD_Copyright">
            <a:extLst>
              <a:ext uri="{FF2B5EF4-FFF2-40B4-BE49-F238E27FC236}">
                <a16:creationId xmlns:a16="http://schemas.microsoft.com/office/drawing/2014/main" id="{91DD9A75-AAB0-4D34-9DD6-745202F2B6EC}"/>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bg1"/>
                </a:solidFill>
              </a:rPr>
              <a:t>DNV ©</a:t>
            </a:r>
          </a:p>
        </p:txBody>
      </p:sp>
      <p:sp>
        <p:nvSpPr>
          <p:cNvPr id="18" name="SD_FLD_DocumentDate">
            <a:extLst>
              <a:ext uri="{FF2B5EF4-FFF2-40B4-BE49-F238E27FC236}">
                <a16:creationId xmlns:a16="http://schemas.microsoft.com/office/drawing/2014/main" id="{1BACBB39-DAB4-4191-818A-2C30244CF39A}"/>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endParaRPr lang="en-GB" altLang="ja-JP" sz="700" cap="all" baseline="0">
              <a:solidFill>
                <a:schemeClr val="bg1"/>
              </a:solidFill>
              <a:ea typeface="ＭＳ Ｐゴシック" charset="-128"/>
              <a:cs typeface="Arial" charset="0"/>
            </a:endParaRPr>
          </a:p>
        </p:txBody>
      </p:sp>
      <p:sp>
        <p:nvSpPr>
          <p:cNvPr id="22" name="SD_FLD_Draft" hidden="1">
            <a:extLst>
              <a:ext uri="{FF2B5EF4-FFF2-40B4-BE49-F238E27FC236}">
                <a16:creationId xmlns:a16="http://schemas.microsoft.com/office/drawing/2014/main" id="{92C90B5D-5FAE-415E-B4B3-FF93FD8C92BE}"/>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0" name="SD_FLD_Confidentiality">
            <a:extLst>
              <a:ext uri="{FF2B5EF4-FFF2-40B4-BE49-F238E27FC236}">
                <a16:creationId xmlns:a16="http://schemas.microsoft.com/office/drawing/2014/main" id="{3DEC7C90-257A-486B-BBAD-EACD348C6498}"/>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bg1"/>
              </a:solidFill>
              <a:latin typeface="+mn-lt"/>
              <a:ea typeface="+mn-ea"/>
              <a:cs typeface="+mn-cs"/>
            </a:endParaRPr>
          </a:p>
        </p:txBody>
      </p:sp>
    </p:spTree>
    <p:extLst>
      <p:ext uri="{BB962C8B-B14F-4D97-AF65-F5344CB8AC3E}">
        <p14:creationId xmlns:p14="http://schemas.microsoft.com/office/powerpoint/2010/main" val="677404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hapter slide">
    <p:spTree>
      <p:nvGrpSpPr>
        <p:cNvPr id="1" name=""/>
        <p:cNvGrpSpPr/>
        <p:nvPr/>
      </p:nvGrpSpPr>
      <p:grpSpPr>
        <a:xfrm>
          <a:off x="0" y="0"/>
          <a:ext cx="0" cy="0"/>
          <a:chOff x="0" y="0"/>
          <a:chExt cx="0" cy="0"/>
        </a:xfrm>
      </p:grpSpPr>
      <p:sp>
        <p:nvSpPr>
          <p:cNvPr id="7" name="Rectangle 6"/>
          <p:cNvSpPr/>
          <p:nvPr userDrawn="1"/>
        </p:nvSpPr>
        <p:spPr bwMode="white">
          <a:xfrm>
            <a:off x="1" y="-1"/>
            <a:ext cx="12191999" cy="686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540000" y="1536806"/>
            <a:ext cx="10170863" cy="3784387"/>
          </a:xfrm>
        </p:spPr>
        <p:txBody>
          <a:bodyPr anchor="ctr" anchorCtr="0">
            <a:noAutofit/>
          </a:bodyPr>
          <a:lstStyle>
            <a:lvl1pPr algn="l">
              <a:defRPr sz="6000" b="0" cap="none" baseline="0">
                <a:solidFill>
                  <a:schemeClr val="accent5"/>
                </a:solidFill>
              </a:defRPr>
            </a:lvl1pPr>
          </a:lstStyle>
          <a:p>
            <a:r>
              <a:rPr lang="en-GB"/>
              <a:t>Click to add title</a:t>
            </a:r>
          </a:p>
        </p:txBody>
      </p:sp>
      <p:grpSp>
        <p:nvGrpSpPr>
          <p:cNvPr id="14" name="Logo">
            <a:extLst>
              <a:ext uri="{FF2B5EF4-FFF2-40B4-BE49-F238E27FC236}">
                <a16:creationId xmlns:a16="http://schemas.microsoft.com/office/drawing/2014/main" id="{FFD8B2ED-D29A-4DD2-802B-39A737104C76}"/>
              </a:ext>
            </a:extLst>
          </p:cNvPr>
          <p:cNvGrpSpPr/>
          <p:nvPr userDrawn="1"/>
        </p:nvGrpSpPr>
        <p:grpSpPr bwMode="black">
          <a:xfrm>
            <a:off x="10893210" y="6350918"/>
            <a:ext cx="755843" cy="322808"/>
            <a:chOff x="6380216" y="4059273"/>
            <a:chExt cx="2905863" cy="1241045"/>
          </a:xfrm>
          <a:solidFill>
            <a:schemeClr val="bg1"/>
          </a:solidFill>
        </p:grpSpPr>
        <p:sp>
          <p:nvSpPr>
            <p:cNvPr id="15" name="Freeform: Shape 14">
              <a:extLst>
                <a:ext uri="{FF2B5EF4-FFF2-40B4-BE49-F238E27FC236}">
                  <a16:creationId xmlns:a16="http://schemas.microsoft.com/office/drawing/2014/main" id="{CDE34447-D162-4F7B-935A-955BE9F11910}"/>
                </a:ext>
              </a:extLst>
            </p:cNvPr>
            <p:cNvSpPr/>
            <p:nvPr/>
          </p:nvSpPr>
          <p:spPr bwMode="black">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grpFill/>
            <a:ln w="4731"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FCC62DE1-D960-4214-AF24-6FCCF8E1E2CB}"/>
                </a:ext>
              </a:extLst>
            </p:cNvPr>
            <p:cNvSpPr/>
            <p:nvPr/>
          </p:nvSpPr>
          <p:spPr bwMode="black">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grpFill/>
            <a:ln w="4731"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FDA82B21-5583-4BEB-BD57-5F9CEB1A8934}"/>
                </a:ext>
              </a:extLst>
            </p:cNvPr>
            <p:cNvSpPr/>
            <p:nvPr/>
          </p:nvSpPr>
          <p:spPr bwMode="black">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grpFill/>
            <a:ln w="4731"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CE20039-795E-4D11-8AE0-90EC7F537A0F}"/>
                </a:ext>
              </a:extLst>
            </p:cNvPr>
            <p:cNvSpPr/>
            <p:nvPr/>
          </p:nvSpPr>
          <p:spPr bwMode="black">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grpFill/>
            <a:ln w="4731"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698DD760-2FAF-4320-9DEA-72623C379E8E}"/>
                </a:ext>
              </a:extLst>
            </p:cNvPr>
            <p:cNvSpPr/>
            <p:nvPr/>
          </p:nvSpPr>
          <p:spPr bwMode="black">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grpFill/>
            <a:ln w="4731"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41B905B-6234-4D84-87BB-D0AC1BB118FB}"/>
                </a:ext>
              </a:extLst>
            </p:cNvPr>
            <p:cNvSpPr/>
            <p:nvPr/>
          </p:nvSpPr>
          <p:spPr bwMode="black">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grpFill/>
            <a:ln w="4731" cap="flat">
              <a:noFill/>
              <a:prstDash val="solid"/>
              <a:miter/>
            </a:ln>
          </p:spPr>
          <p:txBody>
            <a:bodyPr rtlCol="0" anchor="ctr"/>
            <a:lstStyle/>
            <a:p>
              <a:endParaRPr lang="en-GB"/>
            </a:p>
          </p:txBody>
        </p:sp>
      </p:gr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BA07366-CB75-4AA8-9E5B-928B849F427C}" type="slidenum">
              <a:rPr lang="en-GB" smtClean="0"/>
              <a:pPr/>
              <a:t>‹#›</a:t>
            </a:fld>
            <a:endParaRPr lang="en-GB"/>
          </a:p>
        </p:txBody>
      </p:sp>
      <p:sp>
        <p:nvSpPr>
          <p:cNvPr id="8" name="_SD_FLD_Copyright">
            <a:extLst>
              <a:ext uri="{FF2B5EF4-FFF2-40B4-BE49-F238E27FC236}">
                <a16:creationId xmlns:a16="http://schemas.microsoft.com/office/drawing/2014/main" id="{88BB9A6B-143D-4AB2-9315-1A85C0FD59C1}"/>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bg1"/>
                </a:solidFill>
              </a:rPr>
              <a:t>DNV ©</a:t>
            </a:r>
          </a:p>
        </p:txBody>
      </p:sp>
      <p:sp>
        <p:nvSpPr>
          <p:cNvPr id="10" name="SD_FLD_DocumentDate">
            <a:extLst>
              <a:ext uri="{FF2B5EF4-FFF2-40B4-BE49-F238E27FC236}">
                <a16:creationId xmlns:a16="http://schemas.microsoft.com/office/drawing/2014/main" id="{AD49DE91-72EC-4016-8964-B40560EF5373}"/>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endParaRPr lang="en-GB" altLang="ja-JP" sz="700" cap="all" baseline="0">
              <a:solidFill>
                <a:schemeClr val="bg1"/>
              </a:solidFill>
              <a:ea typeface="ＭＳ Ｐゴシック" charset="-128"/>
              <a:cs typeface="Arial" charset="0"/>
            </a:endParaRPr>
          </a:p>
        </p:txBody>
      </p:sp>
      <p:sp>
        <p:nvSpPr>
          <p:cNvPr id="22" name="SD_FLD_Draft" hidden="1">
            <a:extLst>
              <a:ext uri="{FF2B5EF4-FFF2-40B4-BE49-F238E27FC236}">
                <a16:creationId xmlns:a16="http://schemas.microsoft.com/office/drawing/2014/main" id="{630717C7-BDDC-469E-A681-3386855F6226}"/>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1" name="SD_FLD_Confidentiality">
            <a:extLst>
              <a:ext uri="{FF2B5EF4-FFF2-40B4-BE49-F238E27FC236}">
                <a16:creationId xmlns:a16="http://schemas.microsoft.com/office/drawing/2014/main" id="{29E2B795-4D5A-4BB6-835E-D4542969C287}"/>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bg1"/>
              </a:solidFill>
              <a:latin typeface="+mn-lt"/>
              <a:ea typeface="+mn-ea"/>
              <a:cs typeface="+mn-cs"/>
            </a:endParaRPr>
          </a:p>
        </p:txBody>
      </p:sp>
    </p:spTree>
    <p:extLst>
      <p:ext uri="{BB962C8B-B14F-4D97-AF65-F5344CB8AC3E}">
        <p14:creationId xmlns:p14="http://schemas.microsoft.com/office/powerpoint/2010/main" val="20929000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4.xml"/><Relationship Id="rId42" Type="http://schemas.openxmlformats.org/officeDocument/2006/relationships/tags" Target="../tags/tag12.xml"/><Relationship Id="rId47" Type="http://schemas.openxmlformats.org/officeDocument/2006/relationships/tags" Target="../tags/tag17.xml"/><Relationship Id="rId50" Type="http://schemas.openxmlformats.org/officeDocument/2006/relationships/tags" Target="../tags/tag2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3.xml"/><Relationship Id="rId38" Type="http://schemas.openxmlformats.org/officeDocument/2006/relationships/tags" Target="../tags/tag8.xml"/><Relationship Id="rId46" Type="http://schemas.openxmlformats.org/officeDocument/2006/relationships/tags" Target="../tags/tag1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ags" Target="../tags/tag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2.xml"/><Relationship Id="rId37" Type="http://schemas.openxmlformats.org/officeDocument/2006/relationships/tags" Target="../tags/tag7.xml"/><Relationship Id="rId40" Type="http://schemas.openxmlformats.org/officeDocument/2006/relationships/tags" Target="../tags/tag10.xml"/><Relationship Id="rId45" Type="http://schemas.openxmlformats.org/officeDocument/2006/relationships/tags" Target="../tags/tag15.xml"/><Relationship Id="rId53" Type="http://schemas.openxmlformats.org/officeDocument/2006/relationships/tags" Target="../tags/tag2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6.xml"/><Relationship Id="rId49" Type="http://schemas.openxmlformats.org/officeDocument/2006/relationships/tags" Target="../tags/tag1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1.xml"/><Relationship Id="rId44" Type="http://schemas.openxmlformats.org/officeDocument/2006/relationships/tags" Target="../tags/tag14.xml"/><Relationship Id="rId52" Type="http://schemas.openxmlformats.org/officeDocument/2006/relationships/tags" Target="../tags/tag2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 Id="rId35" Type="http://schemas.openxmlformats.org/officeDocument/2006/relationships/tags" Target="../tags/tag5.xml"/><Relationship Id="rId43" Type="http://schemas.openxmlformats.org/officeDocument/2006/relationships/tags" Target="../tags/tag13.xml"/><Relationship Id="rId48" Type="http://schemas.openxmlformats.org/officeDocument/2006/relationships/tags" Target="../tags/tag18.xml"/><Relationship Id="rId8" Type="http://schemas.openxmlformats.org/officeDocument/2006/relationships/slideLayout" Target="../slideLayouts/slideLayout8.xml"/><Relationship Id="rId51" Type="http://schemas.openxmlformats.org/officeDocument/2006/relationships/tags" Target="../tags/tag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9750" y="539750"/>
            <a:ext cx="11110914" cy="936000"/>
          </a:xfrm>
          <a:prstGeom prst="rect">
            <a:avLst/>
          </a:prstGeom>
        </p:spPr>
        <p:txBody>
          <a:bodyPr vert="horz" lIns="0" tIns="0" rIns="0" bIns="0" rtlCol="0" anchor="t" anchorCtr="0">
            <a:noAutofit/>
          </a:bodyPr>
          <a:lstStyle/>
          <a:p>
            <a:r>
              <a:rPr lang="en-GB" noProof="0"/>
              <a:t>Click to edit Master title style</a:t>
            </a:r>
          </a:p>
        </p:txBody>
      </p:sp>
      <p:sp>
        <p:nvSpPr>
          <p:cNvPr id="3" name="Text Placeholder 2"/>
          <p:cNvSpPr>
            <a:spLocks noGrp="1"/>
          </p:cNvSpPr>
          <p:nvPr>
            <p:ph type="body" idx="1"/>
          </p:nvPr>
        </p:nvSpPr>
        <p:spPr>
          <a:xfrm>
            <a:off x="539749" y="1730376"/>
            <a:ext cx="11110914" cy="4317624"/>
          </a:xfrm>
          <a:prstGeom prst="rect">
            <a:avLst/>
          </a:prstGeom>
        </p:spPr>
        <p:txBody>
          <a:bodyPr vert="horz" lIns="0" tIns="0" rIns="0" bIns="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Rectangle 13" hidden="1">
            <a:extLst>
              <a:ext uri="{FF2B5EF4-FFF2-40B4-BE49-F238E27FC236}">
                <a16:creationId xmlns:a16="http://schemas.microsoft.com/office/drawing/2014/main" id="{BB63DCEC-AAD3-4DB4-9AE3-B5D19A9C2484}"/>
              </a:ext>
            </a:extLst>
          </p:cNvPr>
          <p:cNvSpPr/>
          <p:nvPr userDrawn="1">
            <p:custDataLst>
              <p:tags r:id="rId31"/>
            </p:custDataLst>
          </p:nvPr>
        </p:nvSpPr>
        <p:spPr>
          <a:xfrm>
            <a:off x="540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17" name="Rectangle 16" hidden="1">
            <a:extLst>
              <a:ext uri="{FF2B5EF4-FFF2-40B4-BE49-F238E27FC236}">
                <a16:creationId xmlns:a16="http://schemas.microsoft.com/office/drawing/2014/main" id="{0FD117DA-A2A8-4F9D-B936-69DCC4F5F5D2}"/>
              </a:ext>
            </a:extLst>
          </p:cNvPr>
          <p:cNvSpPr/>
          <p:nvPr userDrawn="1">
            <p:custDataLst>
              <p:tags r:id="rId32"/>
            </p:custDataLst>
          </p:nvPr>
        </p:nvSpPr>
        <p:spPr>
          <a:xfrm>
            <a:off x="1301000" y="540000"/>
            <a:ext cx="180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18" name="Rectangle 17" hidden="1">
            <a:extLst>
              <a:ext uri="{FF2B5EF4-FFF2-40B4-BE49-F238E27FC236}">
                <a16:creationId xmlns:a16="http://schemas.microsoft.com/office/drawing/2014/main" id="{2C7B45E7-1F83-4137-A47D-8B64435080C5}"/>
              </a:ext>
            </a:extLst>
          </p:cNvPr>
          <p:cNvSpPr/>
          <p:nvPr userDrawn="1">
            <p:custDataLst>
              <p:tags r:id="rId33"/>
            </p:custDataLst>
          </p:nvPr>
        </p:nvSpPr>
        <p:spPr>
          <a:xfrm>
            <a:off x="1481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19" name="Rectangle 18" hidden="1">
            <a:extLst>
              <a:ext uri="{FF2B5EF4-FFF2-40B4-BE49-F238E27FC236}">
                <a16:creationId xmlns:a16="http://schemas.microsoft.com/office/drawing/2014/main" id="{A8B3B5FE-7988-4FC0-84E6-9CF1C3C4CA51}"/>
              </a:ext>
            </a:extLst>
          </p:cNvPr>
          <p:cNvSpPr/>
          <p:nvPr userDrawn="1">
            <p:custDataLst>
              <p:tags r:id="rId34"/>
            </p:custDataLst>
          </p:nvPr>
        </p:nvSpPr>
        <p:spPr>
          <a:xfrm>
            <a:off x="2242000" y="540000"/>
            <a:ext cx="180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0" name="Rectangle 19" hidden="1">
            <a:extLst>
              <a:ext uri="{FF2B5EF4-FFF2-40B4-BE49-F238E27FC236}">
                <a16:creationId xmlns:a16="http://schemas.microsoft.com/office/drawing/2014/main" id="{1EDC7C3A-9F84-479D-9C27-16EAE38E647C}"/>
              </a:ext>
            </a:extLst>
          </p:cNvPr>
          <p:cNvSpPr/>
          <p:nvPr userDrawn="1">
            <p:custDataLst>
              <p:tags r:id="rId35"/>
            </p:custDataLst>
          </p:nvPr>
        </p:nvSpPr>
        <p:spPr>
          <a:xfrm>
            <a:off x="2422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1" name="Rectangle 20" hidden="1">
            <a:extLst>
              <a:ext uri="{FF2B5EF4-FFF2-40B4-BE49-F238E27FC236}">
                <a16:creationId xmlns:a16="http://schemas.microsoft.com/office/drawing/2014/main" id="{0D6D4D25-7264-48B4-AADE-6A2F1A824C8B}"/>
              </a:ext>
            </a:extLst>
          </p:cNvPr>
          <p:cNvSpPr/>
          <p:nvPr userDrawn="1">
            <p:custDataLst>
              <p:tags r:id="rId36"/>
            </p:custDataLst>
          </p:nvPr>
        </p:nvSpPr>
        <p:spPr>
          <a:xfrm>
            <a:off x="3183000" y="540000"/>
            <a:ext cx="180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2" name="Rectangle 21" hidden="1">
            <a:extLst>
              <a:ext uri="{FF2B5EF4-FFF2-40B4-BE49-F238E27FC236}">
                <a16:creationId xmlns:a16="http://schemas.microsoft.com/office/drawing/2014/main" id="{D415979B-387F-475E-814F-C88D5AB822CB}"/>
              </a:ext>
            </a:extLst>
          </p:cNvPr>
          <p:cNvSpPr/>
          <p:nvPr userDrawn="1">
            <p:custDataLst>
              <p:tags r:id="rId37"/>
            </p:custDataLst>
          </p:nvPr>
        </p:nvSpPr>
        <p:spPr>
          <a:xfrm>
            <a:off x="3363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3" name="Rectangle 22" hidden="1">
            <a:extLst>
              <a:ext uri="{FF2B5EF4-FFF2-40B4-BE49-F238E27FC236}">
                <a16:creationId xmlns:a16="http://schemas.microsoft.com/office/drawing/2014/main" id="{877E9948-C983-44F5-B38B-9D9B79AB0C13}"/>
              </a:ext>
            </a:extLst>
          </p:cNvPr>
          <p:cNvSpPr/>
          <p:nvPr userDrawn="1">
            <p:custDataLst>
              <p:tags r:id="rId38"/>
            </p:custDataLst>
          </p:nvPr>
        </p:nvSpPr>
        <p:spPr>
          <a:xfrm>
            <a:off x="4124000" y="540000"/>
            <a:ext cx="180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4" name="Rectangle 23" hidden="1">
            <a:extLst>
              <a:ext uri="{FF2B5EF4-FFF2-40B4-BE49-F238E27FC236}">
                <a16:creationId xmlns:a16="http://schemas.microsoft.com/office/drawing/2014/main" id="{C90019DE-0E2E-4D25-8EBB-2AA6C9805FCB}"/>
              </a:ext>
            </a:extLst>
          </p:cNvPr>
          <p:cNvSpPr/>
          <p:nvPr userDrawn="1">
            <p:custDataLst>
              <p:tags r:id="rId39"/>
            </p:custDataLst>
          </p:nvPr>
        </p:nvSpPr>
        <p:spPr>
          <a:xfrm>
            <a:off x="4304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5" name="Rectangle 24" hidden="1">
            <a:extLst>
              <a:ext uri="{FF2B5EF4-FFF2-40B4-BE49-F238E27FC236}">
                <a16:creationId xmlns:a16="http://schemas.microsoft.com/office/drawing/2014/main" id="{5743DD09-14AA-4131-9DA2-5E4B49BF5418}"/>
              </a:ext>
            </a:extLst>
          </p:cNvPr>
          <p:cNvSpPr/>
          <p:nvPr userDrawn="1">
            <p:custDataLst>
              <p:tags r:id="rId40"/>
            </p:custDataLst>
          </p:nvPr>
        </p:nvSpPr>
        <p:spPr>
          <a:xfrm>
            <a:off x="5065000" y="540000"/>
            <a:ext cx="180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6" name="Rectangle 25" hidden="1">
            <a:extLst>
              <a:ext uri="{FF2B5EF4-FFF2-40B4-BE49-F238E27FC236}">
                <a16:creationId xmlns:a16="http://schemas.microsoft.com/office/drawing/2014/main" id="{54D98BB9-B9BA-4230-9B6C-2B0937D4CADC}"/>
              </a:ext>
            </a:extLst>
          </p:cNvPr>
          <p:cNvSpPr/>
          <p:nvPr userDrawn="1">
            <p:custDataLst>
              <p:tags r:id="rId41"/>
            </p:custDataLst>
          </p:nvPr>
        </p:nvSpPr>
        <p:spPr>
          <a:xfrm>
            <a:off x="5245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7" name="Rectangle 26" hidden="1">
            <a:extLst>
              <a:ext uri="{FF2B5EF4-FFF2-40B4-BE49-F238E27FC236}">
                <a16:creationId xmlns:a16="http://schemas.microsoft.com/office/drawing/2014/main" id="{0E84BDF3-3A6F-4957-9C70-3E513F17F8E6}"/>
              </a:ext>
            </a:extLst>
          </p:cNvPr>
          <p:cNvSpPr/>
          <p:nvPr userDrawn="1">
            <p:custDataLst>
              <p:tags r:id="rId42"/>
            </p:custDataLst>
          </p:nvPr>
        </p:nvSpPr>
        <p:spPr>
          <a:xfrm>
            <a:off x="6006000" y="540000"/>
            <a:ext cx="180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8" name="Rectangle 27" hidden="1">
            <a:extLst>
              <a:ext uri="{FF2B5EF4-FFF2-40B4-BE49-F238E27FC236}">
                <a16:creationId xmlns:a16="http://schemas.microsoft.com/office/drawing/2014/main" id="{F8D87BF2-62DC-4044-8884-CD295F80035D}"/>
              </a:ext>
            </a:extLst>
          </p:cNvPr>
          <p:cNvSpPr/>
          <p:nvPr userDrawn="1">
            <p:custDataLst>
              <p:tags r:id="rId43"/>
            </p:custDataLst>
          </p:nvPr>
        </p:nvSpPr>
        <p:spPr>
          <a:xfrm>
            <a:off x="6186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9" name="Rectangle 28" hidden="1">
            <a:extLst>
              <a:ext uri="{FF2B5EF4-FFF2-40B4-BE49-F238E27FC236}">
                <a16:creationId xmlns:a16="http://schemas.microsoft.com/office/drawing/2014/main" id="{997FA058-ADE0-4733-B4D3-D07665FA08E4}"/>
              </a:ext>
            </a:extLst>
          </p:cNvPr>
          <p:cNvSpPr/>
          <p:nvPr userDrawn="1">
            <p:custDataLst>
              <p:tags r:id="rId44"/>
            </p:custDataLst>
          </p:nvPr>
        </p:nvSpPr>
        <p:spPr>
          <a:xfrm>
            <a:off x="6947000" y="540000"/>
            <a:ext cx="180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0" name="Rectangle 29" hidden="1">
            <a:extLst>
              <a:ext uri="{FF2B5EF4-FFF2-40B4-BE49-F238E27FC236}">
                <a16:creationId xmlns:a16="http://schemas.microsoft.com/office/drawing/2014/main" id="{CF0CB68A-836B-4424-A951-4595D080DA84}"/>
              </a:ext>
            </a:extLst>
          </p:cNvPr>
          <p:cNvSpPr/>
          <p:nvPr userDrawn="1">
            <p:custDataLst>
              <p:tags r:id="rId45"/>
            </p:custDataLst>
          </p:nvPr>
        </p:nvSpPr>
        <p:spPr>
          <a:xfrm>
            <a:off x="7127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1" name="Rectangle 30" hidden="1">
            <a:extLst>
              <a:ext uri="{FF2B5EF4-FFF2-40B4-BE49-F238E27FC236}">
                <a16:creationId xmlns:a16="http://schemas.microsoft.com/office/drawing/2014/main" id="{37E6161D-D1CC-43BF-868E-E0728DA933D2}"/>
              </a:ext>
            </a:extLst>
          </p:cNvPr>
          <p:cNvSpPr/>
          <p:nvPr userDrawn="1">
            <p:custDataLst>
              <p:tags r:id="rId46"/>
            </p:custDataLst>
          </p:nvPr>
        </p:nvSpPr>
        <p:spPr>
          <a:xfrm>
            <a:off x="7888000" y="540000"/>
            <a:ext cx="180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2" name="Rectangle 31" hidden="1">
            <a:extLst>
              <a:ext uri="{FF2B5EF4-FFF2-40B4-BE49-F238E27FC236}">
                <a16:creationId xmlns:a16="http://schemas.microsoft.com/office/drawing/2014/main" id="{B91C25CE-0CFC-46B9-8355-74CBDF16BA65}"/>
              </a:ext>
            </a:extLst>
          </p:cNvPr>
          <p:cNvSpPr/>
          <p:nvPr userDrawn="1">
            <p:custDataLst>
              <p:tags r:id="rId47"/>
            </p:custDataLst>
          </p:nvPr>
        </p:nvSpPr>
        <p:spPr>
          <a:xfrm>
            <a:off x="8068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3" name="Rectangle 32" hidden="1">
            <a:extLst>
              <a:ext uri="{FF2B5EF4-FFF2-40B4-BE49-F238E27FC236}">
                <a16:creationId xmlns:a16="http://schemas.microsoft.com/office/drawing/2014/main" id="{DE20CDAE-9F45-4CE8-A05F-6A96B2B5939F}"/>
              </a:ext>
            </a:extLst>
          </p:cNvPr>
          <p:cNvSpPr/>
          <p:nvPr userDrawn="1">
            <p:custDataLst>
              <p:tags r:id="rId48"/>
            </p:custDataLst>
          </p:nvPr>
        </p:nvSpPr>
        <p:spPr>
          <a:xfrm>
            <a:off x="8829000" y="540000"/>
            <a:ext cx="180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4" name="Rectangle 33" hidden="1">
            <a:extLst>
              <a:ext uri="{FF2B5EF4-FFF2-40B4-BE49-F238E27FC236}">
                <a16:creationId xmlns:a16="http://schemas.microsoft.com/office/drawing/2014/main" id="{6432E07F-A333-4B52-865F-B73930C08029}"/>
              </a:ext>
            </a:extLst>
          </p:cNvPr>
          <p:cNvSpPr/>
          <p:nvPr userDrawn="1">
            <p:custDataLst>
              <p:tags r:id="rId49"/>
            </p:custDataLst>
          </p:nvPr>
        </p:nvSpPr>
        <p:spPr>
          <a:xfrm>
            <a:off x="9009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5" name="Rectangle 34" hidden="1">
            <a:extLst>
              <a:ext uri="{FF2B5EF4-FFF2-40B4-BE49-F238E27FC236}">
                <a16:creationId xmlns:a16="http://schemas.microsoft.com/office/drawing/2014/main" id="{4391A0C5-6CD6-4DC4-8D81-B703452F5556}"/>
              </a:ext>
            </a:extLst>
          </p:cNvPr>
          <p:cNvSpPr/>
          <p:nvPr userDrawn="1">
            <p:custDataLst>
              <p:tags r:id="rId50"/>
            </p:custDataLst>
          </p:nvPr>
        </p:nvSpPr>
        <p:spPr>
          <a:xfrm>
            <a:off x="9770000" y="540000"/>
            <a:ext cx="180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6" name="Rectangle 35" hidden="1">
            <a:extLst>
              <a:ext uri="{FF2B5EF4-FFF2-40B4-BE49-F238E27FC236}">
                <a16:creationId xmlns:a16="http://schemas.microsoft.com/office/drawing/2014/main" id="{C2BB7253-FD9F-45C4-B7EC-3DFA632E9A5C}"/>
              </a:ext>
            </a:extLst>
          </p:cNvPr>
          <p:cNvSpPr/>
          <p:nvPr userDrawn="1">
            <p:custDataLst>
              <p:tags r:id="rId51"/>
            </p:custDataLst>
          </p:nvPr>
        </p:nvSpPr>
        <p:spPr>
          <a:xfrm>
            <a:off x="9950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7" name="Rectangle 36" hidden="1">
            <a:extLst>
              <a:ext uri="{FF2B5EF4-FFF2-40B4-BE49-F238E27FC236}">
                <a16:creationId xmlns:a16="http://schemas.microsoft.com/office/drawing/2014/main" id="{8551C5F9-5795-44CA-A212-05C6ED297020}"/>
              </a:ext>
            </a:extLst>
          </p:cNvPr>
          <p:cNvSpPr/>
          <p:nvPr userDrawn="1">
            <p:custDataLst>
              <p:tags r:id="rId52"/>
            </p:custDataLst>
          </p:nvPr>
        </p:nvSpPr>
        <p:spPr>
          <a:xfrm>
            <a:off x="10711000" y="540000"/>
            <a:ext cx="180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8" name="Rectangle 37" hidden="1">
            <a:extLst>
              <a:ext uri="{FF2B5EF4-FFF2-40B4-BE49-F238E27FC236}">
                <a16:creationId xmlns:a16="http://schemas.microsoft.com/office/drawing/2014/main" id="{9BA724BC-F1B2-426A-9B61-ACA60B3A108B}"/>
              </a:ext>
            </a:extLst>
          </p:cNvPr>
          <p:cNvSpPr/>
          <p:nvPr userDrawn="1">
            <p:custDataLst>
              <p:tags r:id="rId53"/>
            </p:custDataLst>
          </p:nvPr>
        </p:nvSpPr>
        <p:spPr>
          <a:xfrm>
            <a:off x="10891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grpSp>
        <p:nvGrpSpPr>
          <p:cNvPr id="40" name="Logo">
            <a:extLst>
              <a:ext uri="{FF2B5EF4-FFF2-40B4-BE49-F238E27FC236}">
                <a16:creationId xmlns:a16="http://schemas.microsoft.com/office/drawing/2014/main" id="{41159307-D2B4-4D3F-A332-4F79D6D74E94}"/>
              </a:ext>
            </a:extLst>
          </p:cNvPr>
          <p:cNvGrpSpPr/>
          <p:nvPr userDrawn="1"/>
        </p:nvGrpSpPr>
        <p:grpSpPr>
          <a:xfrm>
            <a:off x="10893210" y="6350918"/>
            <a:ext cx="755843" cy="322808"/>
            <a:chOff x="6380216" y="4059273"/>
            <a:chExt cx="2905863" cy="1241045"/>
          </a:xfrm>
        </p:grpSpPr>
        <p:sp>
          <p:nvSpPr>
            <p:cNvPr id="41" name="Freeform: Shape 40">
              <a:extLst>
                <a:ext uri="{FF2B5EF4-FFF2-40B4-BE49-F238E27FC236}">
                  <a16:creationId xmlns:a16="http://schemas.microsoft.com/office/drawing/2014/main" id="{58D12840-1B77-4571-AEF6-084C7CA9B155}"/>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rgbClr val="99D9F0"/>
            </a:solidFill>
            <a:ln w="4731"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2A81581-576B-48A7-8DE8-ED168555C1E3}"/>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rgbClr val="3F9C35"/>
            </a:solidFill>
            <a:ln w="4731"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C230431-2867-4E73-880C-8C7079DEE770}"/>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rgbClr val="003591"/>
            </a:solidFill>
            <a:ln w="4731"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953E370-A14B-4752-8604-69F1D46FD559}"/>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rgbClr val="0F214A"/>
            </a:solidFill>
            <a:ln w="4731"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6EAE3BE-38C7-419F-AAB5-25C869D36117}"/>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rgbClr val="0F214A"/>
            </a:solidFill>
            <a:ln w="4731"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34311A0A-BE4B-477F-A258-403879A87BF4}"/>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rgbClr val="0F214A"/>
            </a:solidFill>
            <a:ln w="4731" cap="flat">
              <a:noFill/>
              <a:prstDash val="solid"/>
              <a:miter/>
            </a:ln>
          </p:spPr>
          <p:txBody>
            <a:bodyPr rtlCol="0" anchor="ctr"/>
            <a:lstStyle/>
            <a:p>
              <a:endParaRPr lang="en-GB"/>
            </a:p>
          </p:txBody>
        </p:sp>
      </p:grpSp>
      <p:sp>
        <p:nvSpPr>
          <p:cNvPr id="4" name="Date Placeholder 3"/>
          <p:cNvSpPr>
            <a:spLocks noGrp="1"/>
          </p:cNvSpPr>
          <p:nvPr>
            <p:ph type="dt" sz="half" idx="2"/>
          </p:nvPr>
        </p:nvSpPr>
        <p:spPr>
          <a:xfrm>
            <a:off x="0" y="6858000"/>
            <a:ext cx="0" cy="0"/>
          </a:xfrm>
          <a:prstGeom prst="rect">
            <a:avLst/>
          </a:prstGeom>
        </p:spPr>
        <p:txBody>
          <a:bodyPr vert="horz" lIns="0" tIns="0" rIns="0" bIns="0" rtlCol="0" anchor="t" anchorCtr="0"/>
          <a:lstStyle>
            <a:lvl1pPr algn="r">
              <a:defRPr sz="700">
                <a:noFill/>
              </a:defRPr>
            </a:lvl1pPr>
          </a:lstStyle>
          <a:p>
            <a:endParaRPr lang="en-GB" sz="700"/>
          </a:p>
        </p:txBody>
      </p:sp>
      <p:sp>
        <p:nvSpPr>
          <p:cNvPr id="5" name="Footer Placeholder 4"/>
          <p:cNvSpPr>
            <a:spLocks noGrp="1"/>
          </p:cNvSpPr>
          <p:nvPr>
            <p:ph type="ftr" sz="quarter" idx="3"/>
          </p:nvPr>
        </p:nvSpPr>
        <p:spPr>
          <a:xfrm>
            <a:off x="2422800" y="6440400"/>
            <a:ext cx="2638800" cy="151200"/>
          </a:xfrm>
          <a:prstGeom prst="rect">
            <a:avLst/>
          </a:prstGeom>
        </p:spPr>
        <p:txBody>
          <a:bodyPr vert="horz" lIns="0" tIns="0" rIns="0" bIns="0" rtlCol="0" anchor="t" anchorCtr="0"/>
          <a:lstStyle>
            <a:lvl1pPr algn="l">
              <a:defRPr sz="700" b="0" cap="all" baseline="0">
                <a:solidFill>
                  <a:schemeClr val="accent1"/>
                </a:solidFill>
              </a:defRPr>
            </a:lvl1pPr>
          </a:lstStyle>
          <a:p>
            <a:endParaRPr lang="en-GB"/>
          </a:p>
        </p:txBody>
      </p:sp>
      <p:sp>
        <p:nvSpPr>
          <p:cNvPr id="6" name="Slide Number Placeholder 5"/>
          <p:cNvSpPr>
            <a:spLocks noGrp="1"/>
          </p:cNvSpPr>
          <p:nvPr>
            <p:ph type="sldNum" sz="quarter" idx="4"/>
          </p:nvPr>
        </p:nvSpPr>
        <p:spPr>
          <a:xfrm>
            <a:off x="540000" y="6440400"/>
            <a:ext cx="266400" cy="151200"/>
          </a:xfrm>
          <a:prstGeom prst="rect">
            <a:avLst/>
          </a:prstGeom>
        </p:spPr>
        <p:txBody>
          <a:bodyPr vert="horz" lIns="0" tIns="0" rIns="0" bIns="0" rtlCol="0" anchor="t" anchorCtr="0"/>
          <a:lstStyle>
            <a:lvl1pPr algn="l">
              <a:defRPr sz="700">
                <a:solidFill>
                  <a:schemeClr val="accent1"/>
                </a:solidFill>
              </a:defRPr>
            </a:lvl1pPr>
          </a:lstStyle>
          <a:p>
            <a:fld id="{5BA07366-CB75-4AA8-9E5B-928B849F427C}" type="slidenum">
              <a:rPr lang="en-GB" smtClean="0"/>
              <a:pPr/>
              <a:t>‹#›</a:t>
            </a:fld>
            <a:endParaRPr lang="en-GB"/>
          </a:p>
        </p:txBody>
      </p:sp>
      <p:sp>
        <p:nvSpPr>
          <p:cNvPr id="11" name="_SD_FLD_Copyright"/>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accent1"/>
                </a:solidFill>
              </a:rPr>
              <a:t>DNV ©</a:t>
            </a:r>
          </a:p>
        </p:txBody>
      </p:sp>
      <p:sp>
        <p:nvSpPr>
          <p:cNvPr id="16" name="SD_FLD_DocumentDate"/>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endParaRPr lang="en-GB" altLang="ja-JP" sz="700" cap="all" baseline="0">
              <a:solidFill>
                <a:schemeClr val="accent1"/>
              </a:solidFill>
              <a:ea typeface="ＭＳ Ｐゴシック" charset="-128"/>
              <a:cs typeface="Arial" charset="0"/>
            </a:endParaRPr>
          </a:p>
        </p:txBody>
      </p:sp>
      <p:sp>
        <p:nvSpPr>
          <p:cNvPr id="39" name="SD_FLD_Confidentiality">
            <a:extLst>
              <a:ext uri="{FF2B5EF4-FFF2-40B4-BE49-F238E27FC236}">
                <a16:creationId xmlns:a16="http://schemas.microsoft.com/office/drawing/2014/main" id="{93DBE27C-CF05-4B0E-B0C5-CDDB19365D12}"/>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
        <p:nvSpPr>
          <p:cNvPr id="49" name="SD_FLD_Draft" hidden="1">
            <a:extLst>
              <a:ext uri="{FF2B5EF4-FFF2-40B4-BE49-F238E27FC236}">
                <a16:creationId xmlns:a16="http://schemas.microsoft.com/office/drawing/2014/main" id="{EBD04EA3-2614-447C-8C02-69A389AD5F0C}"/>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Tree>
    <p:extLst>
      <p:ext uri="{BB962C8B-B14F-4D97-AF65-F5344CB8AC3E}">
        <p14:creationId xmlns:p14="http://schemas.microsoft.com/office/powerpoint/2010/main" val="438226050"/>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679" r:id="rId3"/>
    <p:sldLayoutId id="2147483680" r:id="rId4"/>
    <p:sldLayoutId id="2147483661" r:id="rId5"/>
    <p:sldLayoutId id="2147483702" r:id="rId6"/>
    <p:sldLayoutId id="2147483682" r:id="rId7"/>
    <p:sldLayoutId id="2147483674" r:id="rId8"/>
    <p:sldLayoutId id="2147483651" r:id="rId9"/>
    <p:sldLayoutId id="2147483650" r:id="rId10"/>
    <p:sldLayoutId id="2147483683" r:id="rId11"/>
    <p:sldLayoutId id="2147483698" r:id="rId12"/>
    <p:sldLayoutId id="2147483699" r:id="rId13"/>
    <p:sldLayoutId id="2147483652" r:id="rId14"/>
    <p:sldLayoutId id="2147483684" r:id="rId15"/>
    <p:sldLayoutId id="2147483685" r:id="rId16"/>
    <p:sldLayoutId id="2147483686" r:id="rId17"/>
    <p:sldLayoutId id="2147483664" r:id="rId18"/>
    <p:sldLayoutId id="2147483701" r:id="rId19"/>
    <p:sldLayoutId id="2147483695" r:id="rId20"/>
    <p:sldLayoutId id="2147483696" r:id="rId21"/>
    <p:sldLayoutId id="2147483690" r:id="rId22"/>
    <p:sldLayoutId id="2147483691" r:id="rId23"/>
    <p:sldLayoutId id="2147483697" r:id="rId24"/>
    <p:sldLayoutId id="2147483694" r:id="rId25"/>
    <p:sldLayoutId id="2147483655" r:id="rId26"/>
    <p:sldLayoutId id="2147483667" r:id="rId27"/>
    <p:sldLayoutId id="2147483692" r:id="rId28"/>
    <p:sldLayoutId id="2147483693" r:id="rId29"/>
  </p:sldLayoutIdLst>
  <p:hf hdr="0" ftr="0" dt="0"/>
  <p:txStyles>
    <p:titleStyle>
      <a:lvl1pPr algn="l" defTabSz="914400" rtl="0" eaLnBrk="1" latinLnBrk="0" hangingPunct="1">
        <a:lnSpc>
          <a:spcPct val="83000"/>
        </a:lnSpc>
        <a:spcBef>
          <a:spcPct val="0"/>
        </a:spcBef>
        <a:buNone/>
        <a:defRPr sz="3600" b="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0" userDrawn="1">
          <p15:clr>
            <a:srgbClr val="F26B43"/>
          </p15:clr>
        </p15:guide>
        <p15:guide id="2" pos="819" userDrawn="1">
          <p15:clr>
            <a:srgbClr val="F26B43"/>
          </p15:clr>
        </p15:guide>
        <p15:guide id="3" orient="horz" pos="340" userDrawn="1">
          <p15:clr>
            <a:srgbClr val="F26B43"/>
          </p15:clr>
        </p15:guide>
        <p15:guide id="4" orient="horz" pos="3809" userDrawn="1">
          <p15:clr>
            <a:srgbClr val="F26B43"/>
          </p15:clr>
        </p15:guide>
        <p15:guide id="5" pos="932" userDrawn="1">
          <p15:clr>
            <a:srgbClr val="F26B43"/>
          </p15:clr>
        </p15:guide>
        <p15:guide id="6" pos="1412" userDrawn="1">
          <p15:clr>
            <a:srgbClr val="F26B43"/>
          </p15:clr>
        </p15:guide>
        <p15:guide id="7" pos="1525" userDrawn="1">
          <p15:clr>
            <a:srgbClr val="F26B43"/>
          </p15:clr>
        </p15:guide>
        <p15:guide id="8" pos="2005" userDrawn="1">
          <p15:clr>
            <a:srgbClr val="F26B43"/>
          </p15:clr>
        </p15:guide>
        <p15:guide id="9" pos="2118" userDrawn="1">
          <p15:clr>
            <a:srgbClr val="F26B43"/>
          </p15:clr>
        </p15:guide>
        <p15:guide id="10" pos="2597" userDrawn="1">
          <p15:clr>
            <a:srgbClr val="F26B43"/>
          </p15:clr>
        </p15:guide>
        <p15:guide id="11" pos="2711" userDrawn="1">
          <p15:clr>
            <a:srgbClr val="F26B43"/>
          </p15:clr>
        </p15:guide>
        <p15:guide id="12" pos="3190" userDrawn="1">
          <p15:clr>
            <a:srgbClr val="F26B43"/>
          </p15:clr>
        </p15:guide>
        <p15:guide id="13" pos="3303" userDrawn="1">
          <p15:clr>
            <a:srgbClr val="F26B43"/>
          </p15:clr>
        </p15:guide>
        <p15:guide id="14" pos="3783" userDrawn="1">
          <p15:clr>
            <a:srgbClr val="F26B43"/>
          </p15:clr>
        </p15:guide>
        <p15:guide id="15" pos="3896" userDrawn="1">
          <p15:clr>
            <a:srgbClr val="F26B43"/>
          </p15:clr>
        </p15:guide>
        <p15:guide id="16" pos="4376" userDrawn="1">
          <p15:clr>
            <a:srgbClr val="F26B43"/>
          </p15:clr>
        </p15:guide>
        <p15:guide id="17" pos="4489" userDrawn="1">
          <p15:clr>
            <a:srgbClr val="F26B43"/>
          </p15:clr>
        </p15:guide>
        <p15:guide id="18" pos="4968" userDrawn="1">
          <p15:clr>
            <a:srgbClr val="F26B43"/>
          </p15:clr>
        </p15:guide>
        <p15:guide id="19" pos="5082" userDrawn="1">
          <p15:clr>
            <a:srgbClr val="F26B43"/>
          </p15:clr>
        </p15:guide>
        <p15:guide id="20" pos="5561" userDrawn="1">
          <p15:clr>
            <a:srgbClr val="F26B43"/>
          </p15:clr>
        </p15:guide>
        <p15:guide id="21" pos="5674" userDrawn="1">
          <p15:clr>
            <a:srgbClr val="F26B43"/>
          </p15:clr>
        </p15:guide>
        <p15:guide id="22" pos="6154" userDrawn="1">
          <p15:clr>
            <a:srgbClr val="F26B43"/>
          </p15:clr>
        </p15:guide>
        <p15:guide id="23" pos="6267" userDrawn="1">
          <p15:clr>
            <a:srgbClr val="F26B43"/>
          </p15:clr>
        </p15:guide>
        <p15:guide id="24" pos="6747" userDrawn="1">
          <p15:clr>
            <a:srgbClr val="F26B43"/>
          </p15:clr>
        </p15:guide>
        <p15:guide id="25" pos="6860" userDrawn="1">
          <p15:clr>
            <a:srgbClr val="F26B43"/>
          </p15:clr>
        </p15:guide>
        <p15:guide id="26" pos="7339" userDrawn="1">
          <p15:clr>
            <a:srgbClr val="F26B43"/>
          </p15:clr>
        </p15:guide>
        <p15:guide id="27" orient="horz" pos="109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24.xml"/><Relationship Id="rId5" Type="http://schemas.openxmlformats.org/officeDocument/2006/relationships/image" Target="../media/image22.jpeg"/><Relationship Id="rId4" Type="http://schemas.microsoft.com/office/2018/10/relationships/comments" Target="../comments/modernComment_10F_DBFBCA0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ags" Target="../tags/tag30.xml"/><Relationship Id="rId4" Type="http://schemas.openxmlformats.org/officeDocument/2006/relationships/image" Target="../media/image7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26" Type="http://schemas.openxmlformats.org/officeDocument/2006/relationships/image" Target="../media/image100.png"/><Relationship Id="rId3" Type="http://schemas.openxmlformats.org/officeDocument/2006/relationships/image" Target="../media/image77.png"/><Relationship Id="rId21" Type="http://schemas.openxmlformats.org/officeDocument/2006/relationships/image" Target="../media/image95.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5" Type="http://schemas.openxmlformats.org/officeDocument/2006/relationships/image" Target="../media/image99.png"/><Relationship Id="rId2" Type="http://schemas.openxmlformats.org/officeDocument/2006/relationships/notesSlide" Target="../notesSlides/notesSlide12.xml"/><Relationship Id="rId16" Type="http://schemas.openxmlformats.org/officeDocument/2006/relationships/image" Target="../media/image90.png"/><Relationship Id="rId20" Type="http://schemas.openxmlformats.org/officeDocument/2006/relationships/image" Target="../media/image94.png"/><Relationship Id="rId29" Type="http://schemas.openxmlformats.org/officeDocument/2006/relationships/image" Target="../media/image103.png"/><Relationship Id="rId1" Type="http://schemas.openxmlformats.org/officeDocument/2006/relationships/slideLayout" Target="../slideLayouts/slideLayout14.xml"/><Relationship Id="rId6" Type="http://schemas.openxmlformats.org/officeDocument/2006/relationships/image" Target="../media/image80.png"/><Relationship Id="rId11" Type="http://schemas.openxmlformats.org/officeDocument/2006/relationships/image" Target="../media/image85.png"/><Relationship Id="rId24" Type="http://schemas.openxmlformats.org/officeDocument/2006/relationships/image" Target="../media/image98.png"/><Relationship Id="rId5" Type="http://schemas.openxmlformats.org/officeDocument/2006/relationships/image" Target="../media/image79.png"/><Relationship Id="rId15" Type="http://schemas.openxmlformats.org/officeDocument/2006/relationships/image" Target="../media/image89.png"/><Relationship Id="rId23" Type="http://schemas.openxmlformats.org/officeDocument/2006/relationships/image" Target="../media/image97.png"/><Relationship Id="rId28" Type="http://schemas.openxmlformats.org/officeDocument/2006/relationships/image" Target="../media/image102.png"/><Relationship Id="rId10" Type="http://schemas.openxmlformats.org/officeDocument/2006/relationships/image" Target="../media/image84.png"/><Relationship Id="rId19" Type="http://schemas.openxmlformats.org/officeDocument/2006/relationships/image" Target="../media/image93.svg"/><Relationship Id="rId4" Type="http://schemas.openxmlformats.org/officeDocument/2006/relationships/image" Target="../media/image78.png"/><Relationship Id="rId9" Type="http://schemas.openxmlformats.org/officeDocument/2006/relationships/image" Target="../media/image83.jpeg"/><Relationship Id="rId14" Type="http://schemas.openxmlformats.org/officeDocument/2006/relationships/image" Target="../media/image88.png"/><Relationship Id="rId22" Type="http://schemas.openxmlformats.org/officeDocument/2006/relationships/image" Target="../media/image96.png"/><Relationship Id="rId27" Type="http://schemas.openxmlformats.org/officeDocument/2006/relationships/image" Target="../media/image101.png"/><Relationship Id="rId30" Type="http://schemas.openxmlformats.org/officeDocument/2006/relationships/image" Target="../media/image104.png"/></Relationships>
</file>

<file path=ppt/slides/_rels/slide13.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notesSlide" Target="../notesSlides/notesSlide13.xml"/><Relationship Id="rId7" Type="http://schemas.openxmlformats.org/officeDocument/2006/relationships/image" Target="../media/image108.png"/><Relationship Id="rId12" Type="http://schemas.openxmlformats.org/officeDocument/2006/relationships/image" Target="../media/image112.png"/><Relationship Id="rId2" Type="http://schemas.openxmlformats.org/officeDocument/2006/relationships/slideLayout" Target="../slideLayouts/slideLayout19.xml"/><Relationship Id="rId1" Type="http://schemas.openxmlformats.org/officeDocument/2006/relationships/tags" Target="../tags/tag31.xml"/><Relationship Id="rId6" Type="http://schemas.openxmlformats.org/officeDocument/2006/relationships/image" Target="../media/image107.svg"/><Relationship Id="rId11" Type="http://schemas.openxmlformats.org/officeDocument/2006/relationships/hyperlink" Target="http://www.nationalgas.com/" TargetMode="External"/><Relationship Id="rId5" Type="http://schemas.openxmlformats.org/officeDocument/2006/relationships/image" Target="../media/image106.png"/><Relationship Id="rId10" Type="http://schemas.openxmlformats.org/officeDocument/2006/relationships/image" Target="../media/image111.svg"/><Relationship Id="rId4" Type="http://schemas.openxmlformats.org/officeDocument/2006/relationships/image" Target="../media/image105.png"/><Relationship Id="rId9" Type="http://schemas.openxmlformats.org/officeDocument/2006/relationships/image" Target="../media/image110.png"/></Relationships>
</file>

<file path=ppt/slides/_rels/slide14.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notesSlide" Target="../notesSlides/notesSlide14.xml"/><Relationship Id="rId7" Type="http://schemas.openxmlformats.org/officeDocument/2006/relationships/image" Target="../media/image108.png"/><Relationship Id="rId12" Type="http://schemas.openxmlformats.org/officeDocument/2006/relationships/image" Target="../media/image114.png"/><Relationship Id="rId2" Type="http://schemas.openxmlformats.org/officeDocument/2006/relationships/slideLayout" Target="../slideLayouts/slideLayout19.xml"/><Relationship Id="rId1" Type="http://schemas.openxmlformats.org/officeDocument/2006/relationships/tags" Target="../tags/tag32.xml"/><Relationship Id="rId6" Type="http://schemas.openxmlformats.org/officeDocument/2006/relationships/image" Target="../media/image107.svg"/><Relationship Id="rId11" Type="http://schemas.openxmlformats.org/officeDocument/2006/relationships/hyperlink" Target="http://www.sgn.co.uk/" TargetMode="External"/><Relationship Id="rId5" Type="http://schemas.openxmlformats.org/officeDocument/2006/relationships/image" Target="../media/image106.png"/><Relationship Id="rId10" Type="http://schemas.openxmlformats.org/officeDocument/2006/relationships/image" Target="../media/image111.svg"/><Relationship Id="rId4" Type="http://schemas.openxmlformats.org/officeDocument/2006/relationships/image" Target="../media/image113.jpeg"/><Relationship Id="rId9" Type="http://schemas.openxmlformats.org/officeDocument/2006/relationships/image" Target="../media/image110.png"/></Relationships>
</file>

<file path=ppt/slides/_rels/slide15.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117.png"/><Relationship Id="rId3" Type="http://schemas.openxmlformats.org/officeDocument/2006/relationships/notesSlide" Target="../notesSlides/notesSlide15.xml"/><Relationship Id="rId7" Type="http://schemas.openxmlformats.org/officeDocument/2006/relationships/image" Target="../media/image108.png"/><Relationship Id="rId12" Type="http://schemas.openxmlformats.org/officeDocument/2006/relationships/hyperlink" Target="http://www.visco.no/" TargetMode="External"/><Relationship Id="rId2" Type="http://schemas.openxmlformats.org/officeDocument/2006/relationships/slideLayout" Target="../slideLayouts/slideLayout19.xml"/><Relationship Id="rId1" Type="http://schemas.openxmlformats.org/officeDocument/2006/relationships/tags" Target="../tags/tag33.xml"/><Relationship Id="rId6" Type="http://schemas.openxmlformats.org/officeDocument/2006/relationships/image" Target="../media/image107.svg"/><Relationship Id="rId11" Type="http://schemas.openxmlformats.org/officeDocument/2006/relationships/image" Target="../media/image116.png"/><Relationship Id="rId5" Type="http://schemas.openxmlformats.org/officeDocument/2006/relationships/image" Target="../media/image106.png"/><Relationship Id="rId10" Type="http://schemas.openxmlformats.org/officeDocument/2006/relationships/image" Target="../media/image111.svg"/><Relationship Id="rId4" Type="http://schemas.openxmlformats.org/officeDocument/2006/relationships/image" Target="../media/image115.jpeg"/><Relationship Id="rId9" Type="http://schemas.openxmlformats.org/officeDocument/2006/relationships/image" Target="../media/image11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4.xml"/><Relationship Id="rId1" Type="http://schemas.openxmlformats.org/officeDocument/2006/relationships/tags" Target="../tags/tag34.xml"/><Relationship Id="rId5" Type="http://schemas.openxmlformats.org/officeDocument/2006/relationships/image" Target="../media/image119.png"/><Relationship Id="rId4" Type="http://schemas.openxmlformats.org/officeDocument/2006/relationships/image" Target="../media/image118.jpeg"/></Relationships>
</file>

<file path=ppt/slides/_rels/slide17.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notesSlide" Target="../notesSlides/notesSlide17.xml"/><Relationship Id="rId7" Type="http://schemas.openxmlformats.org/officeDocument/2006/relationships/image" Target="../media/image122.png"/><Relationship Id="rId2" Type="http://schemas.openxmlformats.org/officeDocument/2006/relationships/slideLayout" Target="../slideLayouts/slideLayout24.xml"/><Relationship Id="rId1" Type="http://schemas.openxmlformats.org/officeDocument/2006/relationships/tags" Target="../tags/tag35.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image" Target="../media/image1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27.xml"/><Relationship Id="rId7" Type="http://schemas.openxmlformats.org/officeDocument/2006/relationships/image" Target="../media/image31.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notesSlide" Target="../notesSlides/notesSlide3.xml"/><Relationship Id="rId5" Type="http://schemas.openxmlformats.org/officeDocument/2006/relationships/slideLayout" Target="../slideLayouts/slideLayout10.xml"/><Relationship Id="rId10" Type="http://schemas.openxmlformats.org/officeDocument/2006/relationships/image" Target="../media/image34.png"/><Relationship Id="rId4" Type="http://schemas.openxmlformats.org/officeDocument/2006/relationships/tags" Target="../tags/tag28.xml"/><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6.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7.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3" Type="http://schemas.openxmlformats.org/officeDocument/2006/relationships/notesSlide" Target="../notesSlides/notesSlide7.xml"/><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slideLayout" Target="../slideLayouts/slideLayout18.xml"/><Relationship Id="rId1" Type="http://schemas.openxmlformats.org/officeDocument/2006/relationships/tags" Target="../tags/tag29.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jpeg"/><Relationship Id="rId9" Type="http://schemas.openxmlformats.org/officeDocument/2006/relationships/image" Target="../media/image52.png"/><Relationship Id="rId14" Type="http://schemas.openxmlformats.org/officeDocument/2006/relationships/image" Target="../media/image57.svg"/></Relationships>
</file>

<file path=ppt/slides/_rels/slide8.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8.png"/><Relationship Id="rId18" Type="http://schemas.openxmlformats.org/officeDocument/2006/relationships/image" Target="../media/image73.sv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svg"/><Relationship Id="rId17" Type="http://schemas.openxmlformats.org/officeDocument/2006/relationships/image" Target="../media/image72.png"/><Relationship Id="rId2" Type="http://schemas.openxmlformats.org/officeDocument/2006/relationships/notesSlide" Target="../notesSlides/notesSlide8.xml"/><Relationship Id="rId16" Type="http://schemas.openxmlformats.org/officeDocument/2006/relationships/image" Target="../media/image71.svg"/><Relationship Id="rId20" Type="http://schemas.openxmlformats.org/officeDocument/2006/relationships/image" Target="../media/image75.svg"/><Relationship Id="rId1" Type="http://schemas.openxmlformats.org/officeDocument/2006/relationships/slideLayout" Target="../slideLayouts/slideLayout10.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svg"/><Relationship Id="rId19" Type="http://schemas.openxmlformats.org/officeDocument/2006/relationships/image" Target="../media/image74.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1">
            <a:extLst>
              <a:ext uri="{FF2B5EF4-FFF2-40B4-BE49-F238E27FC236}">
                <a16:creationId xmlns:a16="http://schemas.microsoft.com/office/drawing/2014/main" id="{AE4F0F38-228B-6B30-0335-AA68499CEE55}"/>
              </a:ext>
            </a:extLst>
          </p:cNvPr>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t="5462"/>
          <a:stretch/>
        </p:blipFill>
        <p:spPr>
          <a:xfrm>
            <a:off x="20" y="10"/>
            <a:ext cx="12191980" cy="6857990"/>
          </a:xfrm>
          <a:prstGeom prst="rect">
            <a:avLst/>
          </a:prstGeom>
          <a:noFill/>
        </p:spPr>
      </p:pic>
      <p:sp>
        <p:nvSpPr>
          <p:cNvPr id="10" name="Title 9">
            <a:extLst>
              <a:ext uri="{FF2B5EF4-FFF2-40B4-BE49-F238E27FC236}">
                <a16:creationId xmlns:a16="http://schemas.microsoft.com/office/drawing/2014/main" id="{A931839A-2C71-F05A-5F91-7E2C8C1E6EF8}"/>
              </a:ext>
            </a:extLst>
          </p:cNvPr>
          <p:cNvSpPr>
            <a:spLocks noGrp="1"/>
          </p:cNvSpPr>
          <p:nvPr>
            <p:ph type="ctrTitle"/>
          </p:nvPr>
        </p:nvSpPr>
        <p:spPr>
          <a:xfrm>
            <a:off x="465320" y="1730375"/>
            <a:ext cx="8290798" cy="2985625"/>
          </a:xfrm>
        </p:spPr>
        <p:txBody>
          <a:bodyPr lIns="72000" tIns="72000" rIns="72000" bIns="72000" anchor="t">
            <a:normAutofit/>
          </a:bodyPr>
          <a:lstStyle/>
          <a:p>
            <a:r>
              <a:rPr lang="en-US" sz="3600" dirty="0">
                <a:solidFill>
                  <a:schemeClr val="tx2"/>
                </a:solidFill>
                <a:latin typeface="DNV Display Medium" panose="020B0500030000000000" pitchFamily="34" charset="0"/>
              </a:rPr>
              <a:t>DIGITAL TRANSFORMATION</a:t>
            </a:r>
            <a:br>
              <a:rPr lang="en-US" sz="3600" dirty="0">
                <a:solidFill>
                  <a:schemeClr val="tx2"/>
                </a:solidFill>
                <a:latin typeface="DNV Display Medium" panose="020B0500030000000000" pitchFamily="34" charset="0"/>
              </a:rPr>
            </a:br>
            <a:endParaRPr lang="en-US" sz="3600" dirty="0">
              <a:solidFill>
                <a:schemeClr val="tx2"/>
              </a:solidFill>
              <a:latin typeface="DNV Display Medium" panose="020B0500030000000000" pitchFamily="34" charset="0"/>
            </a:endParaRPr>
          </a:p>
        </p:txBody>
      </p:sp>
      <p:sp>
        <p:nvSpPr>
          <p:cNvPr id="11" name="Subtitle 10">
            <a:extLst>
              <a:ext uri="{FF2B5EF4-FFF2-40B4-BE49-F238E27FC236}">
                <a16:creationId xmlns:a16="http://schemas.microsoft.com/office/drawing/2014/main" id="{4036DFBD-EB84-285A-9934-075262B06C9B}"/>
              </a:ext>
            </a:extLst>
          </p:cNvPr>
          <p:cNvSpPr>
            <a:spLocks noGrp="1"/>
          </p:cNvSpPr>
          <p:nvPr>
            <p:ph type="subTitle" idx="1"/>
          </p:nvPr>
        </p:nvSpPr>
        <p:spPr>
          <a:xfrm>
            <a:off x="623392" y="2236420"/>
            <a:ext cx="8290798" cy="976555"/>
          </a:xfrm>
        </p:spPr>
        <p:txBody>
          <a:bodyPr>
            <a:normAutofit/>
          </a:bodyPr>
          <a:lstStyle/>
          <a:p>
            <a:pPr>
              <a:spcAft>
                <a:spcPts val="600"/>
              </a:spcAft>
            </a:pPr>
            <a:endParaRPr lang="en-GB" sz="1800" dirty="0">
              <a:solidFill>
                <a:schemeClr val="tx2"/>
              </a:solidFill>
            </a:endParaRPr>
          </a:p>
          <a:p>
            <a:pPr>
              <a:spcAft>
                <a:spcPts val="600"/>
              </a:spcAft>
            </a:pPr>
            <a:r>
              <a:rPr lang="en-US" sz="1800" dirty="0">
                <a:solidFill>
                  <a:schemeClr val="tx2"/>
                </a:solidFill>
              </a:rPr>
              <a:t>Energy Insights – Challenges – Digital Trust</a:t>
            </a:r>
          </a:p>
          <a:p>
            <a:pPr>
              <a:spcAft>
                <a:spcPts val="600"/>
              </a:spcAft>
            </a:pPr>
            <a:endParaRPr lang="en-GB" sz="1800" dirty="0">
              <a:solidFill>
                <a:schemeClr val="tx2"/>
              </a:solidFill>
            </a:endParaRPr>
          </a:p>
        </p:txBody>
      </p:sp>
      <p:sp>
        <p:nvSpPr>
          <p:cNvPr id="24" name="Text Placeholder 4">
            <a:extLst>
              <a:ext uri="{FF2B5EF4-FFF2-40B4-BE49-F238E27FC236}">
                <a16:creationId xmlns:a16="http://schemas.microsoft.com/office/drawing/2014/main" id="{DAB1CE6F-8273-10DE-856C-2E7FE9D18F34}"/>
              </a:ext>
            </a:extLst>
          </p:cNvPr>
          <p:cNvSpPr>
            <a:spLocks noGrp="1"/>
          </p:cNvSpPr>
          <p:nvPr>
            <p:ph type="body" sz="quarter" idx="18"/>
          </p:nvPr>
        </p:nvSpPr>
        <p:spPr>
          <a:xfrm>
            <a:off x="539748" y="5768975"/>
            <a:ext cx="8291049" cy="277813"/>
          </a:xfrm>
        </p:spPr>
        <p:txBody>
          <a:bodyPr/>
          <a:lstStyle/>
          <a:p>
            <a:r>
              <a:rPr lang="en-US" dirty="0"/>
              <a:t>Lars Meløe</a:t>
            </a:r>
          </a:p>
        </p:txBody>
      </p:sp>
      <p:sp>
        <p:nvSpPr>
          <p:cNvPr id="26" name="Text Placeholder 5">
            <a:extLst>
              <a:ext uri="{FF2B5EF4-FFF2-40B4-BE49-F238E27FC236}">
                <a16:creationId xmlns:a16="http://schemas.microsoft.com/office/drawing/2014/main" id="{30994333-36B6-8622-E702-7A8E40F9931A}"/>
              </a:ext>
            </a:extLst>
          </p:cNvPr>
          <p:cNvSpPr>
            <a:spLocks noGrp="1"/>
          </p:cNvSpPr>
          <p:nvPr>
            <p:ph type="body" sz="quarter" idx="20"/>
          </p:nvPr>
        </p:nvSpPr>
        <p:spPr>
          <a:xfrm>
            <a:off x="540000" y="6128743"/>
            <a:ext cx="8290797" cy="214833"/>
          </a:xfrm>
        </p:spPr>
        <p:txBody>
          <a:bodyPr/>
          <a:lstStyle/>
          <a:p>
            <a:r>
              <a:rPr lang="en-US" dirty="0"/>
              <a:t>June 25</a:t>
            </a:r>
            <a:r>
              <a:rPr lang="en-US" baseline="30000" dirty="0"/>
              <a:t>th</a:t>
            </a:r>
            <a:r>
              <a:rPr lang="en-US" dirty="0"/>
              <a:t> 2024</a:t>
            </a:r>
          </a:p>
        </p:txBody>
      </p:sp>
      <p:sp>
        <p:nvSpPr>
          <p:cNvPr id="28" name="Text Placeholder 7">
            <a:extLst>
              <a:ext uri="{FF2B5EF4-FFF2-40B4-BE49-F238E27FC236}">
                <a16:creationId xmlns:a16="http://schemas.microsoft.com/office/drawing/2014/main" id="{0EA52FF5-F034-0F78-6576-119EBC189727}"/>
              </a:ext>
            </a:extLst>
          </p:cNvPr>
          <p:cNvSpPr>
            <a:spLocks noGrp="1"/>
          </p:cNvSpPr>
          <p:nvPr>
            <p:ph type="body" sz="quarter" idx="22"/>
          </p:nvPr>
        </p:nvSpPr>
        <p:spPr>
          <a:xfrm>
            <a:off x="540000" y="540000"/>
            <a:ext cx="1702800" cy="727238"/>
          </a:xfrm>
        </p:spPr>
        <p:txBody>
          <a:bodyPr/>
          <a:lstStyle/>
          <a:p>
            <a:endParaRPr lang="en-US"/>
          </a:p>
        </p:txBody>
      </p:sp>
      <p:sp>
        <p:nvSpPr>
          <p:cNvPr id="30" name="Text Placeholder 8">
            <a:extLst>
              <a:ext uri="{FF2B5EF4-FFF2-40B4-BE49-F238E27FC236}">
                <a16:creationId xmlns:a16="http://schemas.microsoft.com/office/drawing/2014/main" id="{740EBEB6-9B00-84F4-5518-FFAA2CD388F4}"/>
              </a:ext>
            </a:extLst>
          </p:cNvPr>
          <p:cNvSpPr>
            <a:spLocks noGrp="1"/>
          </p:cNvSpPr>
          <p:nvPr>
            <p:ph type="body" sz="quarter" idx="23"/>
          </p:nvPr>
        </p:nvSpPr>
        <p:spPr>
          <a:xfrm>
            <a:off x="9950287" y="540000"/>
            <a:ext cx="1702800" cy="110911"/>
          </a:xfrm>
        </p:spPr>
        <p:txBody>
          <a:bodyPr/>
          <a:lstStyle/>
          <a:p>
            <a:endParaRPr lang="en-US"/>
          </a:p>
        </p:txBody>
      </p:sp>
      <p:sp>
        <p:nvSpPr>
          <p:cNvPr id="19" name="Slide Number Placeholder 18">
            <a:extLst>
              <a:ext uri="{FF2B5EF4-FFF2-40B4-BE49-F238E27FC236}">
                <a16:creationId xmlns:a16="http://schemas.microsoft.com/office/drawing/2014/main" id="{9D680952-2438-CBB5-1F43-D9B969021B59}"/>
              </a:ext>
            </a:extLst>
          </p:cNvPr>
          <p:cNvSpPr>
            <a:spLocks noGrp="1"/>
          </p:cNvSpPr>
          <p:nvPr>
            <p:ph type="sldNum" sz="quarter" idx="17"/>
          </p:nvPr>
        </p:nvSpPr>
        <p:spPr/>
        <p:txBody>
          <a:bodyPr/>
          <a:lstStyle/>
          <a:p>
            <a:pPr>
              <a:spcAft>
                <a:spcPts val="600"/>
              </a:spcAft>
            </a:pPr>
            <a:fld id="{5BA07366-CB75-4AA8-9E5B-928B849F427C}" type="slidenum">
              <a:rPr lang="en-GB" smtClean="0"/>
              <a:pPr>
                <a:spcAft>
                  <a:spcPts val="600"/>
                </a:spcAft>
              </a:pPr>
              <a:t>1</a:t>
            </a:fld>
            <a:endParaRPr lang="en-GB" sz="100"/>
          </a:p>
        </p:txBody>
      </p:sp>
    </p:spTree>
    <p:extLst>
      <p:ext uri="{BB962C8B-B14F-4D97-AF65-F5344CB8AC3E}">
        <p14:creationId xmlns:p14="http://schemas.microsoft.com/office/powerpoint/2010/main" val="3690711557"/>
      </p:ext>
    </p:extLst>
  </p:cSld>
  <p:clrMapOvr>
    <a:masterClrMapping/>
  </p:clrMapOvr>
  <p:extLst>
    <p:ext uri="{6950BFC3-D8DA-4A85-94F7-54DA5524770B}">
      <p188:commentRel xmlns:p188="http://schemas.microsoft.com/office/powerpoint/2018/8/main" r:id="rId4"/>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5">
            <a:extLst>
              <a:ext uri="{FF2B5EF4-FFF2-40B4-BE49-F238E27FC236}">
                <a16:creationId xmlns:a16="http://schemas.microsoft.com/office/drawing/2014/main" id="{9E913B11-FBAD-C2FB-F447-F4F4AD5396F1}"/>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l="25013" r="25013"/>
          <a:stretch/>
        </p:blipFill>
        <p:spPr>
          <a:xfrm>
            <a:off x="6096000" y="0"/>
            <a:ext cx="6096001" cy="6861600"/>
          </a:xfrm>
          <a:prstGeom prst="rect">
            <a:avLst/>
          </a:prstGeom>
        </p:spPr>
      </p:pic>
      <p:sp>
        <p:nvSpPr>
          <p:cNvPr id="2" name="Tittel 1">
            <a:extLst>
              <a:ext uri="{FF2B5EF4-FFF2-40B4-BE49-F238E27FC236}">
                <a16:creationId xmlns:a16="http://schemas.microsoft.com/office/drawing/2014/main" id="{F26038A2-20CE-A3BA-75A3-4477AF9D2CC7}"/>
              </a:ext>
            </a:extLst>
          </p:cNvPr>
          <p:cNvSpPr>
            <a:spLocks noGrp="1"/>
          </p:cNvSpPr>
          <p:nvPr>
            <p:ph type="title"/>
          </p:nvPr>
        </p:nvSpPr>
        <p:spPr/>
        <p:txBody>
          <a:bodyPr/>
          <a:lstStyle/>
          <a:p>
            <a:r>
              <a:rPr lang="en-GB" dirty="0"/>
              <a:t>Digital Trust by DNV</a:t>
            </a:r>
            <a:r>
              <a:rPr lang="en-GB" b="0" kern="1200" dirty="0">
                <a:latin typeface="+mj-lt"/>
                <a:ea typeface="+mj-ea"/>
                <a:cs typeface="+mj-cs"/>
              </a:rPr>
              <a:t> </a:t>
            </a:r>
            <a:br>
              <a:rPr lang="en-GB" b="0" kern="1200" dirty="0">
                <a:latin typeface="+mj-lt"/>
                <a:ea typeface="+mj-ea"/>
                <a:cs typeface="+mj-cs"/>
              </a:rPr>
            </a:br>
            <a:endParaRPr lang="nb-NO" dirty="0"/>
          </a:p>
        </p:txBody>
      </p:sp>
      <p:sp>
        <p:nvSpPr>
          <p:cNvPr id="3" name="Plassholder for innhold 2">
            <a:extLst>
              <a:ext uri="{FF2B5EF4-FFF2-40B4-BE49-F238E27FC236}">
                <a16:creationId xmlns:a16="http://schemas.microsoft.com/office/drawing/2014/main" id="{3275479E-C4EE-49F6-C43B-394E0A1D6882}"/>
              </a:ext>
            </a:extLst>
          </p:cNvPr>
          <p:cNvSpPr>
            <a:spLocks noGrp="1"/>
          </p:cNvSpPr>
          <p:nvPr>
            <p:ph type="body" sz="quarter" idx="14"/>
          </p:nvPr>
        </p:nvSpPr>
        <p:spPr>
          <a:xfrm>
            <a:off x="-1" y="1278340"/>
            <a:ext cx="6096001" cy="4773261"/>
          </a:xfrm>
          <a:solidFill>
            <a:schemeClr val="accent2"/>
          </a:solidFill>
        </p:spPr>
        <p:txBody>
          <a:bodyPr anchor="ctr"/>
          <a:lstStyle/>
          <a:p>
            <a:pPr marL="0" indent="0" algn="ctr">
              <a:lnSpc>
                <a:spcPct val="120000"/>
              </a:lnSpc>
              <a:spcAft>
                <a:spcPts val="600"/>
              </a:spcAft>
              <a:buNone/>
            </a:pPr>
            <a:r>
              <a:rPr lang="en-GB" sz="2800" b="1" kern="0">
                <a:solidFill>
                  <a:schemeClr val="tx2"/>
                </a:solidFill>
                <a:cs typeface="+mn-cs"/>
              </a:rPr>
              <a:t>Digital trust </a:t>
            </a:r>
            <a:r>
              <a:rPr lang="en-GB" sz="2800" kern="0">
                <a:solidFill>
                  <a:schemeClr val="tx2"/>
                </a:solidFill>
                <a:cs typeface="+mn-cs"/>
              </a:rPr>
              <a:t>is the </a:t>
            </a:r>
            <a:r>
              <a:rPr lang="en-GB" sz="2800" b="1" kern="0">
                <a:solidFill>
                  <a:schemeClr val="tx2"/>
                </a:solidFill>
                <a:cs typeface="+mn-cs"/>
              </a:rPr>
              <a:t>confidence </a:t>
            </a:r>
            <a:r>
              <a:rPr lang="en-GB" sz="2800" kern="0">
                <a:solidFill>
                  <a:schemeClr val="tx2"/>
                </a:solidFill>
                <a:cs typeface="+mn-cs"/>
              </a:rPr>
              <a:t>users have in the ability of people, technology, data and processes to create a </a:t>
            </a:r>
            <a:r>
              <a:rPr lang="en-GB" sz="2800" b="1" kern="0">
                <a:solidFill>
                  <a:schemeClr val="tx2"/>
                </a:solidFill>
                <a:cs typeface="+mn-cs"/>
              </a:rPr>
              <a:t>secure and reliable digital world. </a:t>
            </a:r>
          </a:p>
        </p:txBody>
      </p:sp>
      <p:sp>
        <p:nvSpPr>
          <p:cNvPr id="7" name="Text Placeholder 6">
            <a:extLst>
              <a:ext uri="{FF2B5EF4-FFF2-40B4-BE49-F238E27FC236}">
                <a16:creationId xmlns:a16="http://schemas.microsoft.com/office/drawing/2014/main" id="{52B75CE1-2449-6B73-4BED-CD66C80D780A}"/>
              </a:ext>
            </a:extLst>
          </p:cNvPr>
          <p:cNvSpPr>
            <a:spLocks noGrp="1"/>
          </p:cNvSpPr>
          <p:nvPr>
            <p:ph type="body" sz="quarter" idx="22"/>
          </p:nvPr>
        </p:nvSpPr>
        <p:spPr/>
        <p:txBody>
          <a:bodyPr/>
          <a:lstStyle/>
          <a:p>
            <a:endParaRPr lang="en-GB"/>
          </a:p>
        </p:txBody>
      </p:sp>
    </p:spTree>
    <p:extLst>
      <p:ext uri="{BB962C8B-B14F-4D97-AF65-F5344CB8AC3E}">
        <p14:creationId xmlns:p14="http://schemas.microsoft.com/office/powerpoint/2010/main" val="25612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796F4-69F2-3EF5-D30B-6071FA49968A}"/>
              </a:ext>
            </a:extLst>
          </p:cNvPr>
          <p:cNvSpPr>
            <a:spLocks noGrp="1"/>
          </p:cNvSpPr>
          <p:nvPr>
            <p:ph type="title"/>
          </p:nvPr>
        </p:nvSpPr>
        <p:spPr/>
        <p:txBody>
          <a:bodyPr/>
          <a:lstStyle/>
          <a:p>
            <a:r>
              <a:rPr lang="en-GB"/>
              <a:t>Customer case studies</a:t>
            </a:r>
          </a:p>
        </p:txBody>
      </p:sp>
      <p:sp>
        <p:nvSpPr>
          <p:cNvPr id="3" name="Slide Number Placeholder 2">
            <a:extLst>
              <a:ext uri="{FF2B5EF4-FFF2-40B4-BE49-F238E27FC236}">
                <a16:creationId xmlns:a16="http://schemas.microsoft.com/office/drawing/2014/main" id="{F29881EF-F08A-B4BB-3F69-4DF53C629C18}"/>
              </a:ext>
            </a:extLst>
          </p:cNvPr>
          <p:cNvSpPr>
            <a:spLocks noGrp="1"/>
          </p:cNvSpPr>
          <p:nvPr>
            <p:ph type="sldNum" sz="quarter" idx="12"/>
          </p:nvPr>
        </p:nvSpPr>
        <p:spPr/>
        <p:txBody>
          <a:bodyPr/>
          <a:lstStyle/>
          <a:p>
            <a:fld id="{5BA07366-CB75-4AA8-9E5B-928B849F427C}" type="slidenum">
              <a:rPr lang="en-GB" smtClean="0"/>
              <a:pPr/>
              <a:t>11</a:t>
            </a:fld>
            <a:endParaRPr lang="en-GB"/>
          </a:p>
        </p:txBody>
      </p:sp>
    </p:spTree>
    <p:extLst>
      <p:ext uri="{BB962C8B-B14F-4D97-AF65-F5344CB8AC3E}">
        <p14:creationId xmlns:p14="http://schemas.microsoft.com/office/powerpoint/2010/main" val="304114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14">
            <a:extLst>
              <a:ext uri="{FF2B5EF4-FFF2-40B4-BE49-F238E27FC236}">
                <a16:creationId xmlns:a16="http://schemas.microsoft.com/office/drawing/2014/main" id="{5EFF9281-2BF1-4434-8C8C-A5838BC89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0283" y="3457209"/>
            <a:ext cx="1655448" cy="918471"/>
          </a:xfrm>
          <a:prstGeom prst="rect">
            <a:avLst/>
          </a:prstGeom>
          <a:noFill/>
          <a:extLst>
            <a:ext uri="{909E8E84-426E-40DD-AFC4-6F175D3DCCD1}">
              <a14:hiddenFill xmlns:a14="http://schemas.microsoft.com/office/drawing/2010/main">
                <a:solidFill>
                  <a:srgbClr val="FFFFFF"/>
                </a:solidFill>
              </a14:hiddenFill>
            </a:ext>
          </a:extLst>
        </p:spPr>
      </p:pic>
      <p:sp>
        <p:nvSpPr>
          <p:cNvPr id="71" name="Title 1">
            <a:extLst>
              <a:ext uri="{FF2B5EF4-FFF2-40B4-BE49-F238E27FC236}">
                <a16:creationId xmlns:a16="http://schemas.microsoft.com/office/drawing/2014/main" id="{4CE9209F-8508-B1A0-E1F5-4BCE9BB01142}"/>
              </a:ext>
            </a:extLst>
          </p:cNvPr>
          <p:cNvSpPr>
            <a:spLocks noGrp="1"/>
          </p:cNvSpPr>
          <p:nvPr>
            <p:ph type="title"/>
          </p:nvPr>
        </p:nvSpPr>
        <p:spPr>
          <a:xfrm>
            <a:off x="540543" y="416183"/>
            <a:ext cx="11110914" cy="936000"/>
          </a:xfrm>
        </p:spPr>
        <p:txBody>
          <a:bodyPr/>
          <a:lstStyle/>
          <a:p>
            <a:r>
              <a:rPr lang="en-GB" dirty="0"/>
              <a:t>Companies and initiatives we work with</a:t>
            </a:r>
          </a:p>
        </p:txBody>
      </p:sp>
      <p:pic>
        <p:nvPicPr>
          <p:cNvPr id="4" name="Picture 2">
            <a:extLst>
              <a:ext uri="{FF2B5EF4-FFF2-40B4-BE49-F238E27FC236}">
                <a16:creationId xmlns:a16="http://schemas.microsoft.com/office/drawing/2014/main" id="{C2F6FAA4-4815-474B-B9EB-14D41EBC8B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56897" y="4281005"/>
            <a:ext cx="1813593" cy="3726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SC Caesar – Trac">
            <a:extLst>
              <a:ext uri="{FF2B5EF4-FFF2-40B4-BE49-F238E27FC236}">
                <a16:creationId xmlns:a16="http://schemas.microsoft.com/office/drawing/2014/main" id="{228FDE7A-9DC5-4616-91BA-0AC594ACF8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1408" y="5662510"/>
            <a:ext cx="1620948" cy="4631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FA1B932-AB76-4372-B5DE-43DE3F27AC40}"/>
              </a:ext>
            </a:extLst>
          </p:cNvPr>
          <p:cNvPicPr>
            <a:picLocks noChangeAspect="1"/>
          </p:cNvPicPr>
          <p:nvPr/>
        </p:nvPicPr>
        <p:blipFill rotWithShape="1">
          <a:blip r:embed="rId6"/>
          <a:srcRect t="8272" b="12786"/>
          <a:stretch/>
        </p:blipFill>
        <p:spPr>
          <a:xfrm>
            <a:off x="5826430" y="4565720"/>
            <a:ext cx="1978602" cy="397535"/>
          </a:xfrm>
          <a:prstGeom prst="rect">
            <a:avLst/>
          </a:prstGeom>
        </p:spPr>
      </p:pic>
      <p:pic>
        <p:nvPicPr>
          <p:cNvPr id="9" name="Picture 8" descr="Shape&#10;&#10;Description automatically generated">
            <a:extLst>
              <a:ext uri="{FF2B5EF4-FFF2-40B4-BE49-F238E27FC236}">
                <a16:creationId xmlns:a16="http://schemas.microsoft.com/office/drawing/2014/main" id="{15247D83-6233-4E7D-B551-0ECE0F02991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2115" b="14922"/>
          <a:stretch/>
        </p:blipFill>
        <p:spPr>
          <a:xfrm>
            <a:off x="6300145" y="5335923"/>
            <a:ext cx="979904" cy="1011763"/>
          </a:xfrm>
          <a:prstGeom prst="rect">
            <a:avLst/>
          </a:prstGeom>
        </p:spPr>
      </p:pic>
      <p:pic>
        <p:nvPicPr>
          <p:cNvPr id="2056" name="Picture 8" descr="Aize">
            <a:extLst>
              <a:ext uri="{FF2B5EF4-FFF2-40B4-BE49-F238E27FC236}">
                <a16:creationId xmlns:a16="http://schemas.microsoft.com/office/drawing/2014/main" id="{3B29EB0F-8649-475D-B20A-BBDEE58C3F7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05387" y="4887888"/>
            <a:ext cx="1271319" cy="3585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77F9760F-4111-43AF-9527-4EACC187D8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7594" y="5192484"/>
            <a:ext cx="1133475" cy="11334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VisCO - Crunchbase Company Profile &amp; Funding">
            <a:extLst>
              <a:ext uri="{FF2B5EF4-FFF2-40B4-BE49-F238E27FC236}">
                <a16:creationId xmlns:a16="http://schemas.microsoft.com/office/drawing/2014/main" id="{64BF26B2-55A0-456C-BCD6-FBEE21E7751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5822" b="39343"/>
          <a:stretch/>
        </p:blipFill>
        <p:spPr bwMode="auto">
          <a:xfrm>
            <a:off x="3057731" y="4083206"/>
            <a:ext cx="2220807" cy="551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toil to change name to Equinor - Statoil to change name to Equinor -  equinor.com">
            <a:extLst>
              <a:ext uri="{FF2B5EF4-FFF2-40B4-BE49-F238E27FC236}">
                <a16:creationId xmlns:a16="http://schemas.microsoft.com/office/drawing/2014/main" id="{77EC77E3-67A8-41B0-9B33-8D6B8991DB9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972" y="1017539"/>
            <a:ext cx="2009789" cy="11254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Animasjon | AkerBP - Logo | Spindel Film">
            <a:extLst>
              <a:ext uri="{FF2B5EF4-FFF2-40B4-BE49-F238E27FC236}">
                <a16:creationId xmlns:a16="http://schemas.microsoft.com/office/drawing/2014/main" id="{80D88DB9-E3F7-4755-BB71-698C44EB9A3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547" y="2019271"/>
            <a:ext cx="1704070" cy="95427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SBM Offshore - Wikipedia">
            <a:extLst>
              <a:ext uri="{FF2B5EF4-FFF2-40B4-BE49-F238E27FC236}">
                <a16:creationId xmlns:a16="http://schemas.microsoft.com/office/drawing/2014/main" id="{665E32CA-7724-4224-8FD1-D9DC464AB21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30516" y="1169217"/>
            <a:ext cx="1290428" cy="9542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a:extLst>
              <a:ext uri="{FF2B5EF4-FFF2-40B4-BE49-F238E27FC236}">
                <a16:creationId xmlns:a16="http://schemas.microsoft.com/office/drawing/2014/main" id="{2F56540A-8DF0-44DB-991B-51B0C0641C3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67217" y="2657380"/>
            <a:ext cx="1476187" cy="3048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SGN Logo Landscape No Strapline 300Dpi_RGB - Community Foundation for Surrey">
            <a:extLst>
              <a:ext uri="{FF2B5EF4-FFF2-40B4-BE49-F238E27FC236}">
                <a16:creationId xmlns:a16="http://schemas.microsoft.com/office/drawing/2014/main" id="{19AC6BB8-2C97-4426-AAC7-FF49D1BB8AD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2026" y="3748980"/>
            <a:ext cx="1393322" cy="5335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Cognite AS — Norwegian Chamber of Commerce in Japan">
            <a:extLst>
              <a:ext uri="{FF2B5EF4-FFF2-40B4-BE49-F238E27FC236}">
                <a16:creationId xmlns:a16="http://schemas.microsoft.com/office/drawing/2014/main" id="{296142CB-F976-4853-AE4C-1E0748EDA2C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826381" y="1114836"/>
            <a:ext cx="1506425" cy="79208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Shell Logo - PNG and Vector - Logo Download">
            <a:extLst>
              <a:ext uri="{FF2B5EF4-FFF2-40B4-BE49-F238E27FC236}">
                <a16:creationId xmlns:a16="http://schemas.microsoft.com/office/drawing/2014/main" id="{6601D0F1-AA86-4443-948E-3C4BDFF6312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27356" y="2883646"/>
            <a:ext cx="627940" cy="582125"/>
          </a:xfrm>
          <a:prstGeom prst="rect">
            <a:avLst/>
          </a:prstGeom>
          <a:noFill/>
          <a:extLst>
            <a:ext uri="{909E8E84-426E-40DD-AFC4-6F175D3DCCD1}">
              <a14:hiddenFill xmlns:a14="http://schemas.microsoft.com/office/drawing/2010/main">
                <a:solidFill>
                  <a:srgbClr val="FFFFFF"/>
                </a:solidFill>
              </a14:hiddenFill>
            </a:ext>
          </a:extLst>
        </p:spPr>
      </p:pic>
      <p:pic>
        <p:nvPicPr>
          <p:cNvPr id="24" name="Graphic 23">
            <a:extLst>
              <a:ext uri="{FF2B5EF4-FFF2-40B4-BE49-F238E27FC236}">
                <a16:creationId xmlns:a16="http://schemas.microsoft.com/office/drawing/2014/main" id="{3BEE6982-68B1-4E76-B957-DB490110163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805032" y="1381395"/>
            <a:ext cx="1067221" cy="409515"/>
          </a:xfrm>
          <a:prstGeom prst="rect">
            <a:avLst/>
          </a:prstGeom>
        </p:spPr>
      </p:pic>
      <p:pic>
        <p:nvPicPr>
          <p:cNvPr id="26" name="Picture 4" descr="Bilderesultat for yinson holdings logo">
            <a:extLst>
              <a:ext uri="{FF2B5EF4-FFF2-40B4-BE49-F238E27FC236}">
                <a16:creationId xmlns:a16="http://schemas.microsoft.com/office/drawing/2014/main" id="{478C3D6A-4ECA-4282-B40D-900E0233FEF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34890" y="1268522"/>
            <a:ext cx="1018187" cy="10181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56B43FFF-A951-4440-B4CA-9B50533CDBE0}"/>
              </a:ext>
            </a:extLst>
          </p:cNvPr>
          <p:cNvPicPr>
            <a:picLocks noChangeAspect="1"/>
          </p:cNvPicPr>
          <p:nvPr/>
        </p:nvPicPr>
        <p:blipFill>
          <a:blip r:embed="rId21"/>
          <a:stretch>
            <a:fillRect/>
          </a:stretch>
        </p:blipFill>
        <p:spPr>
          <a:xfrm>
            <a:off x="6775350" y="3418189"/>
            <a:ext cx="2323557" cy="774519"/>
          </a:xfrm>
          <a:prstGeom prst="rect">
            <a:avLst/>
          </a:prstGeom>
        </p:spPr>
      </p:pic>
      <p:sp>
        <p:nvSpPr>
          <p:cNvPr id="28" name="AutoShape 12" descr="logo">
            <a:extLst>
              <a:ext uri="{FF2B5EF4-FFF2-40B4-BE49-F238E27FC236}">
                <a16:creationId xmlns:a16="http://schemas.microsoft.com/office/drawing/2014/main" id="{89568ACA-5EBE-4B92-A0FD-1ABAAB4D048E}"/>
              </a:ext>
            </a:extLst>
          </p:cNvPr>
          <p:cNvSpPr>
            <a:spLocks noChangeAspect="1" noChangeArrowheads="1"/>
          </p:cNvSpPr>
          <p:nvPr/>
        </p:nvSpPr>
        <p:spPr bwMode="auto">
          <a:xfrm>
            <a:off x="5970596" y="303925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pic>
        <p:nvPicPr>
          <p:cNvPr id="30" name="Picture 16" descr="Amazon Web Services - Wikipedia">
            <a:extLst>
              <a:ext uri="{FF2B5EF4-FFF2-40B4-BE49-F238E27FC236}">
                <a16:creationId xmlns:a16="http://schemas.microsoft.com/office/drawing/2014/main" id="{CDBA0116-F60D-406F-A78B-275C2C61F617}"/>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181159" y="3255561"/>
            <a:ext cx="1057043" cy="63422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IBM Logo Transparent PNG, IBM Emblem Free Download - Free ...">
            <a:extLst>
              <a:ext uri="{FF2B5EF4-FFF2-40B4-BE49-F238E27FC236}">
                <a16:creationId xmlns:a16="http://schemas.microsoft.com/office/drawing/2014/main" id="{427F3EEE-6316-4912-9023-50B16392EFA2}"/>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181159" y="4832485"/>
            <a:ext cx="1320556" cy="99041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2" descr="Microsoft Logo and symbol, meaning, history, PNG, brand">
            <a:extLst>
              <a:ext uri="{FF2B5EF4-FFF2-40B4-BE49-F238E27FC236}">
                <a16:creationId xmlns:a16="http://schemas.microsoft.com/office/drawing/2014/main" id="{E0BEB07C-9542-4968-AE64-E3847AB558C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822451" y="2123441"/>
            <a:ext cx="1670883" cy="7342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82C56AB2-8DA7-4D9C-85E4-23E5BC294B96}"/>
              </a:ext>
            </a:extLst>
          </p:cNvPr>
          <p:cNvPicPr>
            <a:picLocks noChangeAspect="1"/>
          </p:cNvPicPr>
          <p:nvPr/>
        </p:nvPicPr>
        <p:blipFill>
          <a:blip r:embed="rId25"/>
          <a:stretch>
            <a:fillRect/>
          </a:stretch>
        </p:blipFill>
        <p:spPr>
          <a:xfrm>
            <a:off x="3148552" y="3526668"/>
            <a:ext cx="1978602" cy="362744"/>
          </a:xfrm>
          <a:prstGeom prst="rect">
            <a:avLst/>
          </a:prstGeom>
        </p:spPr>
      </p:pic>
      <p:sp>
        <p:nvSpPr>
          <p:cNvPr id="34" name="AutoShape 4" descr="logo">
            <a:extLst>
              <a:ext uri="{FF2B5EF4-FFF2-40B4-BE49-F238E27FC236}">
                <a16:creationId xmlns:a16="http://schemas.microsoft.com/office/drawing/2014/main" id="{AA3F7ADD-ADFD-4AB9-99F7-94BF93931924}"/>
              </a:ext>
            </a:extLst>
          </p:cNvPr>
          <p:cNvSpPr>
            <a:spLocks noChangeAspect="1" noChangeArrowheads="1"/>
          </p:cNvSpPr>
          <p:nvPr/>
        </p:nvSpPr>
        <p:spPr bwMode="auto">
          <a:xfrm>
            <a:off x="6122996" y="319165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0B7E1165-9507-4D59-A471-E01D0F7BFAC2}"/>
              </a:ext>
            </a:extLst>
          </p:cNvPr>
          <p:cNvGrpSpPr/>
          <p:nvPr/>
        </p:nvGrpSpPr>
        <p:grpSpPr>
          <a:xfrm>
            <a:off x="3253090" y="5605445"/>
            <a:ext cx="2128212" cy="481019"/>
            <a:chOff x="3384112" y="5898388"/>
            <a:chExt cx="2559488" cy="551534"/>
          </a:xfrm>
        </p:grpSpPr>
        <p:sp>
          <p:nvSpPr>
            <p:cNvPr id="36" name="Rectangle 35">
              <a:extLst>
                <a:ext uri="{FF2B5EF4-FFF2-40B4-BE49-F238E27FC236}">
                  <a16:creationId xmlns:a16="http://schemas.microsoft.com/office/drawing/2014/main" id="{66AC8FCE-2CC3-4726-BEB2-2984F8D59A30}"/>
                </a:ext>
              </a:extLst>
            </p:cNvPr>
            <p:cNvSpPr/>
            <p:nvPr/>
          </p:nvSpPr>
          <p:spPr>
            <a:xfrm>
              <a:off x="3384112" y="5898388"/>
              <a:ext cx="2559488" cy="551534"/>
            </a:xfrm>
            <a:prstGeom prst="rect">
              <a:avLst/>
            </a:prstGeom>
            <a:solidFill>
              <a:schemeClr val="accent1">
                <a:lumMod val="75000"/>
                <a:lumOff val="25000"/>
              </a:schemeClr>
            </a:solidFill>
            <a:ln w="952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Arial"/>
                <a:ea typeface="+mn-ea"/>
                <a:cs typeface="+mn-cs"/>
              </a:endParaRPr>
            </a:p>
          </p:txBody>
        </p:sp>
        <p:pic>
          <p:nvPicPr>
            <p:cNvPr id="37" name="Picture 36">
              <a:extLst>
                <a:ext uri="{FF2B5EF4-FFF2-40B4-BE49-F238E27FC236}">
                  <a16:creationId xmlns:a16="http://schemas.microsoft.com/office/drawing/2014/main" id="{548221C0-DB26-4630-9A81-A2291787727E}"/>
                </a:ext>
              </a:extLst>
            </p:cNvPr>
            <p:cNvPicPr>
              <a:picLocks noChangeAspect="1"/>
            </p:cNvPicPr>
            <p:nvPr/>
          </p:nvPicPr>
          <p:blipFill>
            <a:blip r:embed="rId26"/>
            <a:stretch>
              <a:fillRect/>
            </a:stretch>
          </p:blipFill>
          <p:spPr>
            <a:xfrm>
              <a:off x="3623724" y="5931101"/>
              <a:ext cx="2007342" cy="448306"/>
            </a:xfrm>
            <a:prstGeom prst="rect">
              <a:avLst/>
            </a:prstGeom>
          </p:spPr>
        </p:pic>
      </p:grpSp>
      <p:pic>
        <p:nvPicPr>
          <p:cNvPr id="38" name="Picture 37">
            <a:extLst>
              <a:ext uri="{FF2B5EF4-FFF2-40B4-BE49-F238E27FC236}">
                <a16:creationId xmlns:a16="http://schemas.microsoft.com/office/drawing/2014/main" id="{9818A0BA-26CE-4D51-AA60-E1E5DA13932F}"/>
              </a:ext>
            </a:extLst>
          </p:cNvPr>
          <p:cNvPicPr>
            <a:picLocks noChangeAspect="1"/>
          </p:cNvPicPr>
          <p:nvPr/>
        </p:nvPicPr>
        <p:blipFill>
          <a:blip r:embed="rId27"/>
          <a:stretch>
            <a:fillRect/>
          </a:stretch>
        </p:blipFill>
        <p:spPr>
          <a:xfrm>
            <a:off x="694883" y="4565720"/>
            <a:ext cx="1250465" cy="533531"/>
          </a:xfrm>
          <a:prstGeom prst="rect">
            <a:avLst/>
          </a:prstGeom>
          <a:solidFill>
            <a:schemeClr val="accent1"/>
          </a:solidFill>
        </p:spPr>
      </p:pic>
      <p:pic>
        <p:nvPicPr>
          <p:cNvPr id="39" name="Picture 38">
            <a:extLst>
              <a:ext uri="{FF2B5EF4-FFF2-40B4-BE49-F238E27FC236}">
                <a16:creationId xmlns:a16="http://schemas.microsoft.com/office/drawing/2014/main" id="{5467A6FC-B674-446B-B23C-966FC9A81B2F}"/>
              </a:ext>
            </a:extLst>
          </p:cNvPr>
          <p:cNvPicPr>
            <a:picLocks noChangeAspect="1"/>
          </p:cNvPicPr>
          <p:nvPr/>
        </p:nvPicPr>
        <p:blipFill>
          <a:blip r:embed="rId28"/>
          <a:stretch>
            <a:fillRect/>
          </a:stretch>
        </p:blipFill>
        <p:spPr>
          <a:xfrm>
            <a:off x="3253090" y="4887888"/>
            <a:ext cx="2128212" cy="274608"/>
          </a:xfrm>
          <a:prstGeom prst="rect">
            <a:avLst/>
          </a:prstGeom>
        </p:spPr>
      </p:pic>
      <p:pic>
        <p:nvPicPr>
          <p:cNvPr id="1026" name="Picture 2">
            <a:extLst>
              <a:ext uri="{FF2B5EF4-FFF2-40B4-BE49-F238E27FC236}">
                <a16:creationId xmlns:a16="http://schemas.microsoft.com/office/drawing/2014/main" id="{BE3DE170-D0D5-41E8-9695-04442B3D089A}"/>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696382" y="2486090"/>
            <a:ext cx="1329046" cy="4563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0E2F94E9-86F6-5188-1501-7B6F2D5ADDC3}"/>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401422" y="2318859"/>
            <a:ext cx="1819675" cy="77451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0850906-6C02-C010-E962-6E7AB5900CD3}"/>
              </a:ext>
            </a:extLst>
          </p:cNvPr>
          <p:cNvSpPr>
            <a:spLocks noGrp="1"/>
          </p:cNvSpPr>
          <p:nvPr>
            <p:ph type="sldNum" sz="quarter" idx="12"/>
          </p:nvPr>
        </p:nvSpPr>
        <p:spPr/>
        <p:txBody>
          <a:bodyPr/>
          <a:lstStyle/>
          <a:p>
            <a:fld id="{5BA07366-CB75-4AA8-9E5B-928B849F427C}" type="slidenum">
              <a:rPr lang="en-GB" smtClean="0"/>
              <a:t>12</a:t>
            </a:fld>
            <a:endParaRPr lang="en-GB" dirty="0"/>
          </a:p>
        </p:txBody>
      </p:sp>
    </p:spTree>
    <p:extLst>
      <p:ext uri="{BB962C8B-B14F-4D97-AF65-F5344CB8AC3E}">
        <p14:creationId xmlns:p14="http://schemas.microsoft.com/office/powerpoint/2010/main" val="21564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3C8C0-491E-E133-1BFD-4E70A012EF19}"/>
            </a:ext>
          </a:extLst>
        </p:cNvPr>
        <p:cNvGrpSpPr/>
        <p:nvPr/>
      </p:nvGrpSpPr>
      <p:grpSpPr>
        <a:xfrm>
          <a:off x="0" y="0"/>
          <a:ext cx="0" cy="0"/>
          <a:chOff x="0" y="0"/>
          <a:chExt cx="0" cy="0"/>
        </a:xfrm>
      </p:grpSpPr>
      <p:pic>
        <p:nvPicPr>
          <p:cNvPr id="10" name="Picture Placeholder 5">
            <a:extLst>
              <a:ext uri="{FF2B5EF4-FFF2-40B4-BE49-F238E27FC236}">
                <a16:creationId xmlns:a16="http://schemas.microsoft.com/office/drawing/2014/main" id="{BB518F5D-C617-D6CD-42B5-21E1B5559EFC}"/>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l="35071" r="35071"/>
          <a:stretch/>
        </p:blipFill>
        <p:spPr>
          <a:xfrm>
            <a:off x="0" y="0"/>
            <a:ext cx="5334815" cy="6861600"/>
          </a:xfrm>
          <a:prstGeom prst="rect">
            <a:avLst/>
          </a:prstGeom>
        </p:spPr>
      </p:pic>
      <p:sp>
        <p:nvSpPr>
          <p:cNvPr id="5" name="Title 4">
            <a:extLst>
              <a:ext uri="{FF2B5EF4-FFF2-40B4-BE49-F238E27FC236}">
                <a16:creationId xmlns:a16="http://schemas.microsoft.com/office/drawing/2014/main" id="{415E3932-1830-30A0-CD83-A4FE0EF48B6E}"/>
              </a:ext>
            </a:extLst>
          </p:cNvPr>
          <p:cNvSpPr>
            <a:spLocks noGrp="1"/>
          </p:cNvSpPr>
          <p:nvPr>
            <p:ph type="title"/>
          </p:nvPr>
        </p:nvSpPr>
        <p:spPr>
          <a:xfrm>
            <a:off x="5668832" y="346028"/>
            <a:ext cx="6057473" cy="936000"/>
          </a:xfrm>
        </p:spPr>
        <p:txBody>
          <a:bodyPr/>
          <a:lstStyle/>
          <a:p>
            <a:r>
              <a:rPr lang="en-GB" dirty="0"/>
              <a:t>Exploring the potential of digital twins to manage energy transition complexity</a:t>
            </a:r>
          </a:p>
        </p:txBody>
      </p:sp>
      <p:sp>
        <p:nvSpPr>
          <p:cNvPr id="4" name="Slide Number Placeholder 3">
            <a:extLst>
              <a:ext uri="{FF2B5EF4-FFF2-40B4-BE49-F238E27FC236}">
                <a16:creationId xmlns:a16="http://schemas.microsoft.com/office/drawing/2014/main" id="{CE7F4C22-D387-670E-E481-0AD463F9F55F}"/>
              </a:ext>
            </a:extLst>
          </p:cNvPr>
          <p:cNvSpPr>
            <a:spLocks noGrp="1"/>
          </p:cNvSpPr>
          <p:nvPr>
            <p:ph type="sldNum" sz="quarter" idx="12"/>
          </p:nvPr>
        </p:nvSpPr>
        <p:spPr/>
        <p:txBody>
          <a:bodyPr/>
          <a:lstStyle/>
          <a:p>
            <a:fld id="{5BA07366-CB75-4AA8-9E5B-928B849F427C}" type="slidenum">
              <a:rPr lang="en-GB" smtClean="0"/>
              <a:t>13</a:t>
            </a:fld>
            <a:endParaRPr lang="en-GB"/>
          </a:p>
        </p:txBody>
      </p:sp>
      <p:grpSp>
        <p:nvGrpSpPr>
          <p:cNvPr id="42" name="Group 41">
            <a:extLst>
              <a:ext uri="{FF2B5EF4-FFF2-40B4-BE49-F238E27FC236}">
                <a16:creationId xmlns:a16="http://schemas.microsoft.com/office/drawing/2014/main" id="{50AD28E9-1647-F33E-F489-8B4F527945F4}"/>
              </a:ext>
            </a:extLst>
          </p:cNvPr>
          <p:cNvGrpSpPr/>
          <p:nvPr/>
        </p:nvGrpSpPr>
        <p:grpSpPr>
          <a:xfrm>
            <a:off x="5592127" y="1972438"/>
            <a:ext cx="6388075" cy="1846659"/>
            <a:chOff x="5577727" y="1584934"/>
            <a:chExt cx="6388075" cy="1846659"/>
          </a:xfrm>
        </p:grpSpPr>
        <p:sp>
          <p:nvSpPr>
            <p:cNvPr id="14" name="TextBox 13">
              <a:extLst>
                <a:ext uri="{FF2B5EF4-FFF2-40B4-BE49-F238E27FC236}">
                  <a16:creationId xmlns:a16="http://schemas.microsoft.com/office/drawing/2014/main" id="{73960444-A8DA-2DE0-1F9B-0EBECDCED1C9}"/>
                </a:ext>
              </a:extLst>
            </p:cNvPr>
            <p:cNvSpPr txBox="1"/>
            <p:nvPr/>
          </p:nvSpPr>
          <p:spPr>
            <a:xfrm>
              <a:off x="6630987" y="1584934"/>
              <a:ext cx="5334815" cy="1846659"/>
            </a:xfrm>
            <a:prstGeom prst="rect">
              <a:avLst/>
            </a:prstGeom>
            <a:noFill/>
          </p:spPr>
          <p:txBody>
            <a:bodyPr wrap="square">
              <a:spAutoFit/>
            </a:bodyPr>
            <a:lstStyle/>
            <a:p>
              <a:r>
                <a:rPr lang="en-GB" sz="1600" b="1" dirty="0">
                  <a:solidFill>
                    <a:schemeClr val="tx2"/>
                  </a:solidFill>
                </a:rPr>
                <a:t>Challenge</a:t>
              </a:r>
            </a:p>
            <a:p>
              <a:r>
                <a:rPr lang="en-US" sz="1400" dirty="0">
                  <a:solidFill>
                    <a:schemeClr val="tx2"/>
                  </a:solidFill>
                </a:rPr>
                <a:t>Digitize gas transmission to:</a:t>
              </a:r>
            </a:p>
            <a:p>
              <a:pPr marL="285750" indent="-285750">
                <a:buFont typeface="Arial" panose="020B0604020202020204" pitchFamily="34" charset="0"/>
                <a:buChar char="•"/>
              </a:pPr>
              <a:r>
                <a:rPr lang="en-GB" sz="1400" dirty="0">
                  <a:solidFill>
                    <a:schemeClr val="tx2"/>
                  </a:solidFill>
                </a:rPr>
                <a:t>Today’s gas networks were developed almost exclusively for natural gas</a:t>
              </a:r>
            </a:p>
            <a:p>
              <a:pPr marL="285750" indent="-285750">
                <a:buFont typeface="Arial" panose="020B0604020202020204" pitchFamily="34" charset="0"/>
                <a:buChar char="•"/>
              </a:pPr>
              <a:r>
                <a:rPr lang="en-GB" sz="1400" dirty="0">
                  <a:solidFill>
                    <a:schemeClr val="tx2"/>
                  </a:solidFill>
                </a:rPr>
                <a:t>The feasibility of making the transition to H2 using the current infrastructure still needs to be demonstrate</a:t>
              </a:r>
            </a:p>
            <a:p>
              <a:pPr marL="285750" indent="-285750">
                <a:buFont typeface="Arial" panose="020B0604020202020204" pitchFamily="34" charset="0"/>
                <a:buChar char="•"/>
              </a:pPr>
              <a:r>
                <a:rPr lang="en-GB" sz="1400" dirty="0">
                  <a:solidFill>
                    <a:schemeClr val="tx2"/>
                  </a:solidFill>
                </a:rPr>
                <a:t>Need to understand the impact of H2 on pipes and assets to ensure safe, efficient and cost effectiveness operation</a:t>
              </a:r>
              <a:endParaRPr lang="en-US" sz="1600" b="1" i="0" dirty="0">
                <a:solidFill>
                  <a:schemeClr val="tx2"/>
                </a:solidFill>
                <a:effectLst/>
                <a:latin typeface="+mj-lt"/>
              </a:endParaRPr>
            </a:p>
          </p:txBody>
        </p:sp>
        <p:grpSp>
          <p:nvGrpSpPr>
            <p:cNvPr id="19" name="Group 18">
              <a:extLst>
                <a:ext uri="{FF2B5EF4-FFF2-40B4-BE49-F238E27FC236}">
                  <a16:creationId xmlns:a16="http://schemas.microsoft.com/office/drawing/2014/main" id="{7ACFB3F2-90AB-BCC6-EAF0-5819651321FD}"/>
                </a:ext>
              </a:extLst>
            </p:cNvPr>
            <p:cNvGrpSpPr/>
            <p:nvPr/>
          </p:nvGrpSpPr>
          <p:grpSpPr>
            <a:xfrm>
              <a:off x="5577727" y="1925265"/>
              <a:ext cx="914400" cy="914400"/>
              <a:chOff x="6207768" y="2382465"/>
              <a:chExt cx="914400" cy="914400"/>
            </a:xfrm>
          </p:grpSpPr>
          <p:sp>
            <p:nvSpPr>
              <p:cNvPr id="17" name="Oval 16">
                <a:extLst>
                  <a:ext uri="{FF2B5EF4-FFF2-40B4-BE49-F238E27FC236}">
                    <a16:creationId xmlns:a16="http://schemas.microsoft.com/office/drawing/2014/main" id="{98CB0FC8-4A09-AA74-D6B5-B995365702E3}"/>
                  </a:ext>
                </a:extLst>
              </p:cNvPr>
              <p:cNvSpPr/>
              <p:nvPr/>
            </p:nvSpPr>
            <p:spPr>
              <a:xfrm>
                <a:off x="6222168" y="2389665"/>
                <a:ext cx="900000" cy="900000"/>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err="1"/>
              </a:p>
            </p:txBody>
          </p:sp>
          <p:pic>
            <p:nvPicPr>
              <p:cNvPr id="16" name="Graphic 15" descr="Target outline">
                <a:extLst>
                  <a:ext uri="{FF2B5EF4-FFF2-40B4-BE49-F238E27FC236}">
                    <a16:creationId xmlns:a16="http://schemas.microsoft.com/office/drawing/2014/main" id="{341B0C37-7AD6-EB79-CFB0-F76038883E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07768" y="2382465"/>
                <a:ext cx="914400" cy="914400"/>
              </a:xfrm>
              <a:prstGeom prst="rect">
                <a:avLst/>
              </a:prstGeom>
            </p:spPr>
          </p:pic>
        </p:grpSp>
      </p:grpSp>
      <p:grpSp>
        <p:nvGrpSpPr>
          <p:cNvPr id="43" name="Group 42">
            <a:extLst>
              <a:ext uri="{FF2B5EF4-FFF2-40B4-BE49-F238E27FC236}">
                <a16:creationId xmlns:a16="http://schemas.microsoft.com/office/drawing/2014/main" id="{DB4C6EE3-DDE3-FC7B-9478-00EC76797A35}"/>
              </a:ext>
            </a:extLst>
          </p:cNvPr>
          <p:cNvGrpSpPr/>
          <p:nvPr/>
        </p:nvGrpSpPr>
        <p:grpSpPr>
          <a:xfrm>
            <a:off x="5592127" y="3889319"/>
            <a:ext cx="6050273" cy="1050164"/>
            <a:chOff x="5599327" y="3255451"/>
            <a:chExt cx="6050273" cy="1050164"/>
          </a:xfrm>
        </p:grpSpPr>
        <p:sp>
          <p:nvSpPr>
            <p:cNvPr id="20" name="TextBox 19">
              <a:extLst>
                <a:ext uri="{FF2B5EF4-FFF2-40B4-BE49-F238E27FC236}">
                  <a16:creationId xmlns:a16="http://schemas.microsoft.com/office/drawing/2014/main" id="{CDCF2AC1-9AF9-5827-32D4-644D0F991026}"/>
                </a:ext>
              </a:extLst>
            </p:cNvPr>
            <p:cNvSpPr txBox="1"/>
            <p:nvPr/>
          </p:nvSpPr>
          <p:spPr>
            <a:xfrm>
              <a:off x="6640783" y="3255451"/>
              <a:ext cx="5008817" cy="984885"/>
            </a:xfrm>
            <a:prstGeom prst="rect">
              <a:avLst/>
            </a:prstGeom>
            <a:noFill/>
          </p:spPr>
          <p:txBody>
            <a:bodyPr wrap="square">
              <a:spAutoFit/>
            </a:bodyPr>
            <a:lstStyle/>
            <a:p>
              <a:r>
                <a:rPr lang="nb-NO" sz="1600" b="1" dirty="0">
                  <a:solidFill>
                    <a:schemeClr val="tx2"/>
                  </a:solidFill>
                </a:rPr>
                <a:t>Solution</a:t>
              </a:r>
            </a:p>
            <a:p>
              <a:pPr algn="l" rtl="0" fontAlgn="base"/>
              <a:r>
                <a:rPr lang="en-GB" sz="1400" dirty="0">
                  <a:solidFill>
                    <a:srgbClr val="0F204B"/>
                  </a:solidFill>
                  <a:latin typeface="Arial" panose="020B0604020202020204" pitchFamily="34" charset="0"/>
                </a:rPr>
                <a:t>A</a:t>
              </a:r>
              <a:r>
                <a:rPr lang="en-GB" sz="1400" b="0" i="0" u="none" strike="noStrike" dirty="0">
                  <a:solidFill>
                    <a:srgbClr val="0F204B"/>
                  </a:solidFill>
                  <a:effectLst/>
                  <a:latin typeface="Arial" panose="020B0604020202020204" pitchFamily="34" charset="0"/>
                </a:rPr>
                <a:t>dvisory and assurance on the digital twin solutions developed during the project, using</a:t>
              </a:r>
              <a:r>
                <a:rPr lang="en-US" sz="1400" b="0" i="0" dirty="0">
                  <a:solidFill>
                    <a:srgbClr val="0F204B"/>
                  </a:solidFill>
                  <a:effectLst/>
                  <a:latin typeface="Arial" panose="020B0604020202020204" pitchFamily="34" charset="0"/>
                </a:rPr>
                <a:t>​ </a:t>
              </a:r>
              <a:r>
                <a:rPr lang="en-US" sz="1400" dirty="0">
                  <a:solidFill>
                    <a:srgbClr val="0F204B"/>
                  </a:solidFill>
                  <a:latin typeface="Arial" panose="020B0604020202020204" pitchFamily="34" charset="0"/>
                </a:rPr>
                <a:t>Digital Trust r</a:t>
              </a:r>
              <a:r>
                <a:rPr lang="en-US" sz="1400" b="0" i="0" dirty="0">
                  <a:solidFill>
                    <a:srgbClr val="0F204B"/>
                  </a:solidFill>
                  <a:effectLst/>
                  <a:latin typeface="Arial" panose="020B0604020202020204" pitchFamily="34" charset="0"/>
                </a:rPr>
                <a:t>ecommended </a:t>
              </a:r>
              <a:r>
                <a:rPr lang="en-US" sz="1400" dirty="0">
                  <a:solidFill>
                    <a:srgbClr val="0F204B"/>
                  </a:solidFill>
                  <a:latin typeface="Arial" panose="020B0604020202020204" pitchFamily="34" charset="0"/>
                </a:rPr>
                <a:t>p</a:t>
              </a:r>
              <a:r>
                <a:rPr lang="en-US" sz="1400" b="0" i="0" dirty="0">
                  <a:solidFill>
                    <a:srgbClr val="0F204B"/>
                  </a:solidFill>
                  <a:effectLst/>
                  <a:latin typeface="Arial" panose="020B0604020202020204" pitchFamily="34" charset="0"/>
                </a:rPr>
                <a:t>ractices for </a:t>
              </a:r>
              <a:r>
                <a:rPr lang="en-GB" sz="1400" dirty="0">
                  <a:solidFill>
                    <a:srgbClr val="0F204B"/>
                  </a:solidFill>
                  <a:latin typeface="Arial" panose="020B0604020202020204" pitchFamily="34" charset="0"/>
                </a:rPr>
                <a:t>assurance</a:t>
              </a:r>
              <a:r>
                <a:rPr lang="en-GB" sz="1400" b="0" i="0" u="none" strike="noStrike" dirty="0">
                  <a:solidFill>
                    <a:srgbClr val="0F204B"/>
                  </a:solidFill>
                  <a:effectLst/>
                  <a:latin typeface="Arial" panose="020B0604020202020204" pitchFamily="34" charset="0"/>
                </a:rPr>
                <a:t>.</a:t>
              </a:r>
              <a:endParaRPr lang="en-US" sz="1600" b="1" i="0" dirty="0">
                <a:solidFill>
                  <a:schemeClr val="tx2"/>
                </a:solidFill>
                <a:effectLst/>
                <a:latin typeface="+mj-lt"/>
              </a:endParaRPr>
            </a:p>
          </p:txBody>
        </p:sp>
        <p:grpSp>
          <p:nvGrpSpPr>
            <p:cNvPr id="27" name="Group 26">
              <a:extLst>
                <a:ext uri="{FF2B5EF4-FFF2-40B4-BE49-F238E27FC236}">
                  <a16:creationId xmlns:a16="http://schemas.microsoft.com/office/drawing/2014/main" id="{1D5C72EA-C204-91B9-D0C5-B7290A4B00E9}"/>
                </a:ext>
              </a:extLst>
            </p:cNvPr>
            <p:cNvGrpSpPr/>
            <p:nvPr/>
          </p:nvGrpSpPr>
          <p:grpSpPr>
            <a:xfrm>
              <a:off x="5599327" y="3405615"/>
              <a:ext cx="900000" cy="900000"/>
              <a:chOff x="6330201" y="3456362"/>
              <a:chExt cx="900000" cy="900000"/>
            </a:xfrm>
          </p:grpSpPr>
          <p:sp>
            <p:nvSpPr>
              <p:cNvPr id="23" name="Oval 22">
                <a:extLst>
                  <a:ext uri="{FF2B5EF4-FFF2-40B4-BE49-F238E27FC236}">
                    <a16:creationId xmlns:a16="http://schemas.microsoft.com/office/drawing/2014/main" id="{4ADB5669-B82C-95A3-B3D5-2ADD289500DD}"/>
                  </a:ext>
                </a:extLst>
              </p:cNvPr>
              <p:cNvSpPr/>
              <p:nvPr/>
            </p:nvSpPr>
            <p:spPr>
              <a:xfrm>
                <a:off x="6330201" y="3456362"/>
                <a:ext cx="900000" cy="900000"/>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err="1"/>
              </a:p>
            </p:txBody>
          </p:sp>
          <p:pic>
            <p:nvPicPr>
              <p:cNvPr id="26" name="Graphic 25" descr="Lightbulb and gear outline">
                <a:extLst>
                  <a:ext uri="{FF2B5EF4-FFF2-40B4-BE49-F238E27FC236}">
                    <a16:creationId xmlns:a16="http://schemas.microsoft.com/office/drawing/2014/main" id="{9D7C9ABA-B1F9-A99F-E8F1-B8E52ACCFA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99706" y="3525867"/>
                <a:ext cx="760990" cy="760990"/>
              </a:xfrm>
              <a:prstGeom prst="rect">
                <a:avLst/>
              </a:prstGeom>
            </p:spPr>
          </p:pic>
        </p:grpSp>
      </p:grpSp>
      <p:grpSp>
        <p:nvGrpSpPr>
          <p:cNvPr id="44" name="Group 43">
            <a:extLst>
              <a:ext uri="{FF2B5EF4-FFF2-40B4-BE49-F238E27FC236}">
                <a16:creationId xmlns:a16="http://schemas.microsoft.com/office/drawing/2014/main" id="{BFF3C580-0425-BC1C-DD2C-EEC320B56BD7}"/>
              </a:ext>
            </a:extLst>
          </p:cNvPr>
          <p:cNvGrpSpPr/>
          <p:nvPr/>
        </p:nvGrpSpPr>
        <p:grpSpPr>
          <a:xfrm>
            <a:off x="5599327" y="5081160"/>
            <a:ext cx="6050272" cy="1631216"/>
            <a:chOff x="5599327" y="4721400"/>
            <a:chExt cx="6050272" cy="1631216"/>
          </a:xfrm>
        </p:grpSpPr>
        <p:sp>
          <p:nvSpPr>
            <p:cNvPr id="21" name="TextBox 20">
              <a:extLst>
                <a:ext uri="{FF2B5EF4-FFF2-40B4-BE49-F238E27FC236}">
                  <a16:creationId xmlns:a16="http://schemas.microsoft.com/office/drawing/2014/main" id="{0A2FB619-C988-7894-BEBB-1630FEAB74C5}"/>
                </a:ext>
              </a:extLst>
            </p:cNvPr>
            <p:cNvSpPr txBox="1"/>
            <p:nvPr/>
          </p:nvSpPr>
          <p:spPr>
            <a:xfrm>
              <a:off x="6640782" y="4721400"/>
              <a:ext cx="5008817" cy="1631216"/>
            </a:xfrm>
            <a:prstGeom prst="rect">
              <a:avLst/>
            </a:prstGeom>
            <a:noFill/>
          </p:spPr>
          <p:txBody>
            <a:bodyPr wrap="square">
              <a:spAutoFit/>
            </a:bodyPr>
            <a:lstStyle/>
            <a:p>
              <a:r>
                <a:rPr lang="nb-NO" sz="1600" b="1" dirty="0">
                  <a:solidFill>
                    <a:schemeClr val="tx2"/>
                  </a:solidFill>
                </a:rPr>
                <a:t>Impact</a:t>
              </a:r>
            </a:p>
            <a:p>
              <a:r>
                <a:rPr lang="en-GB" sz="1400" dirty="0">
                  <a:solidFill>
                    <a:schemeClr val="tx2"/>
                  </a:solidFill>
                  <a:latin typeface="Arial" panose="020B0604020202020204" pitchFamily="34" charset="0"/>
                </a:rPr>
                <a:t>Demonstrates that digital twin technology provides a robust, cost-effective solution for managing hydrogen within current gas infrastructure. Greater data visibility allows smart operational, strategic and investment decisions to be made faster</a:t>
              </a:r>
              <a:endParaRPr lang="en-US" sz="1600" b="1" i="0" dirty="0">
                <a:solidFill>
                  <a:schemeClr val="tx2"/>
                </a:solidFill>
                <a:effectLst/>
                <a:latin typeface="+mj-lt"/>
              </a:endParaRPr>
            </a:p>
            <a:p>
              <a:endParaRPr lang="en-GB" sz="1400" dirty="0">
                <a:solidFill>
                  <a:schemeClr val="tx2"/>
                </a:solidFill>
                <a:latin typeface="+mj-lt"/>
              </a:endParaRPr>
            </a:p>
          </p:txBody>
        </p:sp>
        <p:grpSp>
          <p:nvGrpSpPr>
            <p:cNvPr id="40" name="Group 39">
              <a:extLst>
                <a:ext uri="{FF2B5EF4-FFF2-40B4-BE49-F238E27FC236}">
                  <a16:creationId xmlns:a16="http://schemas.microsoft.com/office/drawing/2014/main" id="{78E1D5E7-29B6-B7B0-706C-EF1FB8100C3A}"/>
                </a:ext>
              </a:extLst>
            </p:cNvPr>
            <p:cNvGrpSpPr/>
            <p:nvPr/>
          </p:nvGrpSpPr>
          <p:grpSpPr>
            <a:xfrm>
              <a:off x="5599327" y="4979286"/>
              <a:ext cx="900000" cy="900000"/>
              <a:chOff x="6330201" y="4899679"/>
              <a:chExt cx="900000" cy="900000"/>
            </a:xfrm>
          </p:grpSpPr>
          <p:sp>
            <p:nvSpPr>
              <p:cNvPr id="29" name="Oval 28">
                <a:extLst>
                  <a:ext uri="{FF2B5EF4-FFF2-40B4-BE49-F238E27FC236}">
                    <a16:creationId xmlns:a16="http://schemas.microsoft.com/office/drawing/2014/main" id="{F04F2384-BBBB-1DB5-2E37-C0041C848600}"/>
                  </a:ext>
                </a:extLst>
              </p:cNvPr>
              <p:cNvSpPr/>
              <p:nvPr/>
            </p:nvSpPr>
            <p:spPr>
              <a:xfrm>
                <a:off x="6330201" y="4899679"/>
                <a:ext cx="900000" cy="900000"/>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a:p>
            </p:txBody>
          </p:sp>
          <p:pic>
            <p:nvPicPr>
              <p:cNvPr id="32" name="Graphic 31" descr="Presentation with pie chart outline">
                <a:extLst>
                  <a:ext uri="{FF2B5EF4-FFF2-40B4-BE49-F238E27FC236}">
                    <a16:creationId xmlns:a16="http://schemas.microsoft.com/office/drawing/2014/main" id="{13FFAC19-BEFE-D5FC-D42B-6CC826BE32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79119" y="4970931"/>
                <a:ext cx="794278" cy="794278"/>
              </a:xfrm>
              <a:prstGeom prst="rect">
                <a:avLst/>
              </a:prstGeom>
            </p:spPr>
          </p:pic>
        </p:grpSp>
      </p:grpSp>
      <p:grpSp>
        <p:nvGrpSpPr>
          <p:cNvPr id="6" name="Group 5">
            <a:extLst>
              <a:ext uri="{FF2B5EF4-FFF2-40B4-BE49-F238E27FC236}">
                <a16:creationId xmlns:a16="http://schemas.microsoft.com/office/drawing/2014/main" id="{851835F6-F6F9-92B5-3A01-0BB4C5A3BD69}"/>
              </a:ext>
            </a:extLst>
          </p:cNvPr>
          <p:cNvGrpSpPr/>
          <p:nvPr/>
        </p:nvGrpSpPr>
        <p:grpSpPr>
          <a:xfrm>
            <a:off x="549022" y="1702323"/>
            <a:ext cx="4785792" cy="3746067"/>
            <a:chOff x="549022" y="1702323"/>
            <a:chExt cx="4785792" cy="3746067"/>
          </a:xfrm>
        </p:grpSpPr>
        <p:sp>
          <p:nvSpPr>
            <p:cNvPr id="11" name="Rectangle 10">
              <a:extLst>
                <a:ext uri="{FF2B5EF4-FFF2-40B4-BE49-F238E27FC236}">
                  <a16:creationId xmlns:a16="http://schemas.microsoft.com/office/drawing/2014/main" id="{10F278EC-331C-D444-AA03-7698D5322249}"/>
                </a:ext>
              </a:extLst>
            </p:cNvPr>
            <p:cNvSpPr/>
            <p:nvPr/>
          </p:nvSpPr>
          <p:spPr>
            <a:xfrm>
              <a:off x="549022" y="1702323"/>
              <a:ext cx="4217344" cy="3746067"/>
            </a:xfrm>
            <a:prstGeom prst="rect">
              <a:avLst/>
            </a:prstGeom>
            <a:solidFill>
              <a:schemeClr val="bg1">
                <a:alpha val="80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err="1"/>
            </a:p>
          </p:txBody>
        </p:sp>
        <p:sp>
          <p:nvSpPr>
            <p:cNvPr id="41" name="TextBox 40">
              <a:extLst>
                <a:ext uri="{FF2B5EF4-FFF2-40B4-BE49-F238E27FC236}">
                  <a16:creationId xmlns:a16="http://schemas.microsoft.com/office/drawing/2014/main" id="{43C6CB3E-29B7-63A7-E8A1-B4B546C7CAAF}"/>
                </a:ext>
              </a:extLst>
            </p:cNvPr>
            <p:cNvSpPr txBox="1"/>
            <p:nvPr/>
          </p:nvSpPr>
          <p:spPr>
            <a:xfrm>
              <a:off x="806399" y="3314916"/>
              <a:ext cx="4528415" cy="2046714"/>
            </a:xfrm>
            <a:prstGeom prst="rect">
              <a:avLst/>
            </a:prstGeom>
            <a:noFill/>
          </p:spPr>
          <p:txBody>
            <a:bodyPr wrap="square" lIns="0" tIns="0" rIns="0" bIns="0" rtlCol="0">
              <a:spAutoFit/>
            </a:bodyPr>
            <a:lstStyle/>
            <a:p>
              <a:pPr algn="l">
                <a:lnSpc>
                  <a:spcPct val="100000"/>
                </a:lnSpc>
                <a:spcBef>
                  <a:spcPts val="600"/>
                </a:spcBef>
              </a:pPr>
              <a:r>
                <a:rPr lang="en-GB" b="1" dirty="0">
                  <a:solidFill>
                    <a:schemeClr val="tx2"/>
                  </a:solidFill>
                </a:rPr>
                <a:t>Company: </a:t>
              </a:r>
              <a:r>
                <a:rPr lang="en-GB" dirty="0">
                  <a:solidFill>
                    <a:schemeClr val="tx2"/>
                  </a:solidFill>
                </a:rPr>
                <a:t>National Gas</a:t>
              </a:r>
              <a:endParaRPr lang="en-GB" b="1" dirty="0">
                <a:solidFill>
                  <a:schemeClr val="tx2"/>
                </a:solidFill>
              </a:endParaRPr>
            </a:p>
            <a:p>
              <a:pPr algn="l">
                <a:lnSpc>
                  <a:spcPct val="100000"/>
                </a:lnSpc>
                <a:spcBef>
                  <a:spcPts val="600"/>
                </a:spcBef>
              </a:pPr>
              <a:r>
                <a:rPr lang="en-GB" b="1" dirty="0">
                  <a:solidFill>
                    <a:schemeClr val="tx2"/>
                  </a:solidFill>
                </a:rPr>
                <a:t>Industry: </a:t>
              </a:r>
              <a:r>
                <a:rPr lang="en-GB" dirty="0">
                  <a:solidFill>
                    <a:schemeClr val="tx2"/>
                  </a:solidFill>
                </a:rPr>
                <a:t>Gas, H2 transmission</a:t>
              </a:r>
            </a:p>
            <a:p>
              <a:pPr>
                <a:spcBef>
                  <a:spcPts val="600"/>
                </a:spcBef>
              </a:pPr>
              <a:r>
                <a:rPr lang="en-GB" b="1" dirty="0">
                  <a:solidFill>
                    <a:schemeClr val="tx2"/>
                  </a:solidFill>
                </a:rPr>
                <a:t>Geography: </a:t>
              </a:r>
              <a:r>
                <a:rPr lang="en-GB" dirty="0">
                  <a:solidFill>
                    <a:schemeClr val="tx2"/>
                  </a:solidFill>
                </a:rPr>
                <a:t>UK</a:t>
              </a:r>
            </a:p>
            <a:p>
              <a:pPr>
                <a:spcBef>
                  <a:spcPts val="600"/>
                </a:spcBef>
              </a:pPr>
              <a:r>
                <a:rPr lang="en-GB" b="1" dirty="0">
                  <a:solidFill>
                    <a:schemeClr val="tx2"/>
                  </a:solidFill>
                </a:rPr>
                <a:t>Web: </a:t>
              </a:r>
              <a:r>
                <a:rPr lang="en-GB" dirty="0">
                  <a:solidFill>
                    <a:schemeClr val="tx2"/>
                  </a:solidFill>
                  <a:hlinkClick r:id="rId11"/>
                </a:rPr>
                <a:t>www.nationalgas.com</a:t>
              </a:r>
              <a:r>
                <a:rPr lang="en-GB" dirty="0">
                  <a:solidFill>
                    <a:schemeClr val="tx2"/>
                  </a:solidFill>
                </a:rPr>
                <a:t> </a:t>
              </a:r>
            </a:p>
            <a:p>
              <a:pPr>
                <a:spcBef>
                  <a:spcPts val="600"/>
                </a:spcBef>
              </a:pPr>
              <a:endParaRPr lang="en-GB" b="1" dirty="0">
                <a:solidFill>
                  <a:schemeClr val="tx2"/>
                </a:solidFill>
              </a:endParaRPr>
            </a:p>
            <a:p>
              <a:pPr algn="l">
                <a:lnSpc>
                  <a:spcPct val="100000"/>
                </a:lnSpc>
                <a:spcBef>
                  <a:spcPts val="600"/>
                </a:spcBef>
              </a:pPr>
              <a:endParaRPr lang="en-GB" dirty="0">
                <a:solidFill>
                  <a:schemeClr val="tx2"/>
                </a:solidFill>
              </a:endParaRPr>
            </a:p>
          </p:txBody>
        </p:sp>
      </p:grpSp>
      <p:pic>
        <p:nvPicPr>
          <p:cNvPr id="1026" name="Picture 2" descr="Gas Transmission | National Gas">
            <a:extLst>
              <a:ext uri="{FF2B5EF4-FFF2-40B4-BE49-F238E27FC236}">
                <a16:creationId xmlns:a16="http://schemas.microsoft.com/office/drawing/2014/main" id="{B5D2B839-CBCF-AC02-7F7B-CCFBADB6A963}"/>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05162" y="1953009"/>
            <a:ext cx="2827194" cy="103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549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3C8C0-491E-E133-1BFD-4E70A012EF19}"/>
            </a:ext>
          </a:extLst>
        </p:cNvPr>
        <p:cNvGrpSpPr/>
        <p:nvPr/>
      </p:nvGrpSpPr>
      <p:grpSpPr>
        <a:xfrm>
          <a:off x="0" y="0"/>
          <a:ext cx="0" cy="0"/>
          <a:chOff x="0" y="0"/>
          <a:chExt cx="0" cy="0"/>
        </a:xfrm>
      </p:grpSpPr>
      <p:pic>
        <p:nvPicPr>
          <p:cNvPr id="10" name="Picture Placeholder 5">
            <a:extLst>
              <a:ext uri="{FF2B5EF4-FFF2-40B4-BE49-F238E27FC236}">
                <a16:creationId xmlns:a16="http://schemas.microsoft.com/office/drawing/2014/main" id="{BB518F5D-C617-D6CD-42B5-21E1B5559EFC}"/>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l="19" r="19"/>
          <a:stretch/>
        </p:blipFill>
        <p:spPr>
          <a:xfrm>
            <a:off x="0" y="0"/>
            <a:ext cx="5334815" cy="6861600"/>
          </a:xfrm>
          <a:prstGeom prst="rect">
            <a:avLst/>
          </a:prstGeom>
        </p:spPr>
      </p:pic>
      <p:sp>
        <p:nvSpPr>
          <p:cNvPr id="5" name="Title 4">
            <a:extLst>
              <a:ext uri="{FF2B5EF4-FFF2-40B4-BE49-F238E27FC236}">
                <a16:creationId xmlns:a16="http://schemas.microsoft.com/office/drawing/2014/main" id="{415E3932-1830-30A0-CD83-A4FE0EF48B6E}"/>
              </a:ext>
            </a:extLst>
          </p:cNvPr>
          <p:cNvSpPr>
            <a:spLocks noGrp="1"/>
          </p:cNvSpPr>
          <p:nvPr>
            <p:ph type="title"/>
          </p:nvPr>
        </p:nvSpPr>
        <p:spPr>
          <a:xfrm>
            <a:off x="5592127" y="539750"/>
            <a:ext cx="6057473" cy="936000"/>
          </a:xfrm>
        </p:spPr>
        <p:txBody>
          <a:bodyPr/>
          <a:lstStyle/>
          <a:p>
            <a:r>
              <a:rPr lang="en-GB"/>
              <a:t>Building trust in AI to enable an intelligent gas grid</a:t>
            </a:r>
          </a:p>
        </p:txBody>
      </p:sp>
      <p:sp>
        <p:nvSpPr>
          <p:cNvPr id="4" name="Slide Number Placeholder 3">
            <a:extLst>
              <a:ext uri="{FF2B5EF4-FFF2-40B4-BE49-F238E27FC236}">
                <a16:creationId xmlns:a16="http://schemas.microsoft.com/office/drawing/2014/main" id="{CE7F4C22-D387-670E-E481-0AD463F9F55F}"/>
              </a:ext>
            </a:extLst>
          </p:cNvPr>
          <p:cNvSpPr>
            <a:spLocks noGrp="1"/>
          </p:cNvSpPr>
          <p:nvPr>
            <p:ph type="sldNum" sz="quarter" idx="12"/>
          </p:nvPr>
        </p:nvSpPr>
        <p:spPr/>
        <p:txBody>
          <a:bodyPr/>
          <a:lstStyle/>
          <a:p>
            <a:fld id="{5BA07366-CB75-4AA8-9E5B-928B849F427C}" type="slidenum">
              <a:rPr lang="en-GB" smtClean="0"/>
              <a:t>14</a:t>
            </a:fld>
            <a:endParaRPr lang="en-GB"/>
          </a:p>
        </p:txBody>
      </p:sp>
      <p:grpSp>
        <p:nvGrpSpPr>
          <p:cNvPr id="42" name="Group 41">
            <a:extLst>
              <a:ext uri="{FF2B5EF4-FFF2-40B4-BE49-F238E27FC236}">
                <a16:creationId xmlns:a16="http://schemas.microsoft.com/office/drawing/2014/main" id="{50AD28E9-1647-F33E-F489-8B4F527945F4}"/>
              </a:ext>
            </a:extLst>
          </p:cNvPr>
          <p:cNvGrpSpPr/>
          <p:nvPr/>
        </p:nvGrpSpPr>
        <p:grpSpPr>
          <a:xfrm>
            <a:off x="5592127" y="1702323"/>
            <a:ext cx="6071873" cy="1415772"/>
            <a:chOff x="5577727" y="1674579"/>
            <a:chExt cx="6071873" cy="1415772"/>
          </a:xfrm>
        </p:grpSpPr>
        <p:sp>
          <p:nvSpPr>
            <p:cNvPr id="14" name="TextBox 13">
              <a:extLst>
                <a:ext uri="{FF2B5EF4-FFF2-40B4-BE49-F238E27FC236}">
                  <a16:creationId xmlns:a16="http://schemas.microsoft.com/office/drawing/2014/main" id="{73960444-A8DA-2DE0-1F9B-0EBECDCED1C9}"/>
                </a:ext>
              </a:extLst>
            </p:cNvPr>
            <p:cNvSpPr txBox="1"/>
            <p:nvPr/>
          </p:nvSpPr>
          <p:spPr>
            <a:xfrm>
              <a:off x="6630988" y="1674579"/>
              <a:ext cx="5018612" cy="1415772"/>
            </a:xfrm>
            <a:prstGeom prst="rect">
              <a:avLst/>
            </a:prstGeom>
            <a:noFill/>
          </p:spPr>
          <p:txBody>
            <a:bodyPr wrap="square">
              <a:spAutoFit/>
            </a:bodyPr>
            <a:lstStyle/>
            <a:p>
              <a:r>
                <a:rPr lang="en-GB" sz="1600" b="1">
                  <a:solidFill>
                    <a:schemeClr val="tx2"/>
                  </a:solidFill>
                </a:rPr>
                <a:t>Challenge</a:t>
              </a:r>
            </a:p>
            <a:p>
              <a:r>
                <a:rPr lang="en-US" sz="1400">
                  <a:solidFill>
                    <a:schemeClr val="tx2"/>
                  </a:solidFill>
                </a:rPr>
                <a:t>Digitize gas distribution to:</a:t>
              </a:r>
            </a:p>
            <a:p>
              <a:pPr marL="285750" indent="-285750">
                <a:buFont typeface="Arial" panose="020B0604020202020204" pitchFamily="34" charset="0"/>
                <a:buChar char="•"/>
              </a:pPr>
              <a:r>
                <a:rPr lang="en-US" sz="1400">
                  <a:solidFill>
                    <a:schemeClr val="tx2"/>
                  </a:solidFill>
                </a:rPr>
                <a:t>Reduce Methane Leakage in low-pressure networks.</a:t>
              </a:r>
            </a:p>
            <a:p>
              <a:pPr marL="285750" indent="-285750">
                <a:buFont typeface="Arial" panose="020B0604020202020204" pitchFamily="34" charset="0"/>
                <a:buChar char="•"/>
              </a:pPr>
              <a:r>
                <a:rPr lang="en-US" sz="1400">
                  <a:solidFill>
                    <a:schemeClr val="tx2"/>
                  </a:solidFill>
                </a:rPr>
                <a:t>Enable Pressure-Based Anomaly Detection.</a:t>
              </a:r>
            </a:p>
            <a:p>
              <a:pPr marL="285750" indent="-285750">
                <a:buFont typeface="Arial" panose="020B0604020202020204" pitchFamily="34" charset="0"/>
                <a:buChar char="•"/>
              </a:pPr>
              <a:r>
                <a:rPr lang="en-US" sz="1400">
                  <a:solidFill>
                    <a:schemeClr val="tx2"/>
                  </a:solidFill>
                </a:rPr>
                <a:t>Increase Biomethane Injection into medium-pressure networks.</a:t>
              </a:r>
              <a:endParaRPr lang="en-US" sz="1600" b="1" i="0">
                <a:solidFill>
                  <a:schemeClr val="tx2"/>
                </a:solidFill>
                <a:effectLst/>
                <a:latin typeface="+mj-lt"/>
              </a:endParaRPr>
            </a:p>
          </p:txBody>
        </p:sp>
        <p:grpSp>
          <p:nvGrpSpPr>
            <p:cNvPr id="19" name="Group 18">
              <a:extLst>
                <a:ext uri="{FF2B5EF4-FFF2-40B4-BE49-F238E27FC236}">
                  <a16:creationId xmlns:a16="http://schemas.microsoft.com/office/drawing/2014/main" id="{7ACFB3F2-90AB-BCC6-EAF0-5819651321FD}"/>
                </a:ext>
              </a:extLst>
            </p:cNvPr>
            <p:cNvGrpSpPr/>
            <p:nvPr/>
          </p:nvGrpSpPr>
          <p:grpSpPr>
            <a:xfrm>
              <a:off x="5577727" y="1925265"/>
              <a:ext cx="914400" cy="914400"/>
              <a:chOff x="6207768" y="2382465"/>
              <a:chExt cx="914400" cy="914400"/>
            </a:xfrm>
          </p:grpSpPr>
          <p:sp>
            <p:nvSpPr>
              <p:cNvPr id="17" name="Oval 16">
                <a:extLst>
                  <a:ext uri="{FF2B5EF4-FFF2-40B4-BE49-F238E27FC236}">
                    <a16:creationId xmlns:a16="http://schemas.microsoft.com/office/drawing/2014/main" id="{98CB0FC8-4A09-AA74-D6B5-B995365702E3}"/>
                  </a:ext>
                </a:extLst>
              </p:cNvPr>
              <p:cNvSpPr/>
              <p:nvPr/>
            </p:nvSpPr>
            <p:spPr>
              <a:xfrm>
                <a:off x="6222168" y="2389665"/>
                <a:ext cx="900000" cy="900000"/>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err="1"/>
              </a:p>
            </p:txBody>
          </p:sp>
          <p:pic>
            <p:nvPicPr>
              <p:cNvPr id="16" name="Graphic 15" descr="Target outline">
                <a:extLst>
                  <a:ext uri="{FF2B5EF4-FFF2-40B4-BE49-F238E27FC236}">
                    <a16:creationId xmlns:a16="http://schemas.microsoft.com/office/drawing/2014/main" id="{341B0C37-7AD6-EB79-CFB0-F76038883E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07768" y="2382465"/>
                <a:ext cx="914400" cy="914400"/>
              </a:xfrm>
              <a:prstGeom prst="rect">
                <a:avLst/>
              </a:prstGeom>
            </p:spPr>
          </p:pic>
        </p:grpSp>
      </p:grpSp>
      <p:grpSp>
        <p:nvGrpSpPr>
          <p:cNvPr id="43" name="Group 42">
            <a:extLst>
              <a:ext uri="{FF2B5EF4-FFF2-40B4-BE49-F238E27FC236}">
                <a16:creationId xmlns:a16="http://schemas.microsoft.com/office/drawing/2014/main" id="{DB4C6EE3-DDE3-FC7B-9478-00EC76797A35}"/>
              </a:ext>
            </a:extLst>
          </p:cNvPr>
          <p:cNvGrpSpPr/>
          <p:nvPr/>
        </p:nvGrpSpPr>
        <p:grpSpPr>
          <a:xfrm>
            <a:off x="5599327" y="3305711"/>
            <a:ext cx="6050273" cy="1200329"/>
            <a:chOff x="5599327" y="3255451"/>
            <a:chExt cx="6050273" cy="1200329"/>
          </a:xfrm>
        </p:grpSpPr>
        <p:sp>
          <p:nvSpPr>
            <p:cNvPr id="20" name="TextBox 19">
              <a:extLst>
                <a:ext uri="{FF2B5EF4-FFF2-40B4-BE49-F238E27FC236}">
                  <a16:creationId xmlns:a16="http://schemas.microsoft.com/office/drawing/2014/main" id="{CDCF2AC1-9AF9-5827-32D4-644D0F991026}"/>
                </a:ext>
              </a:extLst>
            </p:cNvPr>
            <p:cNvSpPr txBox="1"/>
            <p:nvPr/>
          </p:nvSpPr>
          <p:spPr>
            <a:xfrm>
              <a:off x="6640783" y="3255451"/>
              <a:ext cx="5008817" cy="1200329"/>
            </a:xfrm>
            <a:prstGeom prst="rect">
              <a:avLst/>
            </a:prstGeom>
            <a:noFill/>
          </p:spPr>
          <p:txBody>
            <a:bodyPr wrap="square">
              <a:spAutoFit/>
            </a:bodyPr>
            <a:lstStyle/>
            <a:p>
              <a:r>
                <a:rPr lang="nb-NO" sz="1600" b="1">
                  <a:solidFill>
                    <a:schemeClr val="tx2"/>
                  </a:solidFill>
                </a:rPr>
                <a:t>Solution</a:t>
              </a:r>
            </a:p>
            <a:p>
              <a:pPr algn="l" rtl="0" fontAlgn="base"/>
              <a:r>
                <a:rPr lang="en-GB" sz="1400">
                  <a:solidFill>
                    <a:srgbClr val="0F204B"/>
                  </a:solidFill>
                  <a:latin typeface="Arial" panose="020B0604020202020204" pitchFamily="34" charset="0"/>
                </a:rPr>
                <a:t>A</a:t>
              </a:r>
              <a:r>
                <a:rPr lang="en-GB" sz="1400" b="0" i="0" u="none" strike="noStrike">
                  <a:solidFill>
                    <a:srgbClr val="0F204B"/>
                  </a:solidFill>
                  <a:effectLst/>
                  <a:latin typeface="Arial" panose="020B0604020202020204" pitchFamily="34" charset="0"/>
                </a:rPr>
                <a:t>dvisory and assurance on the AI/ML solutions developed during the project, using</a:t>
              </a:r>
              <a:r>
                <a:rPr lang="en-US" sz="1400" b="0" i="0">
                  <a:solidFill>
                    <a:srgbClr val="0F204B"/>
                  </a:solidFill>
                  <a:effectLst/>
                  <a:latin typeface="Arial" panose="020B0604020202020204" pitchFamily="34" charset="0"/>
                </a:rPr>
                <a:t>​ </a:t>
              </a:r>
              <a:r>
                <a:rPr lang="en-US" sz="1400">
                  <a:solidFill>
                    <a:srgbClr val="0F204B"/>
                  </a:solidFill>
                  <a:latin typeface="Arial" panose="020B0604020202020204" pitchFamily="34" charset="0"/>
                </a:rPr>
                <a:t>Digital Trust r</a:t>
              </a:r>
              <a:r>
                <a:rPr lang="en-US" sz="1400" b="0" i="0">
                  <a:solidFill>
                    <a:srgbClr val="0F204B"/>
                  </a:solidFill>
                  <a:effectLst/>
                  <a:latin typeface="Arial" panose="020B0604020202020204" pitchFamily="34" charset="0"/>
                </a:rPr>
                <a:t>ecommended </a:t>
              </a:r>
              <a:r>
                <a:rPr lang="en-US" sz="1400">
                  <a:solidFill>
                    <a:srgbClr val="0F204B"/>
                  </a:solidFill>
                  <a:latin typeface="Arial" panose="020B0604020202020204" pitchFamily="34" charset="0"/>
                </a:rPr>
                <a:t>p</a:t>
              </a:r>
              <a:r>
                <a:rPr lang="en-US" sz="1400" b="0" i="0">
                  <a:solidFill>
                    <a:srgbClr val="0F204B"/>
                  </a:solidFill>
                  <a:effectLst/>
                  <a:latin typeface="Arial" panose="020B0604020202020204" pitchFamily="34" charset="0"/>
                </a:rPr>
                <a:t>ractices for </a:t>
              </a:r>
              <a:r>
                <a:rPr lang="en-GB" sz="1400" b="0" i="0" u="none" strike="noStrike">
                  <a:solidFill>
                    <a:srgbClr val="0F204B"/>
                  </a:solidFill>
                  <a:effectLst/>
                  <a:latin typeface="Arial" panose="020B0604020202020204" pitchFamily="34" charset="0"/>
                </a:rPr>
                <a:t>assurance of digital twins</a:t>
              </a:r>
              <a:r>
                <a:rPr lang="en-US" sz="1400" b="0" i="0">
                  <a:solidFill>
                    <a:srgbClr val="0F204B"/>
                  </a:solidFill>
                  <a:effectLst/>
                  <a:latin typeface="Arial" panose="020B0604020202020204" pitchFamily="34" charset="0"/>
                </a:rPr>
                <a:t>​</a:t>
              </a:r>
              <a:r>
                <a:rPr lang="en-US" sz="1400">
                  <a:solidFill>
                    <a:srgbClr val="000000"/>
                  </a:solidFill>
                  <a:latin typeface="Arial" panose="020B0604020202020204" pitchFamily="34" charset="0"/>
                </a:rPr>
                <a:t>, </a:t>
              </a:r>
              <a:r>
                <a:rPr lang="en-GB" sz="1400" b="0" i="0" u="none" strike="noStrike">
                  <a:solidFill>
                    <a:srgbClr val="0F204B"/>
                  </a:solidFill>
                  <a:effectLst/>
                  <a:latin typeface="Arial" panose="020B0604020202020204" pitchFamily="34" charset="0"/>
                </a:rPr>
                <a:t>data-driven </a:t>
              </a:r>
              <a:r>
                <a:rPr lang="en-GB" sz="1400">
                  <a:solidFill>
                    <a:srgbClr val="0F204B"/>
                  </a:solidFill>
                  <a:latin typeface="Arial" panose="020B0604020202020204" pitchFamily="34" charset="0"/>
                </a:rPr>
                <a:t>applications, d</a:t>
              </a:r>
              <a:r>
                <a:rPr lang="en-GB" sz="1400" b="0" i="0" u="none" strike="noStrike">
                  <a:solidFill>
                    <a:srgbClr val="0F204B"/>
                  </a:solidFill>
                  <a:effectLst/>
                  <a:latin typeface="Arial" panose="020B0604020202020204" pitchFamily="34" charset="0"/>
                </a:rPr>
                <a:t>ata quality and industrial AI systems.</a:t>
              </a:r>
              <a:endParaRPr lang="en-US" sz="1600" b="1" i="0">
                <a:solidFill>
                  <a:schemeClr val="tx2"/>
                </a:solidFill>
                <a:effectLst/>
                <a:latin typeface="+mj-lt"/>
              </a:endParaRPr>
            </a:p>
          </p:txBody>
        </p:sp>
        <p:grpSp>
          <p:nvGrpSpPr>
            <p:cNvPr id="27" name="Group 26">
              <a:extLst>
                <a:ext uri="{FF2B5EF4-FFF2-40B4-BE49-F238E27FC236}">
                  <a16:creationId xmlns:a16="http://schemas.microsoft.com/office/drawing/2014/main" id="{1D5C72EA-C204-91B9-D0C5-B7290A4B00E9}"/>
                </a:ext>
              </a:extLst>
            </p:cNvPr>
            <p:cNvGrpSpPr/>
            <p:nvPr/>
          </p:nvGrpSpPr>
          <p:grpSpPr>
            <a:xfrm>
              <a:off x="5599327" y="3405615"/>
              <a:ext cx="900000" cy="900000"/>
              <a:chOff x="6330201" y="3456362"/>
              <a:chExt cx="900000" cy="900000"/>
            </a:xfrm>
          </p:grpSpPr>
          <p:sp>
            <p:nvSpPr>
              <p:cNvPr id="23" name="Oval 22">
                <a:extLst>
                  <a:ext uri="{FF2B5EF4-FFF2-40B4-BE49-F238E27FC236}">
                    <a16:creationId xmlns:a16="http://schemas.microsoft.com/office/drawing/2014/main" id="{4ADB5669-B82C-95A3-B3D5-2ADD289500DD}"/>
                  </a:ext>
                </a:extLst>
              </p:cNvPr>
              <p:cNvSpPr/>
              <p:nvPr/>
            </p:nvSpPr>
            <p:spPr>
              <a:xfrm>
                <a:off x="6330201" y="3456362"/>
                <a:ext cx="900000" cy="900000"/>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err="1"/>
              </a:p>
            </p:txBody>
          </p:sp>
          <p:pic>
            <p:nvPicPr>
              <p:cNvPr id="26" name="Graphic 25" descr="Lightbulb and gear outline">
                <a:extLst>
                  <a:ext uri="{FF2B5EF4-FFF2-40B4-BE49-F238E27FC236}">
                    <a16:creationId xmlns:a16="http://schemas.microsoft.com/office/drawing/2014/main" id="{9D7C9ABA-B1F9-A99F-E8F1-B8E52ACCFA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99706" y="3525867"/>
                <a:ext cx="760990" cy="760990"/>
              </a:xfrm>
              <a:prstGeom prst="rect">
                <a:avLst/>
              </a:prstGeom>
            </p:spPr>
          </p:pic>
        </p:grpSp>
      </p:grpSp>
      <p:grpSp>
        <p:nvGrpSpPr>
          <p:cNvPr id="44" name="Group 43">
            <a:extLst>
              <a:ext uri="{FF2B5EF4-FFF2-40B4-BE49-F238E27FC236}">
                <a16:creationId xmlns:a16="http://schemas.microsoft.com/office/drawing/2014/main" id="{BFF3C580-0425-BC1C-DD2C-EEC320B56BD7}"/>
              </a:ext>
            </a:extLst>
          </p:cNvPr>
          <p:cNvGrpSpPr/>
          <p:nvPr/>
        </p:nvGrpSpPr>
        <p:grpSpPr>
          <a:xfrm>
            <a:off x="5599327" y="4721400"/>
            <a:ext cx="6050272" cy="1661993"/>
            <a:chOff x="5599327" y="4721400"/>
            <a:chExt cx="6050272" cy="1661993"/>
          </a:xfrm>
        </p:grpSpPr>
        <p:sp>
          <p:nvSpPr>
            <p:cNvPr id="21" name="TextBox 20">
              <a:extLst>
                <a:ext uri="{FF2B5EF4-FFF2-40B4-BE49-F238E27FC236}">
                  <a16:creationId xmlns:a16="http://schemas.microsoft.com/office/drawing/2014/main" id="{0A2FB619-C988-7894-BEBB-1630FEAB74C5}"/>
                </a:ext>
              </a:extLst>
            </p:cNvPr>
            <p:cNvSpPr txBox="1"/>
            <p:nvPr/>
          </p:nvSpPr>
          <p:spPr>
            <a:xfrm>
              <a:off x="6640782" y="4721400"/>
              <a:ext cx="5008817" cy="1661993"/>
            </a:xfrm>
            <a:prstGeom prst="rect">
              <a:avLst/>
            </a:prstGeom>
            <a:noFill/>
          </p:spPr>
          <p:txBody>
            <a:bodyPr wrap="square">
              <a:spAutoFit/>
            </a:bodyPr>
            <a:lstStyle/>
            <a:p>
              <a:r>
                <a:rPr lang="nb-NO" sz="1600" b="1">
                  <a:solidFill>
                    <a:schemeClr val="tx2"/>
                  </a:solidFill>
                </a:rPr>
                <a:t>Impact</a:t>
              </a:r>
            </a:p>
            <a:p>
              <a:r>
                <a:rPr lang="en-GB" sz="1400">
                  <a:solidFill>
                    <a:schemeClr val="tx2"/>
                  </a:solidFill>
                  <a:latin typeface="Arial" panose="020B0604020202020204" pitchFamily="34" charset="0"/>
                </a:rPr>
                <a:t>Realising</a:t>
              </a:r>
              <a:r>
                <a:rPr lang="en-GB" sz="1400">
                  <a:solidFill>
                    <a:schemeClr val="tx2"/>
                  </a:solidFill>
                </a:rPr>
                <a:t> the vision for an “intelligent gas grid” </a:t>
              </a:r>
              <a:r>
                <a:rPr lang="en-US" sz="1400">
                  <a:solidFill>
                    <a:schemeClr val="tx2"/>
                  </a:solidFill>
                </a:rPr>
                <a:t>resulting in a more efficient, reliable, and environmentally friendly gas distribution system.</a:t>
              </a:r>
              <a:endParaRPr lang="en-GB" sz="1400">
                <a:solidFill>
                  <a:schemeClr val="tx2"/>
                </a:solidFill>
              </a:endParaRPr>
            </a:p>
            <a:p>
              <a:pPr marL="179388" indent="-179388">
                <a:buFont typeface="Arial" panose="020B0604020202020204" pitchFamily="34" charset="0"/>
                <a:buChar char="•"/>
              </a:pPr>
              <a:endParaRPr lang="en-GB" sz="1400">
                <a:solidFill>
                  <a:schemeClr val="tx2"/>
                </a:solidFill>
              </a:endParaRPr>
            </a:p>
            <a:p>
              <a:endParaRPr lang="en-US" sz="1600" b="1" i="0">
                <a:solidFill>
                  <a:schemeClr val="tx2"/>
                </a:solidFill>
                <a:effectLst/>
                <a:latin typeface="+mj-lt"/>
              </a:endParaRPr>
            </a:p>
            <a:p>
              <a:endParaRPr lang="en-GB" sz="1400">
                <a:solidFill>
                  <a:schemeClr val="tx2"/>
                </a:solidFill>
                <a:latin typeface="+mj-lt"/>
              </a:endParaRPr>
            </a:p>
          </p:txBody>
        </p:sp>
        <p:grpSp>
          <p:nvGrpSpPr>
            <p:cNvPr id="40" name="Group 39">
              <a:extLst>
                <a:ext uri="{FF2B5EF4-FFF2-40B4-BE49-F238E27FC236}">
                  <a16:creationId xmlns:a16="http://schemas.microsoft.com/office/drawing/2014/main" id="{78E1D5E7-29B6-B7B0-706C-EF1FB8100C3A}"/>
                </a:ext>
              </a:extLst>
            </p:cNvPr>
            <p:cNvGrpSpPr/>
            <p:nvPr/>
          </p:nvGrpSpPr>
          <p:grpSpPr>
            <a:xfrm>
              <a:off x="5599327" y="4979286"/>
              <a:ext cx="900000" cy="900000"/>
              <a:chOff x="6330201" y="4899679"/>
              <a:chExt cx="900000" cy="900000"/>
            </a:xfrm>
          </p:grpSpPr>
          <p:sp>
            <p:nvSpPr>
              <p:cNvPr id="29" name="Oval 28">
                <a:extLst>
                  <a:ext uri="{FF2B5EF4-FFF2-40B4-BE49-F238E27FC236}">
                    <a16:creationId xmlns:a16="http://schemas.microsoft.com/office/drawing/2014/main" id="{F04F2384-BBBB-1DB5-2E37-C0041C848600}"/>
                  </a:ext>
                </a:extLst>
              </p:cNvPr>
              <p:cNvSpPr/>
              <p:nvPr/>
            </p:nvSpPr>
            <p:spPr>
              <a:xfrm>
                <a:off x="6330201" y="4899679"/>
                <a:ext cx="900000" cy="900000"/>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a:p>
            </p:txBody>
          </p:sp>
          <p:pic>
            <p:nvPicPr>
              <p:cNvPr id="32" name="Graphic 31" descr="Presentation with pie chart outline">
                <a:extLst>
                  <a:ext uri="{FF2B5EF4-FFF2-40B4-BE49-F238E27FC236}">
                    <a16:creationId xmlns:a16="http://schemas.microsoft.com/office/drawing/2014/main" id="{13FFAC19-BEFE-D5FC-D42B-6CC826BE32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79119" y="4970931"/>
                <a:ext cx="794278" cy="794278"/>
              </a:xfrm>
              <a:prstGeom prst="rect">
                <a:avLst/>
              </a:prstGeom>
            </p:spPr>
          </p:pic>
        </p:grpSp>
      </p:grpSp>
      <p:grpSp>
        <p:nvGrpSpPr>
          <p:cNvPr id="6" name="Group 5">
            <a:extLst>
              <a:ext uri="{FF2B5EF4-FFF2-40B4-BE49-F238E27FC236}">
                <a16:creationId xmlns:a16="http://schemas.microsoft.com/office/drawing/2014/main" id="{851835F6-F6F9-92B5-3A01-0BB4C5A3BD69}"/>
              </a:ext>
            </a:extLst>
          </p:cNvPr>
          <p:cNvGrpSpPr/>
          <p:nvPr/>
        </p:nvGrpSpPr>
        <p:grpSpPr>
          <a:xfrm>
            <a:off x="549022" y="1702323"/>
            <a:ext cx="4785792" cy="3746067"/>
            <a:chOff x="549022" y="1702323"/>
            <a:chExt cx="4785792" cy="3746067"/>
          </a:xfrm>
        </p:grpSpPr>
        <p:sp>
          <p:nvSpPr>
            <p:cNvPr id="11" name="Rectangle 10">
              <a:extLst>
                <a:ext uri="{FF2B5EF4-FFF2-40B4-BE49-F238E27FC236}">
                  <a16:creationId xmlns:a16="http://schemas.microsoft.com/office/drawing/2014/main" id="{10F278EC-331C-D444-AA03-7698D5322249}"/>
                </a:ext>
              </a:extLst>
            </p:cNvPr>
            <p:cNvSpPr/>
            <p:nvPr/>
          </p:nvSpPr>
          <p:spPr>
            <a:xfrm>
              <a:off x="549022" y="1702323"/>
              <a:ext cx="4217344" cy="3746067"/>
            </a:xfrm>
            <a:prstGeom prst="rect">
              <a:avLst/>
            </a:prstGeom>
            <a:solidFill>
              <a:schemeClr val="bg1">
                <a:alpha val="80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err="1"/>
            </a:p>
          </p:txBody>
        </p:sp>
        <p:sp>
          <p:nvSpPr>
            <p:cNvPr id="41" name="TextBox 40">
              <a:extLst>
                <a:ext uri="{FF2B5EF4-FFF2-40B4-BE49-F238E27FC236}">
                  <a16:creationId xmlns:a16="http://schemas.microsoft.com/office/drawing/2014/main" id="{43C6CB3E-29B7-63A7-E8A1-B4B546C7CAAF}"/>
                </a:ext>
              </a:extLst>
            </p:cNvPr>
            <p:cNvSpPr txBox="1"/>
            <p:nvPr/>
          </p:nvSpPr>
          <p:spPr>
            <a:xfrm>
              <a:off x="806399" y="3329906"/>
              <a:ext cx="4528415" cy="1692771"/>
            </a:xfrm>
            <a:prstGeom prst="rect">
              <a:avLst/>
            </a:prstGeom>
            <a:noFill/>
          </p:spPr>
          <p:txBody>
            <a:bodyPr wrap="square" lIns="0" tIns="0" rIns="0" bIns="0" rtlCol="0">
              <a:spAutoFit/>
            </a:bodyPr>
            <a:lstStyle/>
            <a:p>
              <a:pPr algn="l">
                <a:lnSpc>
                  <a:spcPct val="100000"/>
                </a:lnSpc>
                <a:spcBef>
                  <a:spcPts val="600"/>
                </a:spcBef>
              </a:pPr>
              <a:r>
                <a:rPr lang="en-GB" b="1" dirty="0">
                  <a:solidFill>
                    <a:schemeClr val="tx2"/>
                  </a:solidFill>
                </a:rPr>
                <a:t>Company: </a:t>
              </a:r>
              <a:r>
                <a:rPr lang="en-GB" dirty="0">
                  <a:solidFill>
                    <a:schemeClr val="tx2"/>
                  </a:solidFill>
                </a:rPr>
                <a:t>SGN</a:t>
              </a:r>
              <a:r>
                <a:rPr lang="en-GB" b="1" dirty="0">
                  <a:solidFill>
                    <a:schemeClr val="tx2"/>
                  </a:solidFill>
                </a:rPr>
                <a:t> </a:t>
              </a:r>
            </a:p>
            <a:p>
              <a:pPr algn="l">
                <a:lnSpc>
                  <a:spcPct val="100000"/>
                </a:lnSpc>
                <a:spcBef>
                  <a:spcPts val="600"/>
                </a:spcBef>
              </a:pPr>
              <a:r>
                <a:rPr lang="en-GB" b="1" dirty="0">
                  <a:solidFill>
                    <a:schemeClr val="tx2"/>
                  </a:solidFill>
                </a:rPr>
                <a:t>Industry: </a:t>
              </a:r>
              <a:r>
                <a:rPr lang="en-GB" dirty="0">
                  <a:solidFill>
                    <a:schemeClr val="tx2"/>
                  </a:solidFill>
                </a:rPr>
                <a:t>Gas distribution</a:t>
              </a:r>
            </a:p>
            <a:p>
              <a:pPr>
                <a:spcBef>
                  <a:spcPts val="600"/>
                </a:spcBef>
              </a:pPr>
              <a:r>
                <a:rPr lang="en-GB" b="1" dirty="0">
                  <a:solidFill>
                    <a:schemeClr val="tx2"/>
                  </a:solidFill>
                </a:rPr>
                <a:t>Geography: </a:t>
              </a:r>
              <a:r>
                <a:rPr lang="en-GB" dirty="0">
                  <a:solidFill>
                    <a:schemeClr val="tx2"/>
                  </a:solidFill>
                </a:rPr>
                <a:t>UK</a:t>
              </a:r>
            </a:p>
            <a:p>
              <a:pPr>
                <a:spcBef>
                  <a:spcPts val="600"/>
                </a:spcBef>
              </a:pPr>
              <a:r>
                <a:rPr lang="en-GB" b="1" dirty="0">
                  <a:solidFill>
                    <a:schemeClr val="tx2"/>
                  </a:solidFill>
                </a:rPr>
                <a:t>Web: </a:t>
              </a:r>
              <a:r>
                <a:rPr lang="en-GB" dirty="0">
                  <a:solidFill>
                    <a:schemeClr val="tx2"/>
                  </a:solidFill>
                  <a:hlinkClick r:id="rId11"/>
                </a:rPr>
                <a:t>www.sgn.co.uk</a:t>
              </a:r>
              <a:r>
                <a:rPr lang="en-GB" dirty="0">
                  <a:solidFill>
                    <a:schemeClr val="tx2"/>
                  </a:solidFill>
                </a:rPr>
                <a:t> </a:t>
              </a:r>
            </a:p>
            <a:p>
              <a:pPr>
                <a:spcBef>
                  <a:spcPts val="600"/>
                </a:spcBef>
              </a:pPr>
              <a:endParaRPr lang="en-GB" b="1" dirty="0">
                <a:solidFill>
                  <a:schemeClr val="tx2"/>
                </a:solidFill>
              </a:endParaRPr>
            </a:p>
          </p:txBody>
        </p:sp>
        <p:pic>
          <p:nvPicPr>
            <p:cNvPr id="4100" name="Picture 4">
              <a:extLst>
                <a:ext uri="{FF2B5EF4-FFF2-40B4-BE49-F238E27FC236}">
                  <a16:creationId xmlns:a16="http://schemas.microsoft.com/office/drawing/2014/main" id="{181CA75B-5BEA-9636-8253-E1372DC22F0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2627" y="2070270"/>
              <a:ext cx="1971013" cy="8343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28178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6AC10-B098-EE19-D843-28E2EF3E9600}"/>
            </a:ext>
          </a:extLst>
        </p:cNvPr>
        <p:cNvGrpSpPr/>
        <p:nvPr/>
      </p:nvGrpSpPr>
      <p:grpSpPr>
        <a:xfrm>
          <a:off x="0" y="0"/>
          <a:ext cx="0" cy="0"/>
          <a:chOff x="0" y="0"/>
          <a:chExt cx="0" cy="0"/>
        </a:xfrm>
      </p:grpSpPr>
      <p:pic>
        <p:nvPicPr>
          <p:cNvPr id="10" name="Picture Placeholder 5">
            <a:extLst>
              <a:ext uri="{FF2B5EF4-FFF2-40B4-BE49-F238E27FC236}">
                <a16:creationId xmlns:a16="http://schemas.microsoft.com/office/drawing/2014/main" id="{7C300C5C-B20C-A608-87D3-37732EE8273F}"/>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l="26849" r="26849"/>
          <a:stretch/>
        </p:blipFill>
        <p:spPr>
          <a:xfrm>
            <a:off x="0" y="0"/>
            <a:ext cx="5334815" cy="6861600"/>
          </a:xfrm>
          <a:prstGeom prst="rect">
            <a:avLst/>
          </a:prstGeom>
        </p:spPr>
      </p:pic>
      <p:sp>
        <p:nvSpPr>
          <p:cNvPr id="5" name="Title 4">
            <a:extLst>
              <a:ext uri="{FF2B5EF4-FFF2-40B4-BE49-F238E27FC236}">
                <a16:creationId xmlns:a16="http://schemas.microsoft.com/office/drawing/2014/main" id="{D11D75A6-89DE-F3CB-E5B8-F2E1704A37F0}"/>
              </a:ext>
            </a:extLst>
          </p:cNvPr>
          <p:cNvSpPr>
            <a:spLocks noGrp="1"/>
          </p:cNvSpPr>
          <p:nvPr>
            <p:ph type="title"/>
          </p:nvPr>
        </p:nvSpPr>
        <p:spPr>
          <a:xfrm>
            <a:off x="5592127" y="539750"/>
            <a:ext cx="6057473" cy="936000"/>
          </a:xfrm>
        </p:spPr>
        <p:txBody>
          <a:bodyPr/>
          <a:lstStyle/>
          <a:p>
            <a:r>
              <a:rPr lang="en-GB"/>
              <a:t>Building trust in digital twin solution VCOG for </a:t>
            </a:r>
            <a:r>
              <a:rPr lang="en-GB" err="1"/>
              <a:t>Visco</a:t>
            </a:r>
            <a:r>
              <a:rPr lang="en-GB"/>
              <a:t> </a:t>
            </a:r>
          </a:p>
        </p:txBody>
      </p:sp>
      <p:sp>
        <p:nvSpPr>
          <p:cNvPr id="4" name="Slide Number Placeholder 3">
            <a:extLst>
              <a:ext uri="{FF2B5EF4-FFF2-40B4-BE49-F238E27FC236}">
                <a16:creationId xmlns:a16="http://schemas.microsoft.com/office/drawing/2014/main" id="{99EC7CF0-095C-A220-27E1-172D251A0B88}"/>
              </a:ext>
            </a:extLst>
          </p:cNvPr>
          <p:cNvSpPr>
            <a:spLocks noGrp="1"/>
          </p:cNvSpPr>
          <p:nvPr>
            <p:ph type="sldNum" sz="quarter" idx="12"/>
          </p:nvPr>
        </p:nvSpPr>
        <p:spPr/>
        <p:txBody>
          <a:bodyPr/>
          <a:lstStyle/>
          <a:p>
            <a:fld id="{5BA07366-CB75-4AA8-9E5B-928B849F427C}" type="slidenum">
              <a:rPr lang="en-GB" smtClean="0"/>
              <a:t>15</a:t>
            </a:fld>
            <a:endParaRPr lang="en-GB"/>
          </a:p>
        </p:txBody>
      </p:sp>
      <p:grpSp>
        <p:nvGrpSpPr>
          <p:cNvPr id="42" name="Group 41">
            <a:extLst>
              <a:ext uri="{FF2B5EF4-FFF2-40B4-BE49-F238E27FC236}">
                <a16:creationId xmlns:a16="http://schemas.microsoft.com/office/drawing/2014/main" id="{01F148BB-9CED-0BA1-EBC6-8C18D83E666A}"/>
              </a:ext>
            </a:extLst>
          </p:cNvPr>
          <p:cNvGrpSpPr/>
          <p:nvPr/>
        </p:nvGrpSpPr>
        <p:grpSpPr>
          <a:xfrm>
            <a:off x="5577727" y="1674579"/>
            <a:ext cx="6071873" cy="1384995"/>
            <a:chOff x="5577727" y="1674579"/>
            <a:chExt cx="6071873" cy="1384995"/>
          </a:xfrm>
        </p:grpSpPr>
        <p:sp>
          <p:nvSpPr>
            <p:cNvPr id="14" name="TextBox 13">
              <a:extLst>
                <a:ext uri="{FF2B5EF4-FFF2-40B4-BE49-F238E27FC236}">
                  <a16:creationId xmlns:a16="http://schemas.microsoft.com/office/drawing/2014/main" id="{D5E66A32-0C08-ECB6-7280-CAD3CA844A79}"/>
                </a:ext>
              </a:extLst>
            </p:cNvPr>
            <p:cNvSpPr txBox="1"/>
            <p:nvPr/>
          </p:nvSpPr>
          <p:spPr>
            <a:xfrm>
              <a:off x="6630988" y="1674579"/>
              <a:ext cx="5018612" cy="1384995"/>
            </a:xfrm>
            <a:prstGeom prst="rect">
              <a:avLst/>
            </a:prstGeom>
            <a:noFill/>
          </p:spPr>
          <p:txBody>
            <a:bodyPr wrap="square">
              <a:spAutoFit/>
            </a:bodyPr>
            <a:lstStyle/>
            <a:p>
              <a:r>
                <a:rPr lang="en-GB" sz="1600" b="1">
                  <a:solidFill>
                    <a:schemeClr val="tx2"/>
                  </a:solidFill>
                </a:rPr>
                <a:t>Challenge</a:t>
              </a:r>
            </a:p>
            <a:p>
              <a:pPr marL="285750" indent="-285750">
                <a:lnSpc>
                  <a:spcPct val="100000"/>
                </a:lnSpc>
                <a:spcBef>
                  <a:spcPts val="600"/>
                </a:spcBef>
                <a:buFont typeface="Arial" panose="020B0604020202020204" pitchFamily="34" charset="0"/>
                <a:buChar char="•"/>
              </a:pPr>
              <a:r>
                <a:rPr lang="en-GB" sz="1400">
                  <a:solidFill>
                    <a:schemeClr val="tx2"/>
                  </a:solidFill>
                </a:rPr>
                <a:t>Improve trustworthiness of the capabilities of the solution</a:t>
              </a:r>
            </a:p>
            <a:p>
              <a:pPr marL="285750" indent="-285750">
                <a:lnSpc>
                  <a:spcPct val="100000"/>
                </a:lnSpc>
                <a:spcBef>
                  <a:spcPts val="600"/>
                </a:spcBef>
                <a:buFont typeface="Arial" panose="020B0604020202020204" pitchFamily="34" charset="0"/>
                <a:buChar char="•"/>
              </a:pPr>
              <a:r>
                <a:rPr lang="en-GB" sz="1400">
                  <a:solidFill>
                    <a:schemeClr val="tx2"/>
                  </a:solidFill>
                </a:rPr>
                <a:t>Confidence in product quality and identifying opportunities to improve</a:t>
              </a:r>
            </a:p>
            <a:p>
              <a:endParaRPr lang="en-US" sz="1600" b="1" i="0">
                <a:solidFill>
                  <a:schemeClr val="tx2"/>
                </a:solidFill>
                <a:effectLst/>
                <a:latin typeface="+mj-lt"/>
              </a:endParaRPr>
            </a:p>
          </p:txBody>
        </p:sp>
        <p:grpSp>
          <p:nvGrpSpPr>
            <p:cNvPr id="19" name="Group 18">
              <a:extLst>
                <a:ext uri="{FF2B5EF4-FFF2-40B4-BE49-F238E27FC236}">
                  <a16:creationId xmlns:a16="http://schemas.microsoft.com/office/drawing/2014/main" id="{D8883D98-6147-1DE9-AFCD-C18448AC733F}"/>
                </a:ext>
              </a:extLst>
            </p:cNvPr>
            <p:cNvGrpSpPr/>
            <p:nvPr/>
          </p:nvGrpSpPr>
          <p:grpSpPr>
            <a:xfrm>
              <a:off x="5577727" y="1925265"/>
              <a:ext cx="914400" cy="914400"/>
              <a:chOff x="6207768" y="2382465"/>
              <a:chExt cx="914400" cy="914400"/>
            </a:xfrm>
          </p:grpSpPr>
          <p:sp>
            <p:nvSpPr>
              <p:cNvPr id="17" name="Oval 16">
                <a:extLst>
                  <a:ext uri="{FF2B5EF4-FFF2-40B4-BE49-F238E27FC236}">
                    <a16:creationId xmlns:a16="http://schemas.microsoft.com/office/drawing/2014/main" id="{53B96E19-4AC6-0C94-B669-0AE8DA54D680}"/>
                  </a:ext>
                </a:extLst>
              </p:cNvPr>
              <p:cNvSpPr/>
              <p:nvPr/>
            </p:nvSpPr>
            <p:spPr>
              <a:xfrm>
                <a:off x="6222168" y="2389665"/>
                <a:ext cx="900000" cy="900000"/>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err="1"/>
              </a:p>
            </p:txBody>
          </p:sp>
          <p:pic>
            <p:nvPicPr>
              <p:cNvPr id="16" name="Graphic 15" descr="Target outline">
                <a:extLst>
                  <a:ext uri="{FF2B5EF4-FFF2-40B4-BE49-F238E27FC236}">
                    <a16:creationId xmlns:a16="http://schemas.microsoft.com/office/drawing/2014/main" id="{FBED0BCB-CD31-0EB3-FA66-1964189C30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07768" y="2382465"/>
                <a:ext cx="914400" cy="914400"/>
              </a:xfrm>
              <a:prstGeom prst="rect">
                <a:avLst/>
              </a:prstGeom>
            </p:spPr>
          </p:pic>
        </p:grpSp>
      </p:grpSp>
      <p:grpSp>
        <p:nvGrpSpPr>
          <p:cNvPr id="43" name="Group 42">
            <a:extLst>
              <a:ext uri="{FF2B5EF4-FFF2-40B4-BE49-F238E27FC236}">
                <a16:creationId xmlns:a16="http://schemas.microsoft.com/office/drawing/2014/main" id="{9D7FA6E0-8FDE-E8A5-F04F-B7CF6F58D4DA}"/>
              </a:ext>
            </a:extLst>
          </p:cNvPr>
          <p:cNvGrpSpPr/>
          <p:nvPr/>
        </p:nvGrpSpPr>
        <p:grpSpPr>
          <a:xfrm>
            <a:off x="5599327" y="3249773"/>
            <a:ext cx="6050273" cy="1277273"/>
            <a:chOff x="5599327" y="3255451"/>
            <a:chExt cx="6050273" cy="1277273"/>
          </a:xfrm>
        </p:grpSpPr>
        <p:sp>
          <p:nvSpPr>
            <p:cNvPr id="20" name="TextBox 19">
              <a:extLst>
                <a:ext uri="{FF2B5EF4-FFF2-40B4-BE49-F238E27FC236}">
                  <a16:creationId xmlns:a16="http://schemas.microsoft.com/office/drawing/2014/main" id="{8A359CAF-2E03-0507-6A9E-94E18E0A454C}"/>
                </a:ext>
              </a:extLst>
            </p:cNvPr>
            <p:cNvSpPr txBox="1"/>
            <p:nvPr/>
          </p:nvSpPr>
          <p:spPr>
            <a:xfrm>
              <a:off x="6640783" y="3255451"/>
              <a:ext cx="5008817" cy="1277273"/>
            </a:xfrm>
            <a:prstGeom prst="rect">
              <a:avLst/>
            </a:prstGeom>
            <a:noFill/>
          </p:spPr>
          <p:txBody>
            <a:bodyPr wrap="square">
              <a:spAutoFit/>
            </a:bodyPr>
            <a:lstStyle/>
            <a:p>
              <a:r>
                <a:rPr lang="nb-NO" sz="1600" b="1">
                  <a:solidFill>
                    <a:schemeClr val="tx2"/>
                  </a:solidFill>
                </a:rPr>
                <a:t>Solution</a:t>
              </a:r>
            </a:p>
            <a:p>
              <a:pPr>
                <a:lnSpc>
                  <a:spcPct val="100000"/>
                </a:lnSpc>
                <a:spcBef>
                  <a:spcPts val="600"/>
                </a:spcBef>
              </a:pPr>
              <a:r>
                <a:rPr lang="en-US" sz="1400">
                  <a:solidFill>
                    <a:schemeClr val="tx2"/>
                  </a:solidFill>
                </a:rPr>
                <a:t>Independent assessment of: </a:t>
              </a:r>
            </a:p>
            <a:p>
              <a:pPr marL="179388" indent="-179388">
                <a:buFont typeface="Arial" panose="020B0604020202020204" pitchFamily="34" charset="0"/>
                <a:buChar char="•"/>
              </a:pPr>
              <a:r>
                <a:rPr lang="en-US" sz="1400">
                  <a:solidFill>
                    <a:schemeClr val="tx2"/>
                  </a:solidFill>
                </a:rPr>
                <a:t>Functionality, performance, and capability</a:t>
              </a:r>
            </a:p>
            <a:p>
              <a:pPr marL="179388" indent="-179388">
                <a:buFont typeface="Arial" panose="020B0604020202020204" pitchFamily="34" charset="0"/>
                <a:buChar char="•"/>
              </a:pPr>
              <a:r>
                <a:rPr lang="en-US" sz="1400">
                  <a:solidFill>
                    <a:schemeClr val="tx2"/>
                  </a:solidFill>
                </a:rPr>
                <a:t>Development, deployment, and maintenance</a:t>
              </a:r>
            </a:p>
            <a:p>
              <a:pPr marL="179388" indent="-179388">
                <a:buFont typeface="Arial" panose="020B0604020202020204" pitchFamily="34" charset="0"/>
                <a:buChar char="•"/>
              </a:pPr>
              <a:r>
                <a:rPr lang="en-US" sz="1400">
                  <a:solidFill>
                    <a:schemeClr val="tx2"/>
                  </a:solidFill>
                </a:rPr>
                <a:t>Technology Readiness Level (TRL)</a:t>
              </a:r>
              <a:endParaRPr lang="en-US" sz="1600" b="1" i="0">
                <a:solidFill>
                  <a:schemeClr val="tx2"/>
                </a:solidFill>
                <a:effectLst/>
                <a:latin typeface="+mj-lt"/>
              </a:endParaRPr>
            </a:p>
          </p:txBody>
        </p:sp>
        <p:grpSp>
          <p:nvGrpSpPr>
            <p:cNvPr id="27" name="Group 26">
              <a:extLst>
                <a:ext uri="{FF2B5EF4-FFF2-40B4-BE49-F238E27FC236}">
                  <a16:creationId xmlns:a16="http://schemas.microsoft.com/office/drawing/2014/main" id="{F10E3E42-BB17-D63F-9B7B-599CD93075AE}"/>
                </a:ext>
              </a:extLst>
            </p:cNvPr>
            <p:cNvGrpSpPr/>
            <p:nvPr/>
          </p:nvGrpSpPr>
          <p:grpSpPr>
            <a:xfrm>
              <a:off x="5599327" y="3405615"/>
              <a:ext cx="900000" cy="900000"/>
              <a:chOff x="6330201" y="3456362"/>
              <a:chExt cx="900000" cy="900000"/>
            </a:xfrm>
          </p:grpSpPr>
          <p:sp>
            <p:nvSpPr>
              <p:cNvPr id="23" name="Oval 22">
                <a:extLst>
                  <a:ext uri="{FF2B5EF4-FFF2-40B4-BE49-F238E27FC236}">
                    <a16:creationId xmlns:a16="http://schemas.microsoft.com/office/drawing/2014/main" id="{E67E2AE6-587B-B7FD-4764-3E1D9E458E1D}"/>
                  </a:ext>
                </a:extLst>
              </p:cNvPr>
              <p:cNvSpPr/>
              <p:nvPr/>
            </p:nvSpPr>
            <p:spPr>
              <a:xfrm>
                <a:off x="6330201" y="3456362"/>
                <a:ext cx="900000" cy="900000"/>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err="1"/>
              </a:p>
            </p:txBody>
          </p:sp>
          <p:pic>
            <p:nvPicPr>
              <p:cNvPr id="26" name="Graphic 25" descr="Lightbulb and gear outline">
                <a:extLst>
                  <a:ext uri="{FF2B5EF4-FFF2-40B4-BE49-F238E27FC236}">
                    <a16:creationId xmlns:a16="http://schemas.microsoft.com/office/drawing/2014/main" id="{44A0B033-D1CF-5B3C-A795-BDB2A3BD89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99706" y="3525867"/>
                <a:ext cx="760990" cy="760990"/>
              </a:xfrm>
              <a:prstGeom prst="rect">
                <a:avLst/>
              </a:prstGeom>
            </p:spPr>
          </p:pic>
        </p:grpSp>
      </p:grpSp>
      <p:grpSp>
        <p:nvGrpSpPr>
          <p:cNvPr id="44" name="Group 43">
            <a:extLst>
              <a:ext uri="{FF2B5EF4-FFF2-40B4-BE49-F238E27FC236}">
                <a16:creationId xmlns:a16="http://schemas.microsoft.com/office/drawing/2014/main" id="{0E2D7BD4-92BB-E7A4-7B2D-1B2B80032C34}"/>
              </a:ext>
            </a:extLst>
          </p:cNvPr>
          <p:cNvGrpSpPr/>
          <p:nvPr/>
        </p:nvGrpSpPr>
        <p:grpSpPr>
          <a:xfrm>
            <a:off x="5592127" y="4717244"/>
            <a:ext cx="6050272" cy="1631216"/>
            <a:chOff x="5599327" y="4721400"/>
            <a:chExt cx="6050272" cy="1631216"/>
          </a:xfrm>
        </p:grpSpPr>
        <p:sp>
          <p:nvSpPr>
            <p:cNvPr id="21" name="TextBox 20">
              <a:extLst>
                <a:ext uri="{FF2B5EF4-FFF2-40B4-BE49-F238E27FC236}">
                  <a16:creationId xmlns:a16="http://schemas.microsoft.com/office/drawing/2014/main" id="{2B20C77E-5383-75AB-627A-4FE10D506930}"/>
                </a:ext>
              </a:extLst>
            </p:cNvPr>
            <p:cNvSpPr txBox="1"/>
            <p:nvPr/>
          </p:nvSpPr>
          <p:spPr>
            <a:xfrm>
              <a:off x="6640782" y="4721400"/>
              <a:ext cx="5008817" cy="1631216"/>
            </a:xfrm>
            <a:prstGeom prst="rect">
              <a:avLst/>
            </a:prstGeom>
            <a:noFill/>
          </p:spPr>
          <p:txBody>
            <a:bodyPr wrap="square">
              <a:spAutoFit/>
            </a:bodyPr>
            <a:lstStyle/>
            <a:p>
              <a:r>
                <a:rPr lang="nb-NO" sz="1600" b="1" dirty="0">
                  <a:solidFill>
                    <a:schemeClr val="tx2"/>
                  </a:solidFill>
                </a:rPr>
                <a:t>Impact</a:t>
              </a:r>
            </a:p>
            <a:p>
              <a:pPr marL="285750" indent="-285750">
                <a:buFont typeface="Arial" panose="020B0604020202020204" pitchFamily="34" charset="0"/>
                <a:buChar char="•"/>
              </a:pPr>
              <a:r>
                <a:rPr lang="en-US" sz="1400" dirty="0">
                  <a:solidFill>
                    <a:schemeClr val="tx2"/>
                  </a:solidFill>
                  <a:latin typeface="+mj-lt"/>
                </a:rPr>
                <a:t>Accelerate time to market</a:t>
              </a:r>
            </a:p>
            <a:p>
              <a:pPr marL="285750" indent="-285750">
                <a:buFont typeface="Arial" panose="020B0604020202020204" pitchFamily="34" charset="0"/>
                <a:buChar char="•"/>
              </a:pPr>
              <a:r>
                <a:rPr lang="en-US" sz="1400" dirty="0">
                  <a:solidFill>
                    <a:schemeClr val="tx2"/>
                  </a:solidFill>
                  <a:latin typeface="+mj-lt"/>
                </a:rPr>
                <a:t>Leverage data management expertise for efficient data handling.</a:t>
              </a:r>
            </a:p>
            <a:p>
              <a:pPr marL="285750" indent="-285750">
                <a:buFont typeface="Arial" panose="020B0604020202020204" pitchFamily="34" charset="0"/>
                <a:buChar char="•"/>
              </a:pPr>
              <a:r>
                <a:rPr lang="en-US" sz="1400" dirty="0">
                  <a:solidFill>
                    <a:schemeClr val="tx2"/>
                  </a:solidFill>
                  <a:latin typeface="+mj-lt"/>
                </a:rPr>
                <a:t>Foster Innovation: Ideas to drive future development.</a:t>
              </a:r>
            </a:p>
            <a:p>
              <a:endParaRPr lang="en-US" sz="1400" dirty="0">
                <a:solidFill>
                  <a:schemeClr val="tx2"/>
                </a:solidFill>
                <a:latin typeface="+mj-lt"/>
              </a:endParaRPr>
            </a:p>
            <a:p>
              <a:endParaRPr lang="en-US" sz="1400" b="1" i="0" dirty="0">
                <a:solidFill>
                  <a:schemeClr val="tx2"/>
                </a:solidFill>
                <a:effectLst/>
                <a:latin typeface="+mj-lt"/>
              </a:endParaRPr>
            </a:p>
          </p:txBody>
        </p:sp>
        <p:grpSp>
          <p:nvGrpSpPr>
            <p:cNvPr id="40" name="Group 39">
              <a:extLst>
                <a:ext uri="{FF2B5EF4-FFF2-40B4-BE49-F238E27FC236}">
                  <a16:creationId xmlns:a16="http://schemas.microsoft.com/office/drawing/2014/main" id="{8C40B9B0-8353-5435-12A3-56D5BFF8DC60}"/>
                </a:ext>
              </a:extLst>
            </p:cNvPr>
            <p:cNvGrpSpPr/>
            <p:nvPr/>
          </p:nvGrpSpPr>
          <p:grpSpPr>
            <a:xfrm>
              <a:off x="5599327" y="4979286"/>
              <a:ext cx="900000" cy="900000"/>
              <a:chOff x="6330201" y="4899679"/>
              <a:chExt cx="900000" cy="900000"/>
            </a:xfrm>
          </p:grpSpPr>
          <p:sp>
            <p:nvSpPr>
              <p:cNvPr id="29" name="Oval 28">
                <a:extLst>
                  <a:ext uri="{FF2B5EF4-FFF2-40B4-BE49-F238E27FC236}">
                    <a16:creationId xmlns:a16="http://schemas.microsoft.com/office/drawing/2014/main" id="{A39E51BD-6A4C-B51A-765E-3420F34B022B}"/>
                  </a:ext>
                </a:extLst>
              </p:cNvPr>
              <p:cNvSpPr/>
              <p:nvPr/>
            </p:nvSpPr>
            <p:spPr>
              <a:xfrm>
                <a:off x="6330201" y="4899679"/>
                <a:ext cx="900000" cy="900000"/>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err="1"/>
              </a:p>
            </p:txBody>
          </p:sp>
          <p:pic>
            <p:nvPicPr>
              <p:cNvPr id="32" name="Graphic 31" descr="Presentation with pie chart outline">
                <a:extLst>
                  <a:ext uri="{FF2B5EF4-FFF2-40B4-BE49-F238E27FC236}">
                    <a16:creationId xmlns:a16="http://schemas.microsoft.com/office/drawing/2014/main" id="{46B52BEE-E81B-1919-215F-9E1567EA9D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79119" y="4970931"/>
                <a:ext cx="794278" cy="794278"/>
              </a:xfrm>
              <a:prstGeom prst="rect">
                <a:avLst/>
              </a:prstGeom>
            </p:spPr>
          </p:pic>
        </p:grpSp>
      </p:grpSp>
      <p:pic>
        <p:nvPicPr>
          <p:cNvPr id="2050" name="Picture 2" descr="visCo">
            <a:extLst>
              <a:ext uri="{FF2B5EF4-FFF2-40B4-BE49-F238E27FC236}">
                <a16:creationId xmlns:a16="http://schemas.microsoft.com/office/drawing/2014/main" id="{21D64C8D-E776-5383-128B-EB542F603D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94681" y="1465991"/>
            <a:ext cx="1762125" cy="8001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D9528516-C2A7-20B1-4C44-565E8B0FD456}"/>
              </a:ext>
            </a:extLst>
          </p:cNvPr>
          <p:cNvGrpSpPr/>
          <p:nvPr/>
        </p:nvGrpSpPr>
        <p:grpSpPr>
          <a:xfrm>
            <a:off x="549021" y="1548754"/>
            <a:ext cx="4785793" cy="3899636"/>
            <a:chOff x="549021" y="1548754"/>
            <a:chExt cx="4785793" cy="3899636"/>
          </a:xfrm>
        </p:grpSpPr>
        <p:sp>
          <p:nvSpPr>
            <p:cNvPr id="11" name="Rectangle 10">
              <a:extLst>
                <a:ext uri="{FF2B5EF4-FFF2-40B4-BE49-F238E27FC236}">
                  <a16:creationId xmlns:a16="http://schemas.microsoft.com/office/drawing/2014/main" id="{EB00E45E-3638-C668-1373-A7EAE5941E7D}"/>
                </a:ext>
              </a:extLst>
            </p:cNvPr>
            <p:cNvSpPr/>
            <p:nvPr/>
          </p:nvSpPr>
          <p:spPr>
            <a:xfrm>
              <a:off x="549022" y="1702323"/>
              <a:ext cx="4217344" cy="3746067"/>
            </a:xfrm>
            <a:prstGeom prst="rect">
              <a:avLst/>
            </a:prstGeom>
            <a:solidFill>
              <a:schemeClr val="bg1">
                <a:alpha val="80000"/>
              </a:schemeClr>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err="1"/>
            </a:p>
          </p:txBody>
        </p:sp>
        <p:sp>
          <p:nvSpPr>
            <p:cNvPr id="41" name="TextBox 40">
              <a:extLst>
                <a:ext uri="{FF2B5EF4-FFF2-40B4-BE49-F238E27FC236}">
                  <a16:creationId xmlns:a16="http://schemas.microsoft.com/office/drawing/2014/main" id="{3D45933E-B29F-DE45-8BDF-6E8A3D322CFC}"/>
                </a:ext>
              </a:extLst>
            </p:cNvPr>
            <p:cNvSpPr txBox="1"/>
            <p:nvPr/>
          </p:nvSpPr>
          <p:spPr>
            <a:xfrm>
              <a:off x="806399" y="3120046"/>
              <a:ext cx="4528415" cy="1692771"/>
            </a:xfrm>
            <a:prstGeom prst="rect">
              <a:avLst/>
            </a:prstGeom>
            <a:noFill/>
          </p:spPr>
          <p:txBody>
            <a:bodyPr wrap="square" lIns="0" tIns="0" rIns="0" bIns="0" rtlCol="0">
              <a:spAutoFit/>
            </a:bodyPr>
            <a:lstStyle/>
            <a:p>
              <a:pPr algn="l">
                <a:lnSpc>
                  <a:spcPct val="100000"/>
                </a:lnSpc>
                <a:spcBef>
                  <a:spcPts val="600"/>
                </a:spcBef>
              </a:pPr>
              <a:r>
                <a:rPr lang="en-GB" sz="1800" b="1" dirty="0">
                  <a:solidFill>
                    <a:schemeClr val="tx2"/>
                  </a:solidFill>
                </a:rPr>
                <a:t>Company: </a:t>
              </a:r>
              <a:r>
                <a:rPr lang="en-GB" sz="1800" dirty="0" err="1">
                  <a:solidFill>
                    <a:schemeClr val="tx2"/>
                  </a:solidFill>
                </a:rPr>
                <a:t>Visco</a:t>
              </a:r>
              <a:endParaRPr lang="en-GB" sz="1800" dirty="0">
                <a:solidFill>
                  <a:schemeClr val="tx2"/>
                </a:solidFill>
              </a:endParaRPr>
            </a:p>
            <a:p>
              <a:pPr algn="l">
                <a:lnSpc>
                  <a:spcPct val="100000"/>
                </a:lnSpc>
                <a:spcBef>
                  <a:spcPts val="600"/>
                </a:spcBef>
              </a:pPr>
              <a:r>
                <a:rPr lang="en-GB" sz="1800" b="1" dirty="0">
                  <a:solidFill>
                    <a:schemeClr val="tx2"/>
                  </a:solidFill>
                </a:rPr>
                <a:t>Industry: </a:t>
              </a:r>
              <a:r>
                <a:rPr lang="en-GB" sz="1800" dirty="0">
                  <a:solidFill>
                    <a:schemeClr val="tx2"/>
                  </a:solidFill>
                </a:rPr>
                <a:t>Digital twin software </a:t>
              </a:r>
            </a:p>
            <a:p>
              <a:pPr algn="l">
                <a:lnSpc>
                  <a:spcPct val="100000"/>
                </a:lnSpc>
                <a:spcBef>
                  <a:spcPts val="600"/>
                </a:spcBef>
              </a:pPr>
              <a:r>
                <a:rPr lang="en-GB" sz="1800" b="1" dirty="0">
                  <a:solidFill>
                    <a:schemeClr val="tx2"/>
                  </a:solidFill>
                </a:rPr>
                <a:t>Geography: </a:t>
              </a:r>
              <a:r>
                <a:rPr lang="en-GB" sz="1800" dirty="0">
                  <a:solidFill>
                    <a:schemeClr val="tx2"/>
                  </a:solidFill>
                </a:rPr>
                <a:t>Norway</a:t>
              </a:r>
            </a:p>
            <a:p>
              <a:pPr algn="l">
                <a:lnSpc>
                  <a:spcPct val="100000"/>
                </a:lnSpc>
                <a:spcBef>
                  <a:spcPts val="600"/>
                </a:spcBef>
              </a:pPr>
              <a:r>
                <a:rPr lang="en-GB" sz="1800" b="1" dirty="0">
                  <a:solidFill>
                    <a:schemeClr val="tx2"/>
                  </a:solidFill>
                </a:rPr>
                <a:t>Web: </a:t>
              </a:r>
              <a:r>
                <a:rPr lang="en-GB" sz="1800" dirty="0">
                  <a:solidFill>
                    <a:schemeClr val="tx2"/>
                  </a:solidFill>
                  <a:hlinkClick r:id="rId12"/>
                </a:rPr>
                <a:t>www.visco.no</a:t>
              </a:r>
              <a:endParaRPr lang="en-GB" sz="1800" dirty="0">
                <a:solidFill>
                  <a:schemeClr val="tx2"/>
                </a:solidFill>
              </a:endParaRPr>
            </a:p>
            <a:p>
              <a:pPr algn="l">
                <a:lnSpc>
                  <a:spcPct val="100000"/>
                </a:lnSpc>
                <a:spcBef>
                  <a:spcPts val="600"/>
                </a:spcBef>
              </a:pPr>
              <a:endParaRPr lang="en-GB" sz="1800" dirty="0">
                <a:solidFill>
                  <a:schemeClr val="tx2"/>
                </a:solidFill>
              </a:endParaRPr>
            </a:p>
          </p:txBody>
        </p:sp>
        <p:pic>
          <p:nvPicPr>
            <p:cNvPr id="6" name="Picture 5" descr="A black background with white text&#10;&#10;Description automatically generated">
              <a:extLst>
                <a:ext uri="{FF2B5EF4-FFF2-40B4-BE49-F238E27FC236}">
                  <a16:creationId xmlns:a16="http://schemas.microsoft.com/office/drawing/2014/main" id="{72588A54-837C-5CC3-2E1C-C72B4DC8739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9021" y="1548754"/>
              <a:ext cx="1871917" cy="1871917"/>
            </a:xfrm>
            <a:prstGeom prst="rect">
              <a:avLst/>
            </a:prstGeom>
          </p:spPr>
        </p:pic>
      </p:grpSp>
    </p:spTree>
    <p:extLst>
      <p:ext uri="{BB962C8B-B14F-4D97-AF65-F5344CB8AC3E}">
        <p14:creationId xmlns:p14="http://schemas.microsoft.com/office/powerpoint/2010/main" val="326596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6">
            <a:extLst>
              <a:ext uri="{FF2B5EF4-FFF2-40B4-BE49-F238E27FC236}">
                <a16:creationId xmlns:a16="http://schemas.microsoft.com/office/drawing/2014/main" id="{DCEA1663-1A8A-C614-2986-08836FD28775}"/>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t="18990" b="6696"/>
          <a:stretch/>
        </p:blipFill>
        <p:spPr>
          <a:xfrm>
            <a:off x="0" y="0"/>
            <a:ext cx="12192000" cy="6046788"/>
          </a:xfrm>
          <a:prstGeom prst="rect">
            <a:avLst/>
          </a:prstGeom>
        </p:spPr>
      </p:pic>
      <p:sp>
        <p:nvSpPr>
          <p:cNvPr id="2" name="Title 1">
            <a:extLst>
              <a:ext uri="{FF2B5EF4-FFF2-40B4-BE49-F238E27FC236}">
                <a16:creationId xmlns:a16="http://schemas.microsoft.com/office/drawing/2014/main" id="{F088FCFE-3D14-9D70-6AD9-F97643F5A9D1}"/>
              </a:ext>
            </a:extLst>
          </p:cNvPr>
          <p:cNvSpPr>
            <a:spLocks noGrp="1"/>
          </p:cNvSpPr>
          <p:nvPr>
            <p:ph type="title"/>
          </p:nvPr>
        </p:nvSpPr>
        <p:spPr>
          <a:xfrm>
            <a:off x="587306" y="472455"/>
            <a:ext cx="11110914" cy="936000"/>
          </a:xfrm>
        </p:spPr>
        <p:txBody>
          <a:bodyPr/>
          <a:lstStyle/>
          <a:p>
            <a:pPr>
              <a:lnSpc>
                <a:spcPct val="100000"/>
              </a:lnSpc>
            </a:pPr>
            <a:r>
              <a:rPr lang="en-GB" sz="3200" dirty="0">
                <a:solidFill>
                  <a:schemeClr val="bg1"/>
                </a:solidFill>
                <a:latin typeface="DNV Display" panose="020B0500030000000000" pitchFamily="34" charset="0"/>
              </a:rPr>
              <a:t>CREATING A SMARTER ENERGY SECTOR</a:t>
            </a:r>
            <a:br>
              <a:rPr lang="en-GB" sz="3200" dirty="0">
                <a:solidFill>
                  <a:schemeClr val="bg1"/>
                </a:solidFill>
                <a:latin typeface="DNV Display" panose="020B0500030000000000" pitchFamily="34" charset="0"/>
              </a:rPr>
            </a:br>
            <a:r>
              <a:rPr lang="en-GB" sz="3200" dirty="0">
                <a:solidFill>
                  <a:schemeClr val="bg1"/>
                </a:solidFill>
                <a:latin typeface="DNV Display" panose="020B0500030000000000" pitchFamily="34" charset="0"/>
              </a:rPr>
              <a:t>WITH TRUSTWORTHY DIGITAL ASSETS</a:t>
            </a:r>
          </a:p>
        </p:txBody>
      </p:sp>
      <p:sp>
        <p:nvSpPr>
          <p:cNvPr id="6" name="Slide Number Placeholder 5">
            <a:extLst>
              <a:ext uri="{FF2B5EF4-FFF2-40B4-BE49-F238E27FC236}">
                <a16:creationId xmlns:a16="http://schemas.microsoft.com/office/drawing/2014/main" id="{636EF7BC-0E6D-4690-B6A3-C0EE4F476627}"/>
              </a:ext>
            </a:extLst>
          </p:cNvPr>
          <p:cNvSpPr>
            <a:spLocks noGrp="1"/>
          </p:cNvSpPr>
          <p:nvPr>
            <p:ph type="sldNum" sz="quarter" idx="12"/>
          </p:nvPr>
        </p:nvSpPr>
        <p:spPr/>
        <p:txBody>
          <a:bodyPr/>
          <a:lstStyle/>
          <a:p>
            <a:fld id="{5BA07366-CB75-4AA8-9E5B-928B849F427C}" type="slidenum">
              <a:rPr lang="en-GB" smtClean="0"/>
              <a:pPr/>
              <a:t>16</a:t>
            </a:fld>
            <a:endParaRPr lang="en-GB" dirty="0"/>
          </a:p>
        </p:txBody>
      </p:sp>
      <p:sp>
        <p:nvSpPr>
          <p:cNvPr id="10" name="TextBox 9">
            <a:extLst>
              <a:ext uri="{FF2B5EF4-FFF2-40B4-BE49-F238E27FC236}">
                <a16:creationId xmlns:a16="http://schemas.microsoft.com/office/drawing/2014/main" id="{2CAA14B3-1E70-7DE3-C426-836FD57D32B1}"/>
              </a:ext>
            </a:extLst>
          </p:cNvPr>
          <p:cNvSpPr txBox="1"/>
          <p:nvPr/>
        </p:nvSpPr>
        <p:spPr>
          <a:xfrm>
            <a:off x="587306" y="1589906"/>
            <a:ext cx="2758504" cy="246221"/>
          </a:xfrm>
          <a:prstGeom prst="rect">
            <a:avLst/>
          </a:prstGeom>
          <a:noFill/>
        </p:spPr>
        <p:txBody>
          <a:bodyPr wrap="square" lIns="0" tIns="0" rIns="0" bIns="0" rtlCol="0">
            <a:spAutoFit/>
          </a:bodyPr>
          <a:lstStyle/>
          <a:p>
            <a:pPr algn="l">
              <a:lnSpc>
                <a:spcPct val="100000"/>
              </a:lnSpc>
              <a:spcBef>
                <a:spcPts val="600"/>
              </a:spcBef>
            </a:pPr>
            <a:r>
              <a:rPr lang="en-GB" sz="1600" b="1" dirty="0">
                <a:solidFill>
                  <a:schemeClr val="bg1"/>
                </a:solidFill>
                <a:latin typeface="+mj-lt"/>
              </a:rPr>
              <a:t>DIGITAL TRUST </a:t>
            </a:r>
            <a:r>
              <a:rPr lang="en-GB" sz="1600" dirty="0">
                <a:solidFill>
                  <a:schemeClr val="bg1"/>
                </a:solidFill>
                <a:latin typeface="+mj-lt"/>
              </a:rPr>
              <a:t>BY DNV</a:t>
            </a:r>
          </a:p>
        </p:txBody>
      </p:sp>
      <p:grpSp>
        <p:nvGrpSpPr>
          <p:cNvPr id="5" name="Group 4">
            <a:extLst>
              <a:ext uri="{FF2B5EF4-FFF2-40B4-BE49-F238E27FC236}">
                <a16:creationId xmlns:a16="http://schemas.microsoft.com/office/drawing/2014/main" id="{6A57D29B-490E-85A7-B37C-165EDD784645}"/>
              </a:ext>
            </a:extLst>
          </p:cNvPr>
          <p:cNvGrpSpPr/>
          <p:nvPr/>
        </p:nvGrpSpPr>
        <p:grpSpPr>
          <a:xfrm>
            <a:off x="588495" y="1924050"/>
            <a:ext cx="6479055" cy="3799268"/>
            <a:chOff x="588494" y="1521187"/>
            <a:chExt cx="11131585" cy="4202131"/>
          </a:xfrm>
        </p:grpSpPr>
        <p:sp>
          <p:nvSpPr>
            <p:cNvPr id="8" name="Rectangle 7">
              <a:extLst>
                <a:ext uri="{FF2B5EF4-FFF2-40B4-BE49-F238E27FC236}">
                  <a16:creationId xmlns:a16="http://schemas.microsoft.com/office/drawing/2014/main" id="{9236A2E9-E194-2FA0-4957-189441345B36}"/>
                </a:ext>
              </a:extLst>
            </p:cNvPr>
            <p:cNvSpPr/>
            <p:nvPr/>
          </p:nvSpPr>
          <p:spPr>
            <a:xfrm>
              <a:off x="591203" y="1527590"/>
              <a:ext cx="2323107" cy="633479"/>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r>
                <a:rPr lang="en-GB" sz="1050" dirty="0"/>
                <a:t>Design, building and Production/capture </a:t>
              </a:r>
            </a:p>
          </p:txBody>
        </p:sp>
        <p:sp>
          <p:nvSpPr>
            <p:cNvPr id="11" name="Rectangle 10">
              <a:extLst>
                <a:ext uri="{FF2B5EF4-FFF2-40B4-BE49-F238E27FC236}">
                  <a16:creationId xmlns:a16="http://schemas.microsoft.com/office/drawing/2014/main" id="{FB8F0F1F-BAB5-4789-2E13-9F9E8A541A14}"/>
                </a:ext>
              </a:extLst>
            </p:cNvPr>
            <p:cNvSpPr/>
            <p:nvPr/>
          </p:nvSpPr>
          <p:spPr>
            <a:xfrm>
              <a:off x="3558298" y="1521187"/>
              <a:ext cx="2323107" cy="633479"/>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r>
                <a:rPr lang="en-GB" sz="1200" dirty="0"/>
                <a:t>Asset/storage</a:t>
              </a:r>
            </a:p>
          </p:txBody>
        </p:sp>
        <p:sp>
          <p:nvSpPr>
            <p:cNvPr id="12" name="Rectangle 11">
              <a:extLst>
                <a:ext uri="{FF2B5EF4-FFF2-40B4-BE49-F238E27FC236}">
                  <a16:creationId xmlns:a16="http://schemas.microsoft.com/office/drawing/2014/main" id="{09BBA6B9-D26C-5AE6-28A0-3C4A3A5C0788}"/>
                </a:ext>
              </a:extLst>
            </p:cNvPr>
            <p:cNvSpPr/>
            <p:nvPr/>
          </p:nvSpPr>
          <p:spPr>
            <a:xfrm>
              <a:off x="6454168" y="1527590"/>
              <a:ext cx="2323107" cy="633479"/>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r>
                <a:rPr lang="en-GB" sz="1200" dirty="0"/>
                <a:t>Calculation/</a:t>
              </a:r>
              <a:br>
                <a:rPr lang="en-GB" sz="1200" dirty="0"/>
              </a:br>
              <a:r>
                <a:rPr lang="en-GB" sz="1200" dirty="0"/>
                <a:t>modelling</a:t>
              </a:r>
            </a:p>
          </p:txBody>
        </p:sp>
        <p:sp>
          <p:nvSpPr>
            <p:cNvPr id="13" name="Rectangle 12">
              <a:extLst>
                <a:ext uri="{FF2B5EF4-FFF2-40B4-BE49-F238E27FC236}">
                  <a16:creationId xmlns:a16="http://schemas.microsoft.com/office/drawing/2014/main" id="{9A73398F-B185-5FC4-C35A-78FB1E313B0D}"/>
                </a:ext>
              </a:extLst>
            </p:cNvPr>
            <p:cNvSpPr/>
            <p:nvPr/>
          </p:nvSpPr>
          <p:spPr>
            <a:xfrm>
              <a:off x="9366692" y="1524239"/>
              <a:ext cx="2323107" cy="633479"/>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r>
                <a:rPr lang="en-GB" sz="1200" dirty="0"/>
                <a:t>Analysis &amp; decision making</a:t>
              </a:r>
            </a:p>
          </p:txBody>
        </p:sp>
        <p:sp>
          <p:nvSpPr>
            <p:cNvPr id="15" name="Rectangle 14">
              <a:extLst>
                <a:ext uri="{FF2B5EF4-FFF2-40B4-BE49-F238E27FC236}">
                  <a16:creationId xmlns:a16="http://schemas.microsoft.com/office/drawing/2014/main" id="{462C2006-A78C-6D66-B7E2-64091F5C42CB}"/>
                </a:ext>
              </a:extLst>
            </p:cNvPr>
            <p:cNvSpPr/>
            <p:nvPr/>
          </p:nvSpPr>
          <p:spPr>
            <a:xfrm>
              <a:off x="600484" y="4063086"/>
              <a:ext cx="2406576" cy="794957"/>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200" b="1" dirty="0">
                  <a:solidFill>
                    <a:schemeClr val="tx2"/>
                  </a:solidFill>
                </a:rPr>
                <a:t>Sensor systems</a:t>
              </a:r>
            </a:p>
            <a:p>
              <a:pPr algn="ctr">
                <a:lnSpc>
                  <a:spcPct val="113000"/>
                </a:lnSpc>
                <a:spcBef>
                  <a:spcPts val="600"/>
                </a:spcBef>
              </a:pPr>
              <a:r>
                <a:rPr lang="en-GB" sz="1200" dirty="0">
                  <a:solidFill>
                    <a:schemeClr val="tx2"/>
                  </a:solidFill>
                </a:rPr>
                <a:t>DNV-RP-0317</a:t>
              </a:r>
            </a:p>
          </p:txBody>
        </p:sp>
        <p:sp>
          <p:nvSpPr>
            <p:cNvPr id="17" name="Rectangle 16">
              <a:extLst>
                <a:ext uri="{FF2B5EF4-FFF2-40B4-BE49-F238E27FC236}">
                  <a16:creationId xmlns:a16="http://schemas.microsoft.com/office/drawing/2014/main" id="{2FC5E983-5136-5D0D-46A8-26378F65F10E}"/>
                </a:ext>
              </a:extLst>
            </p:cNvPr>
            <p:cNvSpPr/>
            <p:nvPr/>
          </p:nvSpPr>
          <p:spPr>
            <a:xfrm>
              <a:off x="6490671" y="3215847"/>
              <a:ext cx="5220897" cy="698378"/>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100" b="1" dirty="0">
                  <a:solidFill>
                    <a:schemeClr val="tx2"/>
                  </a:solidFill>
                </a:rPr>
                <a:t>Data-driven models and Machine learning</a:t>
              </a:r>
            </a:p>
            <a:p>
              <a:pPr algn="ctr">
                <a:lnSpc>
                  <a:spcPct val="113000"/>
                </a:lnSpc>
                <a:spcBef>
                  <a:spcPts val="600"/>
                </a:spcBef>
              </a:pPr>
              <a:r>
                <a:rPr lang="en-GB" sz="1200" dirty="0">
                  <a:solidFill>
                    <a:schemeClr val="tx2"/>
                  </a:solidFill>
                </a:rPr>
                <a:t>DNV-RP-0510 and DNV-RP-0665</a:t>
              </a:r>
            </a:p>
          </p:txBody>
        </p:sp>
        <p:sp>
          <p:nvSpPr>
            <p:cNvPr id="19" name="Rectangle 18">
              <a:extLst>
                <a:ext uri="{FF2B5EF4-FFF2-40B4-BE49-F238E27FC236}">
                  <a16:creationId xmlns:a16="http://schemas.microsoft.com/office/drawing/2014/main" id="{B09F5743-B71C-E4EC-9C6C-A08CAE9F7FCD}"/>
                </a:ext>
              </a:extLst>
            </p:cNvPr>
            <p:cNvSpPr/>
            <p:nvPr/>
          </p:nvSpPr>
          <p:spPr>
            <a:xfrm>
              <a:off x="6499183" y="4066597"/>
              <a:ext cx="5220896" cy="794957"/>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600" b="1" dirty="0">
                  <a:solidFill>
                    <a:schemeClr val="tx2"/>
                  </a:solidFill>
                </a:rPr>
                <a:t>AI enabled systems</a:t>
              </a:r>
            </a:p>
            <a:p>
              <a:pPr algn="ctr">
                <a:lnSpc>
                  <a:spcPct val="113000"/>
                </a:lnSpc>
                <a:spcBef>
                  <a:spcPts val="600"/>
                </a:spcBef>
              </a:pPr>
              <a:r>
                <a:rPr lang="en-GB" sz="1600" dirty="0">
                  <a:solidFill>
                    <a:schemeClr val="tx2"/>
                  </a:solidFill>
                </a:rPr>
                <a:t>DNV-RP-0671</a:t>
              </a:r>
            </a:p>
          </p:txBody>
        </p:sp>
        <p:sp>
          <p:nvSpPr>
            <p:cNvPr id="20" name="Rectangle 19">
              <a:extLst>
                <a:ext uri="{FF2B5EF4-FFF2-40B4-BE49-F238E27FC236}">
                  <a16:creationId xmlns:a16="http://schemas.microsoft.com/office/drawing/2014/main" id="{3A935B8B-24AD-000D-256F-50608475AFF9}"/>
                </a:ext>
              </a:extLst>
            </p:cNvPr>
            <p:cNvSpPr/>
            <p:nvPr/>
          </p:nvSpPr>
          <p:spPr>
            <a:xfrm>
              <a:off x="596975" y="3197809"/>
              <a:ext cx="5291861" cy="723547"/>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400" b="1" dirty="0">
                  <a:solidFill>
                    <a:schemeClr val="tx2"/>
                  </a:solidFill>
                </a:rPr>
                <a:t>Data quality management </a:t>
              </a:r>
            </a:p>
            <a:p>
              <a:pPr algn="ctr">
                <a:lnSpc>
                  <a:spcPct val="113000"/>
                </a:lnSpc>
                <a:spcBef>
                  <a:spcPts val="600"/>
                </a:spcBef>
              </a:pPr>
              <a:r>
                <a:rPr lang="en-GB" sz="1400" dirty="0">
                  <a:solidFill>
                    <a:schemeClr val="tx2"/>
                  </a:solidFill>
                </a:rPr>
                <a:t>DNV-RP-0497</a:t>
              </a:r>
            </a:p>
          </p:txBody>
        </p:sp>
        <p:sp>
          <p:nvSpPr>
            <p:cNvPr id="21" name="Arrow: Right 20">
              <a:extLst>
                <a:ext uri="{FF2B5EF4-FFF2-40B4-BE49-F238E27FC236}">
                  <a16:creationId xmlns:a16="http://schemas.microsoft.com/office/drawing/2014/main" id="{1E72AA47-FE22-E254-10DD-6E4D4224D2E1}"/>
                </a:ext>
              </a:extLst>
            </p:cNvPr>
            <p:cNvSpPr/>
            <p:nvPr/>
          </p:nvSpPr>
          <p:spPr>
            <a:xfrm>
              <a:off x="3011448" y="1690564"/>
              <a:ext cx="473349" cy="288032"/>
            </a:xfrm>
            <a:prstGeom prst="rightArrow">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err="1"/>
            </a:p>
          </p:txBody>
        </p:sp>
        <p:sp>
          <p:nvSpPr>
            <p:cNvPr id="22" name="Arrow: Right 21">
              <a:extLst>
                <a:ext uri="{FF2B5EF4-FFF2-40B4-BE49-F238E27FC236}">
                  <a16:creationId xmlns:a16="http://schemas.microsoft.com/office/drawing/2014/main" id="{6DC31BF9-2803-F10C-79A0-DF1398ED348A}"/>
                </a:ext>
              </a:extLst>
            </p:cNvPr>
            <p:cNvSpPr/>
            <p:nvPr/>
          </p:nvSpPr>
          <p:spPr>
            <a:xfrm>
              <a:off x="5954906" y="1690564"/>
              <a:ext cx="473349" cy="288032"/>
            </a:xfrm>
            <a:prstGeom prst="rightArrow">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err="1"/>
            </a:p>
          </p:txBody>
        </p:sp>
        <p:sp>
          <p:nvSpPr>
            <p:cNvPr id="23" name="Arrow: Right 22">
              <a:extLst>
                <a:ext uri="{FF2B5EF4-FFF2-40B4-BE49-F238E27FC236}">
                  <a16:creationId xmlns:a16="http://schemas.microsoft.com/office/drawing/2014/main" id="{E8D97A38-8CA8-ECD1-EA40-D857A8C7A959}"/>
                </a:ext>
              </a:extLst>
            </p:cNvPr>
            <p:cNvSpPr/>
            <p:nvPr/>
          </p:nvSpPr>
          <p:spPr>
            <a:xfrm>
              <a:off x="8835309" y="1690564"/>
              <a:ext cx="473349" cy="288032"/>
            </a:xfrm>
            <a:prstGeom prst="rightArrow">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err="1"/>
            </a:p>
          </p:txBody>
        </p:sp>
        <p:sp>
          <p:nvSpPr>
            <p:cNvPr id="24" name="Rectangle 23">
              <a:extLst>
                <a:ext uri="{FF2B5EF4-FFF2-40B4-BE49-F238E27FC236}">
                  <a16:creationId xmlns:a16="http://schemas.microsoft.com/office/drawing/2014/main" id="{06743252-BA8B-B42C-6DEF-C10477794219}"/>
                </a:ext>
              </a:extLst>
            </p:cNvPr>
            <p:cNvSpPr/>
            <p:nvPr/>
          </p:nvSpPr>
          <p:spPr>
            <a:xfrm>
              <a:off x="596590" y="4999772"/>
              <a:ext cx="11110664" cy="723546"/>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400" b="1" dirty="0">
                  <a:solidFill>
                    <a:schemeClr val="tx2"/>
                  </a:solidFill>
                </a:rPr>
                <a:t>Asset Information Modelling Framework</a:t>
              </a:r>
            </a:p>
            <a:p>
              <a:pPr algn="ctr">
                <a:lnSpc>
                  <a:spcPct val="113000"/>
                </a:lnSpc>
                <a:spcBef>
                  <a:spcPts val="600"/>
                </a:spcBef>
              </a:pPr>
              <a:r>
                <a:rPr lang="en-GB" sz="1400" dirty="0">
                  <a:solidFill>
                    <a:schemeClr val="tx2"/>
                  </a:solidFill>
                </a:rPr>
                <a:t>DNV-RP-0670</a:t>
              </a:r>
            </a:p>
          </p:txBody>
        </p:sp>
        <p:sp>
          <p:nvSpPr>
            <p:cNvPr id="25" name="Rectangle 24">
              <a:extLst>
                <a:ext uri="{FF2B5EF4-FFF2-40B4-BE49-F238E27FC236}">
                  <a16:creationId xmlns:a16="http://schemas.microsoft.com/office/drawing/2014/main" id="{BB999564-0DED-36F7-5F09-78A3BABF0992}"/>
                </a:ext>
              </a:extLst>
            </p:cNvPr>
            <p:cNvSpPr/>
            <p:nvPr/>
          </p:nvSpPr>
          <p:spPr>
            <a:xfrm>
              <a:off x="588494" y="2332533"/>
              <a:ext cx="11110664" cy="723546"/>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400" b="1" dirty="0">
                  <a:solidFill>
                    <a:schemeClr val="tx2"/>
                  </a:solidFill>
                </a:rPr>
                <a:t>Assurance of digital twins</a:t>
              </a:r>
            </a:p>
            <a:p>
              <a:pPr algn="ctr">
                <a:lnSpc>
                  <a:spcPct val="113000"/>
                </a:lnSpc>
                <a:spcBef>
                  <a:spcPts val="600"/>
                </a:spcBef>
              </a:pPr>
              <a:r>
                <a:rPr lang="en-GB" sz="1400" dirty="0">
                  <a:solidFill>
                    <a:schemeClr val="tx2"/>
                  </a:solidFill>
                </a:rPr>
                <a:t>DNV-RP-A204</a:t>
              </a:r>
            </a:p>
          </p:txBody>
        </p:sp>
        <p:sp>
          <p:nvSpPr>
            <p:cNvPr id="26" name="Rectangle 25">
              <a:extLst>
                <a:ext uri="{FF2B5EF4-FFF2-40B4-BE49-F238E27FC236}">
                  <a16:creationId xmlns:a16="http://schemas.microsoft.com/office/drawing/2014/main" id="{524E213F-A667-0A4F-8165-2BFBE00F388C}"/>
                </a:ext>
              </a:extLst>
            </p:cNvPr>
            <p:cNvSpPr/>
            <p:nvPr/>
          </p:nvSpPr>
          <p:spPr>
            <a:xfrm>
              <a:off x="3474829" y="4063086"/>
              <a:ext cx="2406576" cy="794957"/>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200" b="1" dirty="0">
                  <a:solidFill>
                    <a:schemeClr val="tx2"/>
                  </a:solidFill>
                </a:rPr>
                <a:t>Cyber Security</a:t>
              </a:r>
            </a:p>
            <a:p>
              <a:pPr algn="ctr">
                <a:lnSpc>
                  <a:spcPct val="113000"/>
                </a:lnSpc>
                <a:spcBef>
                  <a:spcPts val="600"/>
                </a:spcBef>
              </a:pPr>
              <a:r>
                <a:rPr lang="en-GB" sz="1200" dirty="0">
                  <a:solidFill>
                    <a:schemeClr val="tx2"/>
                  </a:solidFill>
                </a:rPr>
                <a:t>DNV-RP-G108</a:t>
              </a:r>
            </a:p>
          </p:txBody>
        </p:sp>
      </p:grpSp>
      <p:pic>
        <p:nvPicPr>
          <p:cNvPr id="3" name="Picture 2">
            <a:extLst>
              <a:ext uri="{FF2B5EF4-FFF2-40B4-BE49-F238E27FC236}">
                <a16:creationId xmlns:a16="http://schemas.microsoft.com/office/drawing/2014/main" id="{C0451147-2D1F-4B1A-66B6-A4CC86CCC60B}"/>
              </a:ext>
            </a:extLst>
          </p:cNvPr>
          <p:cNvPicPr>
            <a:picLocks noChangeAspect="1"/>
          </p:cNvPicPr>
          <p:nvPr/>
        </p:nvPicPr>
        <p:blipFill>
          <a:blip r:embed="rId5"/>
          <a:stretch>
            <a:fillRect/>
          </a:stretch>
        </p:blipFill>
        <p:spPr>
          <a:xfrm>
            <a:off x="7873906" y="1924050"/>
            <a:ext cx="2904930" cy="3786201"/>
          </a:xfrm>
          <a:prstGeom prst="rect">
            <a:avLst/>
          </a:prstGeom>
          <a:ln>
            <a:solidFill>
              <a:schemeClr val="tx1"/>
            </a:solidFill>
          </a:ln>
        </p:spPr>
      </p:pic>
    </p:spTree>
    <p:extLst>
      <p:ext uri="{BB962C8B-B14F-4D97-AF65-F5344CB8AC3E}">
        <p14:creationId xmlns:p14="http://schemas.microsoft.com/office/powerpoint/2010/main" val="331288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6">
            <a:extLst>
              <a:ext uri="{FF2B5EF4-FFF2-40B4-BE49-F238E27FC236}">
                <a16:creationId xmlns:a16="http://schemas.microsoft.com/office/drawing/2014/main" id="{DCEA1663-1A8A-C614-2986-08836FD28775}"/>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t="18990" b="6696"/>
          <a:stretch/>
        </p:blipFill>
        <p:spPr>
          <a:xfrm>
            <a:off x="0" y="0"/>
            <a:ext cx="12192000" cy="6046788"/>
          </a:xfrm>
          <a:prstGeom prst="rect">
            <a:avLst/>
          </a:prstGeom>
        </p:spPr>
      </p:pic>
      <p:sp>
        <p:nvSpPr>
          <p:cNvPr id="2" name="Title 1">
            <a:extLst>
              <a:ext uri="{FF2B5EF4-FFF2-40B4-BE49-F238E27FC236}">
                <a16:creationId xmlns:a16="http://schemas.microsoft.com/office/drawing/2014/main" id="{F088FCFE-3D14-9D70-6AD9-F97643F5A9D1}"/>
              </a:ext>
            </a:extLst>
          </p:cNvPr>
          <p:cNvSpPr>
            <a:spLocks noGrp="1"/>
          </p:cNvSpPr>
          <p:nvPr>
            <p:ph type="title"/>
          </p:nvPr>
        </p:nvSpPr>
        <p:spPr>
          <a:xfrm>
            <a:off x="587306" y="472455"/>
            <a:ext cx="11110914" cy="936000"/>
          </a:xfrm>
        </p:spPr>
        <p:txBody>
          <a:bodyPr/>
          <a:lstStyle/>
          <a:p>
            <a:pPr>
              <a:lnSpc>
                <a:spcPct val="100000"/>
              </a:lnSpc>
            </a:pPr>
            <a:r>
              <a:rPr lang="en-GB" sz="3200" dirty="0">
                <a:solidFill>
                  <a:schemeClr val="bg1"/>
                </a:solidFill>
                <a:latin typeface="DNV Display" panose="020B0500030000000000" pitchFamily="34" charset="0"/>
              </a:rPr>
              <a:t>CREATING A SMARTER ENERGY SECTOR</a:t>
            </a:r>
            <a:br>
              <a:rPr lang="en-GB" sz="3200" dirty="0">
                <a:solidFill>
                  <a:schemeClr val="bg1"/>
                </a:solidFill>
                <a:latin typeface="DNV Display" panose="020B0500030000000000" pitchFamily="34" charset="0"/>
              </a:rPr>
            </a:br>
            <a:r>
              <a:rPr lang="en-GB" sz="3200" dirty="0">
                <a:solidFill>
                  <a:schemeClr val="bg1"/>
                </a:solidFill>
                <a:latin typeface="DNV Display" panose="020B0500030000000000" pitchFamily="34" charset="0"/>
              </a:rPr>
              <a:t>WITH TRUSTWORTHY DIGITAL ASSETS</a:t>
            </a:r>
          </a:p>
        </p:txBody>
      </p:sp>
      <p:sp>
        <p:nvSpPr>
          <p:cNvPr id="6" name="Slide Number Placeholder 5">
            <a:extLst>
              <a:ext uri="{FF2B5EF4-FFF2-40B4-BE49-F238E27FC236}">
                <a16:creationId xmlns:a16="http://schemas.microsoft.com/office/drawing/2014/main" id="{636EF7BC-0E6D-4690-B6A3-C0EE4F476627}"/>
              </a:ext>
            </a:extLst>
          </p:cNvPr>
          <p:cNvSpPr>
            <a:spLocks noGrp="1"/>
          </p:cNvSpPr>
          <p:nvPr>
            <p:ph type="sldNum" sz="quarter" idx="12"/>
          </p:nvPr>
        </p:nvSpPr>
        <p:spPr/>
        <p:txBody>
          <a:bodyPr/>
          <a:lstStyle/>
          <a:p>
            <a:fld id="{5BA07366-CB75-4AA8-9E5B-928B849F427C}" type="slidenum">
              <a:rPr lang="en-GB" smtClean="0"/>
              <a:pPr/>
              <a:t>17</a:t>
            </a:fld>
            <a:endParaRPr lang="en-GB" dirty="0"/>
          </a:p>
        </p:txBody>
      </p:sp>
      <p:sp>
        <p:nvSpPr>
          <p:cNvPr id="10" name="TextBox 9">
            <a:extLst>
              <a:ext uri="{FF2B5EF4-FFF2-40B4-BE49-F238E27FC236}">
                <a16:creationId xmlns:a16="http://schemas.microsoft.com/office/drawing/2014/main" id="{2CAA14B3-1E70-7DE3-C426-836FD57D32B1}"/>
              </a:ext>
            </a:extLst>
          </p:cNvPr>
          <p:cNvSpPr txBox="1"/>
          <p:nvPr/>
        </p:nvSpPr>
        <p:spPr>
          <a:xfrm>
            <a:off x="587306" y="1589906"/>
            <a:ext cx="2758504" cy="246221"/>
          </a:xfrm>
          <a:prstGeom prst="rect">
            <a:avLst/>
          </a:prstGeom>
          <a:noFill/>
        </p:spPr>
        <p:txBody>
          <a:bodyPr wrap="square" lIns="0" tIns="0" rIns="0" bIns="0" rtlCol="0">
            <a:spAutoFit/>
          </a:bodyPr>
          <a:lstStyle/>
          <a:p>
            <a:pPr algn="l">
              <a:lnSpc>
                <a:spcPct val="100000"/>
              </a:lnSpc>
              <a:spcBef>
                <a:spcPts val="600"/>
              </a:spcBef>
            </a:pPr>
            <a:r>
              <a:rPr lang="en-GB" sz="1600" b="1" dirty="0">
                <a:solidFill>
                  <a:schemeClr val="bg1"/>
                </a:solidFill>
                <a:latin typeface="+mj-lt"/>
              </a:rPr>
              <a:t>DIGITAL TRUST </a:t>
            </a:r>
            <a:r>
              <a:rPr lang="en-GB" sz="1600" dirty="0">
                <a:solidFill>
                  <a:schemeClr val="bg1"/>
                </a:solidFill>
                <a:latin typeface="+mj-lt"/>
              </a:rPr>
              <a:t>BY DNV</a:t>
            </a:r>
          </a:p>
        </p:txBody>
      </p:sp>
      <p:pic>
        <p:nvPicPr>
          <p:cNvPr id="27" name="Picture 26">
            <a:extLst>
              <a:ext uri="{FF2B5EF4-FFF2-40B4-BE49-F238E27FC236}">
                <a16:creationId xmlns:a16="http://schemas.microsoft.com/office/drawing/2014/main" id="{AAEEBF35-7C13-4360-2621-441CA79EB989}"/>
              </a:ext>
            </a:extLst>
          </p:cNvPr>
          <p:cNvPicPr>
            <a:picLocks noChangeAspect="1"/>
          </p:cNvPicPr>
          <p:nvPr/>
        </p:nvPicPr>
        <p:blipFill>
          <a:blip r:embed="rId5"/>
          <a:stretch>
            <a:fillRect/>
          </a:stretch>
        </p:blipFill>
        <p:spPr>
          <a:xfrm>
            <a:off x="2961170" y="2141362"/>
            <a:ext cx="2247916" cy="3220406"/>
          </a:xfrm>
          <a:prstGeom prst="rect">
            <a:avLst/>
          </a:prstGeom>
          <a:ln w="25400">
            <a:solidFill>
              <a:schemeClr val="bg1"/>
            </a:solidFill>
          </a:ln>
        </p:spPr>
      </p:pic>
      <p:sp>
        <p:nvSpPr>
          <p:cNvPr id="28" name="TextBox 27">
            <a:extLst>
              <a:ext uri="{FF2B5EF4-FFF2-40B4-BE49-F238E27FC236}">
                <a16:creationId xmlns:a16="http://schemas.microsoft.com/office/drawing/2014/main" id="{3FA6D28A-8C20-4D9D-DCA4-1574DE83C6A7}"/>
              </a:ext>
            </a:extLst>
          </p:cNvPr>
          <p:cNvSpPr txBox="1"/>
          <p:nvPr/>
        </p:nvSpPr>
        <p:spPr>
          <a:xfrm>
            <a:off x="564858" y="5475792"/>
            <a:ext cx="2247915" cy="244682"/>
          </a:xfrm>
          <a:prstGeom prst="rect">
            <a:avLst/>
          </a:prstGeom>
          <a:solidFill>
            <a:srgbClr val="91FFB4"/>
          </a:solidFill>
          <a:ln w="25400">
            <a:solidFill>
              <a:schemeClr val="bg1"/>
            </a:solidFill>
          </a:ln>
        </p:spPr>
        <p:txBody>
          <a:bodyPr wrap="square">
            <a:spAutoFit/>
          </a:bodyPr>
          <a:lstStyle/>
          <a:p>
            <a:pPr marL="0" lvl="0" indent="0" algn="ctr" defTabSz="933450">
              <a:lnSpc>
                <a:spcPct val="90000"/>
              </a:lnSpc>
              <a:spcBef>
                <a:spcPct val="0"/>
              </a:spcBef>
              <a:spcAft>
                <a:spcPct val="35000"/>
              </a:spcAft>
              <a:buNone/>
            </a:pPr>
            <a:r>
              <a:rPr lang="en-GB" sz="1100" u="sng" kern="1200" dirty="0">
                <a:solidFill>
                  <a:srgbClr val="0F204B"/>
                </a:solidFill>
              </a:rPr>
              <a:t>dnv.com/connected-digital-twins</a:t>
            </a:r>
          </a:p>
        </p:txBody>
      </p:sp>
      <p:pic>
        <p:nvPicPr>
          <p:cNvPr id="33" name="Picture 32">
            <a:extLst>
              <a:ext uri="{FF2B5EF4-FFF2-40B4-BE49-F238E27FC236}">
                <a16:creationId xmlns:a16="http://schemas.microsoft.com/office/drawing/2014/main" id="{27B3D9BF-4293-BCD8-0135-7CF7715F26F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 b="6"/>
          <a:stretch/>
        </p:blipFill>
        <p:spPr>
          <a:xfrm>
            <a:off x="564856" y="2141362"/>
            <a:ext cx="2247917" cy="3206587"/>
          </a:xfrm>
          <a:prstGeom prst="rect">
            <a:avLst/>
          </a:prstGeom>
        </p:spPr>
      </p:pic>
      <p:sp>
        <p:nvSpPr>
          <p:cNvPr id="34" name="TextBox 33">
            <a:extLst>
              <a:ext uri="{FF2B5EF4-FFF2-40B4-BE49-F238E27FC236}">
                <a16:creationId xmlns:a16="http://schemas.microsoft.com/office/drawing/2014/main" id="{A0DF1068-1436-B6D5-AA5B-864B7E92BE3A}"/>
              </a:ext>
            </a:extLst>
          </p:cNvPr>
          <p:cNvSpPr txBox="1"/>
          <p:nvPr/>
        </p:nvSpPr>
        <p:spPr>
          <a:xfrm>
            <a:off x="2996374" y="5473090"/>
            <a:ext cx="2238816" cy="258532"/>
          </a:xfrm>
          <a:prstGeom prst="rect">
            <a:avLst/>
          </a:prstGeom>
          <a:solidFill>
            <a:srgbClr val="91FFB4"/>
          </a:solidFill>
          <a:ln w="25400">
            <a:solidFill>
              <a:schemeClr val="bg1"/>
            </a:solidFill>
          </a:ln>
        </p:spPr>
        <p:txBody>
          <a:bodyPr wrap="square">
            <a:spAutoFit/>
          </a:bodyPr>
          <a:lstStyle/>
          <a:p>
            <a:pPr marL="0" lvl="0" indent="0" algn="ctr" defTabSz="933450">
              <a:lnSpc>
                <a:spcPct val="90000"/>
              </a:lnSpc>
              <a:spcBef>
                <a:spcPct val="0"/>
              </a:spcBef>
              <a:spcAft>
                <a:spcPct val="35000"/>
              </a:spcAft>
              <a:buNone/>
            </a:pPr>
            <a:r>
              <a:rPr lang="en-GB" sz="1200" u="sng" kern="1200" dirty="0">
                <a:solidFill>
                  <a:srgbClr val="0F204B"/>
                </a:solidFill>
              </a:rPr>
              <a:t>dnv.com/ai-insights-uk</a:t>
            </a:r>
          </a:p>
        </p:txBody>
      </p:sp>
      <p:grpSp>
        <p:nvGrpSpPr>
          <p:cNvPr id="39" name="Group 38">
            <a:extLst>
              <a:ext uri="{FF2B5EF4-FFF2-40B4-BE49-F238E27FC236}">
                <a16:creationId xmlns:a16="http://schemas.microsoft.com/office/drawing/2014/main" id="{8C27F97D-B30E-C38F-AAA3-3839339DA678}"/>
              </a:ext>
            </a:extLst>
          </p:cNvPr>
          <p:cNvGrpSpPr/>
          <p:nvPr/>
        </p:nvGrpSpPr>
        <p:grpSpPr>
          <a:xfrm>
            <a:off x="5418791" y="2141362"/>
            <a:ext cx="5579091" cy="3586349"/>
            <a:chOff x="469085" y="2185373"/>
            <a:chExt cx="5579091" cy="3586349"/>
          </a:xfrm>
        </p:grpSpPr>
        <p:pic>
          <p:nvPicPr>
            <p:cNvPr id="40" name="Picture 39">
              <a:extLst>
                <a:ext uri="{FF2B5EF4-FFF2-40B4-BE49-F238E27FC236}">
                  <a16:creationId xmlns:a16="http://schemas.microsoft.com/office/drawing/2014/main" id="{F0D1EB12-7032-031C-A531-6C0B29E8FF95}"/>
                </a:ext>
              </a:extLst>
            </p:cNvPr>
            <p:cNvPicPr>
              <a:picLocks noChangeAspect="1"/>
            </p:cNvPicPr>
            <p:nvPr/>
          </p:nvPicPr>
          <p:blipFill>
            <a:blip r:embed="rId7"/>
            <a:stretch>
              <a:fillRect/>
            </a:stretch>
          </p:blipFill>
          <p:spPr>
            <a:xfrm>
              <a:off x="497055" y="2185373"/>
              <a:ext cx="2417320" cy="3203168"/>
            </a:xfrm>
            <a:prstGeom prst="rect">
              <a:avLst/>
            </a:prstGeom>
            <a:ln w="25400">
              <a:solidFill>
                <a:schemeClr val="bg1"/>
              </a:solidFill>
            </a:ln>
          </p:spPr>
        </p:pic>
        <p:sp>
          <p:nvSpPr>
            <p:cNvPr id="41" name="TextBox 40">
              <a:extLst>
                <a:ext uri="{FF2B5EF4-FFF2-40B4-BE49-F238E27FC236}">
                  <a16:creationId xmlns:a16="http://schemas.microsoft.com/office/drawing/2014/main" id="{7CAA3DC0-A54C-90F7-08B0-A6F9A8975BAC}"/>
                </a:ext>
              </a:extLst>
            </p:cNvPr>
            <p:cNvSpPr txBox="1"/>
            <p:nvPr/>
          </p:nvSpPr>
          <p:spPr>
            <a:xfrm>
              <a:off x="469085" y="5527040"/>
              <a:ext cx="5579091" cy="244682"/>
            </a:xfrm>
            <a:prstGeom prst="rect">
              <a:avLst/>
            </a:prstGeom>
            <a:solidFill>
              <a:srgbClr val="91FFB4"/>
            </a:solidFill>
            <a:ln w="25400">
              <a:solidFill>
                <a:schemeClr val="bg1"/>
              </a:solidFill>
            </a:ln>
          </p:spPr>
          <p:txBody>
            <a:bodyPr wrap="square">
              <a:spAutoFit/>
            </a:bodyPr>
            <a:lstStyle/>
            <a:p>
              <a:pPr marL="0" lvl="0" indent="0" algn="ctr" defTabSz="933450">
                <a:lnSpc>
                  <a:spcPct val="90000"/>
                </a:lnSpc>
                <a:spcBef>
                  <a:spcPct val="0"/>
                </a:spcBef>
                <a:spcAft>
                  <a:spcPct val="35000"/>
                </a:spcAft>
                <a:buNone/>
              </a:pPr>
              <a:r>
                <a:rPr lang="en-GB" sz="1100" u="sng" kern="1200" dirty="0">
                  <a:solidFill>
                    <a:srgbClr val="0F204B"/>
                  </a:solidFill>
                </a:rPr>
                <a:t>eto.dnv.com</a:t>
              </a:r>
            </a:p>
          </p:txBody>
        </p:sp>
      </p:grpSp>
      <p:pic>
        <p:nvPicPr>
          <p:cNvPr id="42" name="Picture 41">
            <a:extLst>
              <a:ext uri="{FF2B5EF4-FFF2-40B4-BE49-F238E27FC236}">
                <a16:creationId xmlns:a16="http://schemas.microsoft.com/office/drawing/2014/main" id="{9D1CEEE2-CA11-F24B-52C1-154A24005FF9}"/>
              </a:ext>
            </a:extLst>
          </p:cNvPr>
          <p:cNvPicPr>
            <a:picLocks noChangeAspect="1"/>
          </p:cNvPicPr>
          <p:nvPr/>
        </p:nvPicPr>
        <p:blipFill>
          <a:blip r:embed="rId8"/>
          <a:stretch>
            <a:fillRect/>
          </a:stretch>
        </p:blipFill>
        <p:spPr>
          <a:xfrm>
            <a:off x="8101756" y="2141362"/>
            <a:ext cx="2896126" cy="3271716"/>
          </a:xfrm>
          <a:prstGeom prst="rect">
            <a:avLst/>
          </a:prstGeom>
          <a:ln w="25400">
            <a:solidFill>
              <a:schemeClr val="bg1"/>
            </a:solidFill>
          </a:ln>
        </p:spPr>
      </p:pic>
    </p:spTree>
    <p:extLst>
      <p:ext uri="{BB962C8B-B14F-4D97-AF65-F5344CB8AC3E}">
        <p14:creationId xmlns:p14="http://schemas.microsoft.com/office/powerpoint/2010/main" val="147861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336C63-3370-40CC-A68B-A5A3810417A0}"/>
              </a:ext>
            </a:extLst>
          </p:cNvPr>
          <p:cNvSpPr>
            <a:spLocks noGrp="1"/>
          </p:cNvSpPr>
          <p:nvPr>
            <p:ph type="title"/>
          </p:nvPr>
        </p:nvSpPr>
        <p:spPr>
          <a:xfrm>
            <a:off x="539750" y="1730374"/>
            <a:ext cx="5632450" cy="1339453"/>
          </a:xfrm>
        </p:spPr>
        <p:txBody>
          <a:bodyPr/>
          <a:lstStyle/>
          <a:p>
            <a:r>
              <a:rPr lang="en-GB" dirty="0"/>
              <a:t>Thank you for listening</a:t>
            </a:r>
          </a:p>
        </p:txBody>
      </p:sp>
      <p:sp>
        <p:nvSpPr>
          <p:cNvPr id="5" name="Slide Number Placeholder 4">
            <a:extLst>
              <a:ext uri="{FF2B5EF4-FFF2-40B4-BE49-F238E27FC236}">
                <a16:creationId xmlns:a16="http://schemas.microsoft.com/office/drawing/2014/main" id="{3B0B726E-FB32-4BE7-A175-AA81ADFB340E}"/>
              </a:ext>
            </a:extLst>
          </p:cNvPr>
          <p:cNvSpPr>
            <a:spLocks noGrp="1"/>
          </p:cNvSpPr>
          <p:nvPr>
            <p:ph type="sldNum" sz="quarter" idx="12"/>
          </p:nvPr>
        </p:nvSpPr>
        <p:spPr>
          <a:xfrm>
            <a:off x="540000" y="6440400"/>
            <a:ext cx="266400" cy="151200"/>
          </a:xfrm>
        </p:spPr>
        <p:txBody>
          <a:bodyPr/>
          <a:lstStyle/>
          <a:p>
            <a:fld id="{5BA07366-CB75-4AA8-9E5B-928B849F427C}" type="slidenum">
              <a:rPr lang="en-GB" smtClean="0"/>
              <a:pPr/>
              <a:t>18</a:t>
            </a:fld>
            <a:endParaRPr lang="en-GB"/>
          </a:p>
        </p:txBody>
      </p:sp>
      <p:sp>
        <p:nvSpPr>
          <p:cNvPr id="10" name="Text Placeholder 9">
            <a:extLst>
              <a:ext uri="{FF2B5EF4-FFF2-40B4-BE49-F238E27FC236}">
                <a16:creationId xmlns:a16="http://schemas.microsoft.com/office/drawing/2014/main" id="{6DBFE0E5-DD38-4845-9DD7-71DAD8FBEA8E}"/>
              </a:ext>
            </a:extLst>
          </p:cNvPr>
          <p:cNvSpPr>
            <a:spLocks noGrp="1"/>
          </p:cNvSpPr>
          <p:nvPr>
            <p:ph type="body" sz="quarter" idx="15"/>
          </p:nvPr>
        </p:nvSpPr>
        <p:spPr>
          <a:xfrm>
            <a:off x="540000" y="4836965"/>
            <a:ext cx="8290799" cy="360000"/>
          </a:xfrm>
        </p:spPr>
        <p:txBody>
          <a:bodyPr/>
          <a:lstStyle/>
          <a:p>
            <a:r>
              <a:rPr lang="en-GB" dirty="0"/>
              <a:t>lars.meloe@dnv.com</a:t>
            </a:r>
          </a:p>
        </p:txBody>
      </p:sp>
      <p:sp>
        <p:nvSpPr>
          <p:cNvPr id="11" name="Text Placeholder 10">
            <a:extLst>
              <a:ext uri="{FF2B5EF4-FFF2-40B4-BE49-F238E27FC236}">
                <a16:creationId xmlns:a16="http://schemas.microsoft.com/office/drawing/2014/main" id="{7490AC70-B994-482E-B2B8-084B5E9200E7}"/>
              </a:ext>
            </a:extLst>
          </p:cNvPr>
          <p:cNvSpPr>
            <a:spLocks noGrp="1"/>
          </p:cNvSpPr>
          <p:nvPr>
            <p:ph type="body" sz="quarter" idx="16"/>
          </p:nvPr>
        </p:nvSpPr>
        <p:spPr/>
        <p:txBody>
          <a:bodyPr/>
          <a:lstStyle/>
          <a:p>
            <a:r>
              <a:rPr lang="en-GB"/>
              <a:t>graham.faiz@dnv.com</a:t>
            </a:r>
          </a:p>
        </p:txBody>
      </p:sp>
      <p:pic>
        <p:nvPicPr>
          <p:cNvPr id="2" name="Picture 2">
            <a:extLst>
              <a:ext uri="{FF2B5EF4-FFF2-40B4-BE49-F238E27FC236}">
                <a16:creationId xmlns:a16="http://schemas.microsoft.com/office/drawing/2014/main" id="{86BEBA11-4F81-3383-1C9A-B97AFB8488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1499" y="1203332"/>
            <a:ext cx="4030501" cy="4030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20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An independent assurance and risk management company</a:t>
            </a:r>
          </a:p>
        </p:txBody>
      </p:sp>
      <p:sp>
        <p:nvSpPr>
          <p:cNvPr id="22" name="Rectangle 21">
            <a:extLst>
              <a:ext uri="{FF2B5EF4-FFF2-40B4-BE49-F238E27FC236}">
                <a16:creationId xmlns:a16="http://schemas.microsoft.com/office/drawing/2014/main" id="{DB6404DC-0FBA-4B0F-B72B-86DAF1819159}"/>
              </a:ext>
            </a:extLst>
          </p:cNvPr>
          <p:cNvSpPr>
            <a:spLocks/>
          </p:cNvSpPr>
          <p:nvPr/>
        </p:nvSpPr>
        <p:spPr>
          <a:xfrm>
            <a:off x="547334" y="3138517"/>
            <a:ext cx="3575403" cy="1837529"/>
          </a:xfrm>
          <a:prstGeom prst="rect">
            <a:avLst/>
          </a:prstGeom>
          <a:solidFill>
            <a:schemeClr val="accent4">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45720" rtlCol="0" anchor="t"/>
          <a:lstStyle/>
          <a:p>
            <a:pPr marL="0" marR="0" lvl="0" indent="0" algn="ctr" defTabSz="914400" rtl="0" eaLnBrk="1" fontAlgn="auto" latinLnBrk="0" hangingPunct="1">
              <a:lnSpc>
                <a:spcPct val="113000"/>
              </a:lnSpc>
              <a:spcBef>
                <a:spcPts val="600"/>
              </a:spcBef>
              <a:spcAft>
                <a:spcPts val="0"/>
              </a:spcAft>
              <a:buClrTx/>
              <a:buSzTx/>
              <a:buFontTx/>
              <a:buNone/>
              <a:tabLst/>
              <a:defRPr/>
            </a:pPr>
            <a:r>
              <a:rPr kumimoji="0" lang="en-GB" sz="1600" b="1" i="0" u="none" strike="noStrike" kern="1200" cap="none" spc="0" normalizeH="0" baseline="0" noProof="0">
                <a:ln>
                  <a:noFill/>
                </a:ln>
                <a:solidFill>
                  <a:srgbClr val="0F204B"/>
                </a:solidFill>
                <a:effectLst/>
                <a:uLnTx/>
                <a:uFillTx/>
                <a:latin typeface="Arial"/>
                <a:ea typeface="+mn-ea"/>
                <a:cs typeface="+mn-cs"/>
              </a:rPr>
              <a:t>Ship and offshore </a:t>
            </a:r>
            <a:br>
              <a:rPr kumimoji="0" lang="en-GB" sz="1600" b="1" i="0" u="none" strike="noStrike" kern="1200" cap="none" spc="0" normalizeH="0" baseline="0" noProof="0">
                <a:ln>
                  <a:noFill/>
                </a:ln>
                <a:solidFill>
                  <a:srgbClr val="FFFFFF"/>
                </a:solidFill>
                <a:effectLst/>
                <a:uLnTx/>
                <a:uFillTx/>
                <a:latin typeface="Arial"/>
                <a:ea typeface="+mn-ea"/>
                <a:cs typeface="+mn-cs"/>
              </a:rPr>
            </a:br>
            <a:r>
              <a:rPr kumimoji="0" lang="en-GB" sz="1600" b="1" i="0" u="none" strike="noStrike" kern="1200" cap="none" spc="0" normalizeH="0" baseline="0" noProof="0">
                <a:ln>
                  <a:noFill/>
                </a:ln>
                <a:solidFill>
                  <a:srgbClr val="FFFFFF"/>
                </a:solidFill>
                <a:effectLst/>
                <a:uLnTx/>
                <a:uFillTx/>
                <a:latin typeface="Arial"/>
                <a:ea typeface="+mn-ea"/>
                <a:cs typeface="+mn-cs"/>
              </a:rPr>
              <a:t>classification and advisory</a:t>
            </a:r>
            <a:endParaRPr kumimoji="0" lang="en-GB" sz="1600" b="1" i="0" u="none" strike="noStrike" kern="1200" cap="none" spc="0" normalizeH="0" baseline="0" noProof="0">
              <a:ln>
                <a:noFill/>
              </a:ln>
              <a:solidFill>
                <a:srgbClr val="FFFFFF"/>
              </a:solidFill>
              <a:effectLst/>
              <a:uLnTx/>
              <a:uFillTx/>
              <a:latin typeface="Arial"/>
              <a:ea typeface="Verdana"/>
              <a:cs typeface="+mn-cs"/>
            </a:endParaRPr>
          </a:p>
        </p:txBody>
      </p:sp>
      <p:sp>
        <p:nvSpPr>
          <p:cNvPr id="27" name="Rectangle 26">
            <a:extLst>
              <a:ext uri="{FF2B5EF4-FFF2-40B4-BE49-F238E27FC236}">
                <a16:creationId xmlns:a16="http://schemas.microsoft.com/office/drawing/2014/main" id="{6C1CAE41-45DC-43EC-9F5E-7A4956C85E3B}"/>
              </a:ext>
            </a:extLst>
          </p:cNvPr>
          <p:cNvSpPr>
            <a:spLocks/>
          </p:cNvSpPr>
          <p:nvPr/>
        </p:nvSpPr>
        <p:spPr>
          <a:xfrm>
            <a:off x="4303714" y="3137682"/>
            <a:ext cx="3582986" cy="1838135"/>
          </a:xfrm>
          <a:prstGeom prst="rect">
            <a:avLst/>
          </a:prstGeom>
          <a:solidFill>
            <a:schemeClr val="accent4">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45720" rtlCol="0" anchor="t"/>
          <a:lstStyle/>
          <a:p>
            <a:pPr marL="0" marR="0" lvl="0" indent="0" algn="ctr" defTabSz="914400" rtl="0" eaLnBrk="1" fontAlgn="auto" latinLnBrk="0" hangingPunct="1">
              <a:lnSpc>
                <a:spcPct val="113000"/>
              </a:lnSpc>
              <a:spcBef>
                <a:spcPts val="600"/>
              </a:spcBef>
              <a:spcAft>
                <a:spcPts val="0"/>
              </a:spcAft>
              <a:buClrTx/>
              <a:buSzTx/>
              <a:buFontTx/>
              <a:buNone/>
              <a:tabLst/>
              <a:defRPr/>
            </a:pPr>
            <a:r>
              <a:rPr kumimoji="0" lang="en-GB" sz="1600" b="1" i="0" u="none" strike="noStrike" kern="1200" cap="none" spc="0" normalizeH="0" baseline="0" noProof="0">
                <a:ln>
                  <a:noFill/>
                </a:ln>
                <a:solidFill>
                  <a:srgbClr val="0F204B"/>
                </a:solidFill>
                <a:effectLst/>
                <a:uLnTx/>
                <a:uFillTx/>
                <a:latin typeface="Arial"/>
                <a:ea typeface="+mn-ea"/>
                <a:cs typeface="+mn-cs"/>
              </a:rPr>
              <a:t>Energy</a:t>
            </a:r>
            <a:r>
              <a:rPr kumimoji="0" lang="en-GB" sz="1600" b="1" i="0" u="none" strike="noStrike" kern="1200" cap="none" spc="0" normalizeH="0" baseline="0" noProof="0">
                <a:ln>
                  <a:noFill/>
                </a:ln>
                <a:solidFill>
                  <a:srgbClr val="FFFFFF"/>
                </a:solidFill>
                <a:effectLst/>
                <a:uLnTx/>
                <a:uFillTx/>
                <a:latin typeface="Arial"/>
                <a:ea typeface="+mn-ea"/>
                <a:cs typeface="+mn-cs"/>
              </a:rPr>
              <a:t> advisory, certification, verification, inspection and monitoring</a:t>
            </a:r>
            <a:endParaRPr kumimoji="0" lang="en-GB" sz="1600" b="1" i="0" u="none" strike="noStrike" kern="1200" cap="none" spc="0" normalizeH="0" baseline="0" noProof="0">
              <a:ln>
                <a:noFill/>
              </a:ln>
              <a:solidFill>
                <a:srgbClr val="FFFFFF"/>
              </a:solidFill>
              <a:effectLst/>
              <a:uLnTx/>
              <a:uFillTx/>
              <a:latin typeface="Arial"/>
              <a:ea typeface="Verdana"/>
              <a:cs typeface="+mn-cs"/>
            </a:endParaRPr>
          </a:p>
        </p:txBody>
      </p:sp>
      <p:sp>
        <p:nvSpPr>
          <p:cNvPr id="25" name="Rectangle 24">
            <a:extLst>
              <a:ext uri="{FF2B5EF4-FFF2-40B4-BE49-F238E27FC236}">
                <a16:creationId xmlns:a16="http://schemas.microsoft.com/office/drawing/2014/main" id="{8C5FEC78-EB0A-4589-AB52-CDF211772301}"/>
              </a:ext>
            </a:extLst>
          </p:cNvPr>
          <p:cNvSpPr>
            <a:spLocks/>
          </p:cNvSpPr>
          <p:nvPr/>
        </p:nvSpPr>
        <p:spPr>
          <a:xfrm>
            <a:off x="8075852" y="3137682"/>
            <a:ext cx="3582986" cy="1838135"/>
          </a:xfrm>
          <a:prstGeom prst="rect">
            <a:avLst/>
          </a:prstGeom>
          <a:solidFill>
            <a:schemeClr val="accent4">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45720" rtlCol="0" anchor="t"/>
          <a:lstStyle/>
          <a:p>
            <a:pPr marL="0" marR="0" lvl="0" indent="0" algn="ctr" defTabSz="914400" rtl="0" eaLnBrk="1" fontAlgn="auto" latinLnBrk="0" hangingPunct="1">
              <a:lnSpc>
                <a:spcPct val="113000"/>
              </a:lnSpc>
              <a:spcBef>
                <a:spcPts val="60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a:ea typeface="+mn-ea"/>
                <a:cs typeface="+mn-cs"/>
              </a:rPr>
              <a:t>Management system </a:t>
            </a:r>
            <a:r>
              <a:rPr kumimoji="0" lang="en-GB" sz="1600" b="1" i="0" u="none" strike="noStrike" kern="1200" cap="none" spc="0" normalizeH="0" baseline="0" noProof="0">
                <a:ln>
                  <a:noFill/>
                </a:ln>
                <a:solidFill>
                  <a:srgbClr val="0F204B"/>
                </a:solidFill>
                <a:effectLst/>
                <a:uLnTx/>
                <a:uFillTx/>
                <a:latin typeface="Arial"/>
                <a:ea typeface="+mn-ea"/>
                <a:cs typeface="+mn-cs"/>
              </a:rPr>
              <a:t>certification</a:t>
            </a:r>
            <a:r>
              <a:rPr kumimoji="0" lang="en-GB" sz="1600" b="1" i="0" u="none" strike="noStrike" kern="1200" cap="none" spc="0" normalizeH="0" baseline="0" noProof="0">
                <a:ln>
                  <a:noFill/>
                </a:ln>
                <a:solidFill>
                  <a:srgbClr val="FFFFFF"/>
                </a:solidFill>
                <a:effectLst/>
                <a:uLnTx/>
                <a:uFillTx/>
                <a:latin typeface="Arial"/>
                <a:ea typeface="+mn-ea"/>
                <a:cs typeface="+mn-cs"/>
              </a:rPr>
              <a:t>, supply chain and </a:t>
            </a:r>
            <a:br>
              <a:rPr kumimoji="0" lang="en-GB" sz="1600" b="1" i="0" u="none" strike="noStrike" kern="1200" cap="none" spc="0" normalizeH="0" baseline="0" noProof="0">
                <a:ln>
                  <a:noFill/>
                </a:ln>
                <a:solidFill>
                  <a:srgbClr val="FFFFFF"/>
                </a:solidFill>
                <a:effectLst/>
                <a:uLnTx/>
                <a:uFillTx/>
                <a:latin typeface="Arial"/>
                <a:ea typeface="+mn-ea"/>
                <a:cs typeface="+mn-cs"/>
              </a:rPr>
            </a:br>
            <a:r>
              <a:rPr kumimoji="0" lang="en-GB" sz="1600" b="1" i="0" u="none" strike="noStrike" kern="1200" cap="none" spc="0" normalizeH="0" baseline="0" noProof="0">
                <a:ln>
                  <a:noFill/>
                </a:ln>
                <a:solidFill>
                  <a:srgbClr val="FFFFFF"/>
                </a:solidFill>
                <a:effectLst/>
                <a:uLnTx/>
                <a:uFillTx/>
                <a:latin typeface="Arial"/>
                <a:ea typeface="+mn-ea"/>
                <a:cs typeface="+mn-cs"/>
              </a:rPr>
              <a:t> product </a:t>
            </a:r>
            <a:r>
              <a:rPr kumimoji="0" lang="en-GB" sz="1600" b="1" i="0" u="none" strike="noStrike" kern="1200" cap="none" spc="0" normalizeH="0" baseline="0" noProof="0">
                <a:ln>
                  <a:noFill/>
                </a:ln>
                <a:solidFill>
                  <a:srgbClr val="0F204B"/>
                </a:solidFill>
                <a:effectLst/>
                <a:uLnTx/>
                <a:uFillTx/>
                <a:latin typeface="Arial"/>
                <a:ea typeface="+mn-ea"/>
                <a:cs typeface="+mn-cs"/>
              </a:rPr>
              <a:t>assurance</a:t>
            </a:r>
            <a:endParaRPr kumimoji="0" lang="en-GB" sz="1600" b="1" i="0" u="none" strike="noStrike" kern="1200" cap="none" spc="0" normalizeH="0" baseline="0" noProof="0">
              <a:ln>
                <a:noFill/>
              </a:ln>
              <a:solidFill>
                <a:srgbClr val="0F204B"/>
              </a:solidFill>
              <a:effectLst/>
              <a:uLnTx/>
              <a:uFillTx/>
              <a:latin typeface="Arial"/>
              <a:ea typeface="Verdana"/>
              <a:cs typeface="+mn-cs"/>
            </a:endParaRPr>
          </a:p>
        </p:txBody>
      </p:sp>
      <p:sp>
        <p:nvSpPr>
          <p:cNvPr id="23" name="Rectangle 22">
            <a:extLst>
              <a:ext uri="{FF2B5EF4-FFF2-40B4-BE49-F238E27FC236}">
                <a16:creationId xmlns:a16="http://schemas.microsoft.com/office/drawing/2014/main" id="{D4E93955-5D7E-458D-A38D-816874B60109}"/>
              </a:ext>
            </a:extLst>
          </p:cNvPr>
          <p:cNvSpPr>
            <a:spLocks/>
          </p:cNvSpPr>
          <p:nvPr/>
        </p:nvSpPr>
        <p:spPr>
          <a:xfrm>
            <a:off x="539750" y="5182384"/>
            <a:ext cx="11110914" cy="863208"/>
          </a:xfrm>
          <a:prstGeom prst="rect">
            <a:avLst/>
          </a:prstGeom>
          <a:solidFill>
            <a:schemeClr val="accent4">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45720" rtlCol="0" anchor="t"/>
          <a:lstStyle/>
          <a:p>
            <a:pPr marL="0" marR="0" lvl="0" indent="0" algn="ctr" defTabSz="914400" rtl="0" eaLnBrk="1" fontAlgn="auto" latinLnBrk="0" hangingPunct="1">
              <a:lnSpc>
                <a:spcPct val="200000"/>
              </a:lnSpc>
              <a:spcBef>
                <a:spcPts val="60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a:ea typeface="+mn-ea"/>
                <a:cs typeface="+mn-cs"/>
              </a:rPr>
              <a:t>Software, platforms and </a:t>
            </a:r>
            <a:r>
              <a:rPr kumimoji="0" lang="en-GB" sz="1600" b="1" i="0" u="none" strike="noStrike" kern="1200" cap="none" spc="0" normalizeH="0" baseline="0" noProof="0">
                <a:ln>
                  <a:noFill/>
                </a:ln>
                <a:solidFill>
                  <a:srgbClr val="002060"/>
                </a:solidFill>
                <a:effectLst/>
                <a:uLnTx/>
                <a:uFillTx/>
                <a:latin typeface="Arial"/>
                <a:ea typeface="+mn-ea"/>
                <a:cs typeface="+mn-cs"/>
              </a:rPr>
              <a:t>digital</a:t>
            </a:r>
            <a:r>
              <a:rPr kumimoji="0" lang="en-GB" sz="1600" b="1" i="0" u="none" strike="noStrike" kern="1200" cap="none" spc="0" normalizeH="0" baseline="0" noProof="0">
                <a:ln>
                  <a:noFill/>
                </a:ln>
                <a:solidFill>
                  <a:srgbClr val="FFFFFF"/>
                </a:solidFill>
                <a:effectLst/>
                <a:uLnTx/>
                <a:uFillTx/>
                <a:latin typeface="Arial"/>
                <a:ea typeface="+mn-ea"/>
                <a:cs typeface="+mn-cs"/>
              </a:rPr>
              <a:t> solutions </a:t>
            </a:r>
            <a:endParaRPr kumimoji="0" lang="en-GB" sz="1600" b="1" i="0" u="none" strike="noStrike" kern="1200" cap="none" spc="0" normalizeH="0" baseline="0" noProof="0">
              <a:ln>
                <a:noFill/>
              </a:ln>
              <a:solidFill>
                <a:srgbClr val="FFFFFF"/>
              </a:solidFill>
              <a:effectLst/>
              <a:uLnTx/>
              <a:uFillTx/>
              <a:latin typeface="Arial"/>
              <a:ea typeface="Verdana"/>
              <a:cs typeface="+mn-cs"/>
            </a:endParaRPr>
          </a:p>
        </p:txBody>
      </p:sp>
      <p:pic>
        <p:nvPicPr>
          <p:cNvPr id="5" name="Graphic 4">
            <a:extLst>
              <a:ext uri="{FF2B5EF4-FFF2-40B4-BE49-F238E27FC236}">
                <a16:creationId xmlns:a16="http://schemas.microsoft.com/office/drawing/2014/main" id="{F415BC8B-7EC3-4902-99DA-34D837AA1A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85151" y="3820634"/>
            <a:ext cx="1099768" cy="1099768"/>
          </a:xfrm>
          <a:prstGeom prst="rect">
            <a:avLst/>
          </a:prstGeom>
        </p:spPr>
      </p:pic>
      <p:pic>
        <p:nvPicPr>
          <p:cNvPr id="7" name="Graphic 6">
            <a:extLst>
              <a:ext uri="{FF2B5EF4-FFF2-40B4-BE49-F238E27FC236}">
                <a16:creationId xmlns:a16="http://schemas.microsoft.com/office/drawing/2014/main" id="{A87AE08C-C145-4A77-9102-67184D89AD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44747" y="4002833"/>
            <a:ext cx="917569" cy="917569"/>
          </a:xfrm>
          <a:prstGeom prst="rect">
            <a:avLst/>
          </a:prstGeom>
        </p:spPr>
      </p:pic>
      <p:pic>
        <p:nvPicPr>
          <p:cNvPr id="9" name="Graphic 8">
            <a:extLst>
              <a:ext uri="{FF2B5EF4-FFF2-40B4-BE49-F238E27FC236}">
                <a16:creationId xmlns:a16="http://schemas.microsoft.com/office/drawing/2014/main" id="{8AA036ED-A426-423A-B9D4-78F36B5808A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04567" y="3967453"/>
            <a:ext cx="952950" cy="952950"/>
          </a:xfrm>
          <a:prstGeom prst="rect">
            <a:avLst/>
          </a:prstGeom>
        </p:spPr>
      </p:pic>
      <p:pic>
        <p:nvPicPr>
          <p:cNvPr id="11" name="Graphic 10">
            <a:extLst>
              <a:ext uri="{FF2B5EF4-FFF2-40B4-BE49-F238E27FC236}">
                <a16:creationId xmlns:a16="http://schemas.microsoft.com/office/drawing/2014/main" id="{D7F75C01-DCAB-4C5A-AC0A-2C6021107E9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80070" y="5081540"/>
            <a:ext cx="964052" cy="964052"/>
          </a:xfrm>
          <a:prstGeom prst="rect">
            <a:avLst/>
          </a:prstGeom>
        </p:spPr>
      </p:pic>
      <p:sp>
        <p:nvSpPr>
          <p:cNvPr id="21" name="Content Placeholder 4">
            <a:extLst>
              <a:ext uri="{FF2B5EF4-FFF2-40B4-BE49-F238E27FC236}">
                <a16:creationId xmlns:a16="http://schemas.microsoft.com/office/drawing/2014/main" id="{78B0C51D-ED57-48BD-B2F6-336ECC5087F6}"/>
              </a:ext>
            </a:extLst>
          </p:cNvPr>
          <p:cNvSpPr txBox="1">
            <a:spLocks/>
          </p:cNvSpPr>
          <p:nvPr/>
        </p:nvSpPr>
        <p:spPr>
          <a:xfrm>
            <a:off x="539750" y="1727445"/>
            <a:ext cx="2077200" cy="1203670"/>
          </a:xfrm>
          <a:prstGeom prst="rect">
            <a:avLst/>
          </a:prstGeom>
          <a:solidFill>
            <a:schemeClr val="accent1"/>
          </a:solidFill>
        </p:spPr>
        <p:txBody>
          <a:bodyPr wrap="square" lIns="180000" tIns="180000" rIns="180000" bIns="180000" anchor="t" anchorCtr="0">
            <a:noAutofit/>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a:lstStyle>
          <a:p>
            <a:pPr marL="0" marR="0" lvl="8" indent="0" algn="ctr" defTabSz="914400" rtl="0" eaLnBrk="1" fontAlgn="auto" latinLnBrk="0" hangingPunct="1">
              <a:lnSpc>
                <a:spcPct val="83000"/>
              </a:lnSpc>
              <a:spcBef>
                <a:spcPts val="0"/>
              </a:spcBef>
              <a:spcAft>
                <a:spcPts val="0"/>
              </a:spcAft>
              <a:buClrTx/>
              <a:buSzTx/>
              <a:buFont typeface="Arial" panose="020B0604020202020204" pitchFamily="34" charset="0"/>
              <a:buChar char="​"/>
              <a:tabLst/>
              <a:defRPr/>
            </a:pPr>
            <a:r>
              <a:rPr kumimoji="0" lang="en-GB" sz="3600" b="1" i="0" u="none" strike="noStrike" kern="1200" cap="none" spc="0" normalizeH="0" baseline="0" noProof="0" dirty="0">
                <a:ln>
                  <a:noFill/>
                </a:ln>
                <a:solidFill>
                  <a:srgbClr val="FFFFFF"/>
                </a:solidFill>
                <a:effectLst/>
                <a:uLnTx/>
                <a:uFillTx/>
                <a:latin typeface="Arial"/>
                <a:ea typeface="+mn-ea"/>
                <a:cs typeface="+mn-cs"/>
              </a:rPr>
              <a:t>160</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FFFFFF"/>
                </a:solidFill>
                <a:effectLst/>
                <a:uLnTx/>
                <a:uFillTx/>
                <a:latin typeface="Arial"/>
                <a:ea typeface="+mn-ea"/>
                <a:cs typeface="+mn-cs"/>
              </a:rPr>
              <a:t>years</a:t>
            </a:r>
          </a:p>
        </p:txBody>
      </p:sp>
      <p:sp>
        <p:nvSpPr>
          <p:cNvPr id="24" name="Content Placeholder 4">
            <a:extLst>
              <a:ext uri="{FF2B5EF4-FFF2-40B4-BE49-F238E27FC236}">
                <a16:creationId xmlns:a16="http://schemas.microsoft.com/office/drawing/2014/main" id="{290AD056-F560-409D-AC4F-8AF17CDD985A}"/>
              </a:ext>
            </a:extLst>
          </p:cNvPr>
          <p:cNvSpPr txBox="1">
            <a:spLocks/>
          </p:cNvSpPr>
          <p:nvPr/>
        </p:nvSpPr>
        <p:spPr>
          <a:xfrm>
            <a:off x="2798179" y="1727445"/>
            <a:ext cx="2077200" cy="1203670"/>
          </a:xfrm>
          <a:prstGeom prst="rect">
            <a:avLst/>
          </a:prstGeom>
          <a:solidFill>
            <a:schemeClr val="accent1"/>
          </a:solidFill>
        </p:spPr>
        <p:txBody>
          <a:bodyPr wrap="square" lIns="180000" tIns="180000" rIns="180000" bIns="180000" anchor="t" anchorCtr="0">
            <a:noAutofit/>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a:lstStyle>
          <a:p>
            <a:pPr marL="0" marR="0" lvl="8" indent="0" algn="ctr" defTabSz="914400" rtl="0" eaLnBrk="1" fontAlgn="auto" latinLnBrk="0" hangingPunct="1">
              <a:lnSpc>
                <a:spcPct val="83000"/>
              </a:lnSpc>
              <a:spcBef>
                <a:spcPts val="0"/>
              </a:spcBef>
              <a:spcAft>
                <a:spcPts val="0"/>
              </a:spcAft>
              <a:buClrTx/>
              <a:buSzTx/>
              <a:buFont typeface="Arial" panose="020B0604020202020204" pitchFamily="34" charset="0"/>
              <a:buChar char="​"/>
              <a:tabLst/>
              <a:defRPr/>
            </a:pPr>
            <a:r>
              <a:rPr kumimoji="0" lang="en-GB" sz="3600" b="1" i="0" u="none" strike="noStrike" kern="1200" cap="none" spc="0" normalizeH="0" baseline="0" noProof="0" dirty="0">
                <a:ln>
                  <a:noFill/>
                </a:ln>
                <a:solidFill>
                  <a:srgbClr val="FFFFFF"/>
                </a:solidFill>
                <a:effectLst/>
                <a:uLnTx/>
                <a:uFillTx/>
                <a:latin typeface="Arial"/>
                <a:ea typeface="+mn-ea"/>
                <a:cs typeface="+mn-cs"/>
              </a:rPr>
              <a:t>~15,000</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FFFFFF"/>
                </a:solidFill>
                <a:effectLst/>
                <a:uLnTx/>
                <a:uFillTx/>
                <a:latin typeface="Arial"/>
                <a:ea typeface="+mn-ea"/>
                <a:cs typeface="+mn-cs"/>
              </a:rPr>
              <a:t>employees</a:t>
            </a:r>
          </a:p>
        </p:txBody>
      </p:sp>
      <p:sp>
        <p:nvSpPr>
          <p:cNvPr id="26" name="Content Placeholder 4">
            <a:extLst>
              <a:ext uri="{FF2B5EF4-FFF2-40B4-BE49-F238E27FC236}">
                <a16:creationId xmlns:a16="http://schemas.microsoft.com/office/drawing/2014/main" id="{7C9177BE-FCD8-48DF-8FE9-97A525B667EC}"/>
              </a:ext>
            </a:extLst>
          </p:cNvPr>
          <p:cNvSpPr txBox="1">
            <a:spLocks/>
          </p:cNvSpPr>
          <p:nvPr/>
        </p:nvSpPr>
        <p:spPr>
          <a:xfrm>
            <a:off x="5056608" y="1727445"/>
            <a:ext cx="2077200" cy="1203670"/>
          </a:xfrm>
          <a:prstGeom prst="rect">
            <a:avLst/>
          </a:prstGeom>
          <a:solidFill>
            <a:schemeClr val="accent1"/>
          </a:solidFill>
        </p:spPr>
        <p:txBody>
          <a:bodyPr wrap="square" lIns="180000" tIns="180000" rIns="180000" bIns="180000" anchor="t" anchorCtr="0">
            <a:noAutofit/>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a:lstStyle>
          <a:p>
            <a:pPr marL="0" marR="0" lvl="8" indent="0" algn="ctr" defTabSz="914400" rtl="0" eaLnBrk="1" fontAlgn="auto" latinLnBrk="0" hangingPunct="1">
              <a:lnSpc>
                <a:spcPct val="83000"/>
              </a:lnSpc>
              <a:spcBef>
                <a:spcPts val="0"/>
              </a:spcBef>
              <a:spcAft>
                <a:spcPts val="0"/>
              </a:spcAft>
              <a:buClrTx/>
              <a:buSzTx/>
              <a:buFont typeface="Arial" panose="020B0604020202020204" pitchFamily="34" charset="0"/>
              <a:buChar char="​"/>
              <a:tabLst/>
              <a:defRPr/>
            </a:pPr>
            <a:r>
              <a:rPr kumimoji="0" lang="en-GB" sz="3600" b="1" i="0" u="none" strike="noStrike" kern="1200" cap="none" spc="0" normalizeH="0" baseline="0" noProof="0">
                <a:ln>
                  <a:noFill/>
                </a:ln>
                <a:solidFill>
                  <a:srgbClr val="FFFFFF"/>
                </a:solidFill>
                <a:effectLst/>
                <a:uLnTx/>
                <a:uFillTx/>
                <a:latin typeface="Arial"/>
                <a:ea typeface="+mn-ea"/>
                <a:cs typeface="+mn-cs"/>
              </a:rPr>
              <a:t>100,000</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a:ln>
                  <a:noFill/>
                </a:ln>
                <a:solidFill>
                  <a:srgbClr val="FFFFFF"/>
                </a:solidFill>
                <a:effectLst/>
                <a:uLnTx/>
                <a:uFillTx/>
                <a:latin typeface="Arial"/>
                <a:ea typeface="+mn-ea"/>
                <a:cs typeface="+mn-cs"/>
              </a:rPr>
              <a:t>customers</a:t>
            </a:r>
          </a:p>
        </p:txBody>
      </p:sp>
      <p:sp>
        <p:nvSpPr>
          <p:cNvPr id="28" name="Content Placeholder 4">
            <a:extLst>
              <a:ext uri="{FF2B5EF4-FFF2-40B4-BE49-F238E27FC236}">
                <a16:creationId xmlns:a16="http://schemas.microsoft.com/office/drawing/2014/main" id="{4FFEC03F-6F4C-43F5-B1F7-35BC13A14810}"/>
              </a:ext>
            </a:extLst>
          </p:cNvPr>
          <p:cNvSpPr txBox="1">
            <a:spLocks/>
          </p:cNvSpPr>
          <p:nvPr/>
        </p:nvSpPr>
        <p:spPr>
          <a:xfrm>
            <a:off x="7315037" y="1727445"/>
            <a:ext cx="2077200" cy="1203670"/>
          </a:xfrm>
          <a:prstGeom prst="rect">
            <a:avLst/>
          </a:prstGeom>
          <a:solidFill>
            <a:schemeClr val="accent1"/>
          </a:solidFill>
        </p:spPr>
        <p:txBody>
          <a:bodyPr wrap="square" lIns="180000" tIns="180000" rIns="180000" bIns="180000" anchor="t" anchorCtr="0">
            <a:noAutofit/>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a:lstStyle>
          <a:p>
            <a:pPr marL="0" marR="0" lvl="8" indent="0" algn="ctr" defTabSz="914400" rtl="0" eaLnBrk="1" fontAlgn="auto" latinLnBrk="0" hangingPunct="1">
              <a:lnSpc>
                <a:spcPct val="83000"/>
              </a:lnSpc>
              <a:spcBef>
                <a:spcPts val="0"/>
              </a:spcBef>
              <a:spcAft>
                <a:spcPts val="0"/>
              </a:spcAft>
              <a:buClrTx/>
              <a:buSzTx/>
              <a:buFont typeface="Arial" panose="020B0604020202020204" pitchFamily="34" charset="0"/>
              <a:buChar char="​"/>
              <a:tabLst/>
              <a:defRPr/>
            </a:pPr>
            <a:r>
              <a:rPr kumimoji="0" lang="en-GB" sz="3600" b="1" i="0" u="none" strike="noStrike" kern="1200" cap="none" spc="0" normalizeH="0" baseline="0" noProof="0">
                <a:ln>
                  <a:noFill/>
                </a:ln>
                <a:solidFill>
                  <a:srgbClr val="FFFFFF"/>
                </a:solidFill>
                <a:effectLst/>
                <a:uLnTx/>
                <a:uFillTx/>
                <a:latin typeface="Arial"/>
                <a:ea typeface="+mn-ea"/>
                <a:cs typeface="+mn-cs"/>
              </a:rPr>
              <a:t>100+</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a:ln>
                  <a:noFill/>
                </a:ln>
                <a:solidFill>
                  <a:srgbClr val="FFFFFF"/>
                </a:solidFill>
                <a:effectLst/>
                <a:uLnTx/>
                <a:uFillTx/>
                <a:latin typeface="Arial"/>
                <a:ea typeface="+mn-ea"/>
                <a:cs typeface="+mn-cs"/>
              </a:rPr>
              <a:t>countries</a:t>
            </a:r>
          </a:p>
        </p:txBody>
      </p:sp>
      <p:sp>
        <p:nvSpPr>
          <p:cNvPr id="29" name="Content Placeholder 4">
            <a:extLst>
              <a:ext uri="{FF2B5EF4-FFF2-40B4-BE49-F238E27FC236}">
                <a16:creationId xmlns:a16="http://schemas.microsoft.com/office/drawing/2014/main" id="{4E381D7C-2FD8-4DBF-8C8C-F91357EB030E}"/>
              </a:ext>
            </a:extLst>
          </p:cNvPr>
          <p:cNvSpPr txBox="1">
            <a:spLocks/>
          </p:cNvSpPr>
          <p:nvPr/>
        </p:nvSpPr>
        <p:spPr>
          <a:xfrm>
            <a:off x="9573464" y="1727445"/>
            <a:ext cx="2077200" cy="1203670"/>
          </a:xfrm>
          <a:prstGeom prst="rect">
            <a:avLst/>
          </a:prstGeom>
          <a:solidFill>
            <a:schemeClr val="accent1"/>
          </a:solidFill>
        </p:spPr>
        <p:txBody>
          <a:bodyPr wrap="square" lIns="144000" tIns="180000" rIns="144000" bIns="180000" anchor="t" anchorCtr="0">
            <a:noAutofit/>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a:lstStyle>
          <a:p>
            <a:pPr marL="0" marR="0" lvl="8" indent="0" algn="ctr" defTabSz="914400" rtl="0" eaLnBrk="1" fontAlgn="auto" latinLnBrk="0" hangingPunct="1">
              <a:lnSpc>
                <a:spcPct val="83000"/>
              </a:lnSpc>
              <a:spcBef>
                <a:spcPts val="0"/>
              </a:spcBef>
              <a:spcAft>
                <a:spcPts val="0"/>
              </a:spcAft>
              <a:buClrTx/>
              <a:buSzTx/>
              <a:buFont typeface="Arial" panose="020B0604020202020204" pitchFamily="34" charset="0"/>
              <a:buChar char="​"/>
              <a:tabLst/>
              <a:defRPr/>
            </a:pPr>
            <a:r>
              <a:rPr kumimoji="0" lang="en-GB" sz="3600" b="1" i="0" u="none" strike="noStrike" kern="1200" cap="none" spc="0" normalizeH="0" baseline="0" noProof="0">
                <a:ln>
                  <a:noFill/>
                </a:ln>
                <a:solidFill>
                  <a:srgbClr val="FFFFFF"/>
                </a:solidFill>
                <a:effectLst/>
                <a:uLnTx/>
                <a:uFillTx/>
                <a:latin typeface="Arial"/>
                <a:ea typeface="+mn-ea"/>
                <a:cs typeface="+mn-cs"/>
              </a:rPr>
              <a:t>5% R&amp;D</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a:ln>
                  <a:noFill/>
                </a:ln>
                <a:solidFill>
                  <a:srgbClr val="FFFFFF"/>
                </a:solidFill>
                <a:effectLst/>
                <a:uLnTx/>
                <a:uFillTx/>
                <a:latin typeface="Arial"/>
                <a:ea typeface="+mn-ea"/>
                <a:cs typeface="+mn-cs"/>
              </a:rPr>
              <a:t>of annual revenue</a:t>
            </a:r>
          </a:p>
        </p:txBody>
      </p:sp>
      <p:sp>
        <p:nvSpPr>
          <p:cNvPr id="3" name="Slide Number Placeholder 2">
            <a:extLst>
              <a:ext uri="{FF2B5EF4-FFF2-40B4-BE49-F238E27FC236}">
                <a16:creationId xmlns:a16="http://schemas.microsoft.com/office/drawing/2014/main" id="{A941AE62-B527-D1EC-440C-760A34D9A424}"/>
              </a:ext>
            </a:extLst>
          </p:cNvPr>
          <p:cNvSpPr>
            <a:spLocks noGrp="1"/>
          </p:cNvSpPr>
          <p:nvPr>
            <p:ph type="sldNum" sz="quarter" idx="12"/>
          </p:nvPr>
        </p:nvSpPr>
        <p:spPr/>
        <p:txBody>
          <a:bodyPr/>
          <a:lstStyle/>
          <a:p>
            <a:fld id="{5BA07366-CB75-4AA8-9E5B-928B849F427C}" type="slidenum">
              <a:rPr lang="en-GB" smtClean="0"/>
              <a:pPr/>
              <a:t>2</a:t>
            </a:fld>
            <a:endParaRPr lang="en-GB"/>
          </a:p>
        </p:txBody>
      </p:sp>
    </p:spTree>
    <p:extLst>
      <p:ext uri="{BB962C8B-B14F-4D97-AF65-F5344CB8AC3E}">
        <p14:creationId xmlns:p14="http://schemas.microsoft.com/office/powerpoint/2010/main" val="198350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750"/>
                                        <p:tgtEl>
                                          <p:spTgt spid="24"/>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750"/>
                                        <p:tgtEl>
                                          <p:spTgt spid="26"/>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750"/>
                                        <p:tgtEl>
                                          <p:spTgt spid="28"/>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6" grpId="0" animBg="1"/>
      <p:bldP spid="28" grpId="0" animBg="1"/>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34080B-E0FB-4A27-8961-CBD9A992B60D}"/>
              </a:ext>
            </a:extLst>
          </p:cNvPr>
          <p:cNvSpPr>
            <a:spLocks noGrp="1"/>
          </p:cNvSpPr>
          <p:nvPr>
            <p:ph type="title"/>
          </p:nvPr>
        </p:nvSpPr>
        <p:spPr/>
        <p:txBody>
          <a:bodyPr/>
          <a:lstStyle/>
          <a:p>
            <a:r>
              <a:rPr lang="en-GB"/>
              <a:t>Enabling our customers and their stakeholders </a:t>
            </a:r>
            <a:br>
              <a:rPr lang="en-GB"/>
            </a:br>
            <a:r>
              <a:rPr lang="en-GB"/>
              <a:t>to manage risk and complexity with confidence</a:t>
            </a:r>
          </a:p>
        </p:txBody>
      </p:sp>
      <p:grpSp>
        <p:nvGrpSpPr>
          <p:cNvPr id="22" name="Group 21">
            <a:extLst>
              <a:ext uri="{FF2B5EF4-FFF2-40B4-BE49-F238E27FC236}">
                <a16:creationId xmlns:a16="http://schemas.microsoft.com/office/drawing/2014/main" id="{35EE5C32-9AF1-4E4D-88EF-9D613E08DFAD}"/>
              </a:ext>
            </a:extLst>
          </p:cNvPr>
          <p:cNvGrpSpPr>
            <a:grpSpLocks/>
          </p:cNvGrpSpPr>
          <p:nvPr/>
        </p:nvGrpSpPr>
        <p:grpSpPr>
          <a:xfrm>
            <a:off x="3361320" y="1730375"/>
            <a:ext cx="2644197" cy="4311145"/>
            <a:chOff x="3361320" y="1730375"/>
            <a:chExt cx="2644197" cy="4311145"/>
          </a:xfrm>
        </p:grpSpPr>
        <p:pic>
          <p:nvPicPr>
            <p:cNvPr id="7" name="Rectangle 6">
              <a:extLst>
                <a:ext uri="{FF2B5EF4-FFF2-40B4-BE49-F238E27FC236}">
                  <a16:creationId xmlns:a16="http://schemas.microsoft.com/office/drawing/2014/main" id="{83C152E7-2AB3-40F7-9B63-7FB3820EC644}"/>
                </a:ext>
              </a:extLst>
            </p:cNvPr>
            <p:cNvPicPr>
              <a:picLocks noChangeAspect="1"/>
            </p:cNvPicPr>
            <p:nvPr>
              <p:custDataLst>
                <p:tags r:id="rId4"/>
              </p:custDataLst>
            </p:nvPr>
          </p:nvPicPr>
          <p:blipFill rotWithShape="1">
            <a:blip r:embed="rId7" cstate="print">
              <a:extLst>
                <a:ext uri="{28A0092B-C50C-407E-A947-70E740481C1C}">
                  <a14:useLocalDpi xmlns:a14="http://schemas.microsoft.com/office/drawing/2010/main" val="0"/>
                </a:ext>
              </a:extLst>
            </a:blip>
            <a:srcRect/>
            <a:stretch/>
          </p:blipFill>
          <p:spPr>
            <a:xfrm>
              <a:off x="3361320" y="1730375"/>
              <a:ext cx="2643193" cy="2259145"/>
            </a:xfrm>
            <a:prstGeom prst="rect">
              <a:avLst/>
            </a:prstGeom>
          </p:spPr>
        </p:pic>
        <p:sp>
          <p:nvSpPr>
            <p:cNvPr id="16" name="Content Placeholder 4">
              <a:extLst>
                <a:ext uri="{FF2B5EF4-FFF2-40B4-BE49-F238E27FC236}">
                  <a16:creationId xmlns:a16="http://schemas.microsoft.com/office/drawing/2014/main" id="{F683C24D-2A00-4728-B26E-9F96E17AF98A}"/>
                </a:ext>
              </a:extLst>
            </p:cNvPr>
            <p:cNvSpPr txBox="1">
              <a:spLocks/>
            </p:cNvSpPr>
            <p:nvPr/>
          </p:nvSpPr>
          <p:spPr>
            <a:xfrm>
              <a:off x="3362325" y="3989520"/>
              <a:ext cx="2643192" cy="2052000"/>
            </a:xfrm>
            <a:prstGeom prst="rect">
              <a:avLst/>
            </a:prstGeom>
            <a:solidFill>
              <a:schemeClr val="accent1"/>
            </a:solidFill>
          </p:spPr>
          <p:txBody>
            <a:bodyPr wrap="square" lIns="126000" tIns="180000" rIns="126000" bIns="180000" anchor="t" anchorCtr="0">
              <a:normAutofit/>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91FFB4"/>
                  </a:solidFill>
                  <a:effectLst/>
                  <a:uLnTx/>
                  <a:uFillTx/>
                  <a:latin typeface="Arial"/>
                  <a:ea typeface="+mn-ea"/>
                  <a:cs typeface="+mn-cs"/>
                </a:rPr>
                <a:t>Qualify and assure </a:t>
              </a:r>
              <a:br>
                <a:rPr kumimoji="0" lang="en-GB" sz="1600" b="1" i="0" u="none" strike="noStrike" kern="1200" cap="none" spc="0" normalizeH="0" baseline="0" noProof="0">
                  <a:ln>
                    <a:noFill/>
                  </a:ln>
                  <a:solidFill>
                    <a:srgbClr val="FFFFFF"/>
                  </a:solidFill>
                  <a:effectLst/>
                  <a:uLnTx/>
                  <a:uFillTx/>
                  <a:latin typeface="Arial"/>
                  <a:ea typeface="+mn-ea"/>
                  <a:cs typeface="+mn-cs"/>
                </a:rPr>
              </a:br>
              <a:br>
                <a:rPr kumimoji="0" lang="en-GB" sz="1600" b="1" i="0" u="none" strike="noStrike" kern="1200" cap="none" spc="0" normalizeH="0" baseline="0" noProof="0">
                  <a:ln>
                    <a:noFill/>
                  </a:ln>
                  <a:solidFill>
                    <a:srgbClr val="FFFFFF"/>
                  </a:solidFill>
                  <a:effectLst/>
                  <a:uLnTx/>
                  <a:uFillTx/>
                  <a:latin typeface="Arial"/>
                  <a:ea typeface="+mn-ea"/>
                  <a:cs typeface="+mn-cs"/>
                </a:rPr>
              </a:br>
              <a:r>
                <a:rPr kumimoji="0" lang="en-GB" sz="1600" b="0" i="0" u="none" strike="noStrike" kern="1200" cap="none" spc="0" normalizeH="0" baseline="0" noProof="0">
                  <a:ln>
                    <a:noFill/>
                  </a:ln>
                  <a:solidFill>
                    <a:srgbClr val="FFFFFF"/>
                  </a:solidFill>
                  <a:effectLst/>
                  <a:uLnTx/>
                  <a:uFillTx/>
                  <a:latin typeface="Arial"/>
                  <a:ea typeface="+mn-ea"/>
                  <a:cs typeface="+mn-cs"/>
                </a:rPr>
                <a:t>new technologies, systems, data, platforms, supply- and value chains</a:t>
              </a:r>
            </a:p>
          </p:txBody>
        </p:sp>
      </p:grpSp>
      <p:grpSp>
        <p:nvGrpSpPr>
          <p:cNvPr id="23" name="Group 22">
            <a:extLst>
              <a:ext uri="{FF2B5EF4-FFF2-40B4-BE49-F238E27FC236}">
                <a16:creationId xmlns:a16="http://schemas.microsoft.com/office/drawing/2014/main" id="{9BEDB936-4406-4DBC-BDA7-B6E515A84319}"/>
              </a:ext>
            </a:extLst>
          </p:cNvPr>
          <p:cNvGrpSpPr>
            <a:grpSpLocks/>
          </p:cNvGrpSpPr>
          <p:nvPr/>
        </p:nvGrpSpPr>
        <p:grpSpPr>
          <a:xfrm>
            <a:off x="6186185" y="1730375"/>
            <a:ext cx="2647171" cy="4311145"/>
            <a:chOff x="6186185" y="1730375"/>
            <a:chExt cx="2647171" cy="4311145"/>
          </a:xfrm>
        </p:grpSpPr>
        <p:pic>
          <p:nvPicPr>
            <p:cNvPr id="9" name="Rectangle 6">
              <a:extLst>
                <a:ext uri="{FF2B5EF4-FFF2-40B4-BE49-F238E27FC236}">
                  <a16:creationId xmlns:a16="http://schemas.microsoft.com/office/drawing/2014/main" id="{8156F2D4-97B7-4383-9658-AAFACFB984B4}"/>
                </a:ext>
              </a:extLst>
            </p:cNvPr>
            <p:cNvPicPr>
              <a:picLocks noChangeAspect="1"/>
            </p:cNvPicPr>
            <p:nvPr>
              <p:custDataLst>
                <p:tags r:id="rId3"/>
              </p:custDataLst>
            </p:nvPr>
          </p:nvPicPr>
          <p:blipFill rotWithShape="1">
            <a:blip r:embed="rId8" cstate="print">
              <a:extLst>
                <a:ext uri="{28A0092B-C50C-407E-A947-70E740481C1C}">
                  <a14:useLocalDpi xmlns:a14="http://schemas.microsoft.com/office/drawing/2010/main" val="0"/>
                </a:ext>
              </a:extLst>
            </a:blip>
            <a:srcRect/>
            <a:stretch/>
          </p:blipFill>
          <p:spPr>
            <a:xfrm>
              <a:off x="6186185" y="1730375"/>
              <a:ext cx="2643193" cy="2259145"/>
            </a:xfrm>
            <a:prstGeom prst="rect">
              <a:avLst/>
            </a:prstGeom>
          </p:spPr>
        </p:pic>
        <p:sp>
          <p:nvSpPr>
            <p:cNvPr id="17" name="Content Placeholder 4">
              <a:extLst>
                <a:ext uri="{FF2B5EF4-FFF2-40B4-BE49-F238E27FC236}">
                  <a16:creationId xmlns:a16="http://schemas.microsoft.com/office/drawing/2014/main" id="{38C36B71-D755-461C-A8A1-951334E98875}"/>
                </a:ext>
              </a:extLst>
            </p:cNvPr>
            <p:cNvSpPr txBox="1">
              <a:spLocks/>
            </p:cNvSpPr>
            <p:nvPr/>
          </p:nvSpPr>
          <p:spPr>
            <a:xfrm>
              <a:off x="6190164" y="3989520"/>
              <a:ext cx="2643192" cy="2052000"/>
            </a:xfrm>
            <a:prstGeom prst="rect">
              <a:avLst/>
            </a:prstGeom>
            <a:solidFill>
              <a:schemeClr val="accent1"/>
            </a:solidFill>
          </p:spPr>
          <p:txBody>
            <a:bodyPr wrap="square" lIns="126000" tIns="180000" rIns="126000" bIns="180000" anchor="t" anchorCtr="0">
              <a:normAutofit/>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91FFB4"/>
                  </a:solidFill>
                  <a:effectLst/>
                  <a:uLnTx/>
                  <a:uFillTx/>
                  <a:latin typeface="Arial"/>
                  <a:ea typeface="+mn-ea"/>
                  <a:cs typeface="+mn-cs"/>
                </a:rPr>
                <a:t>Give expert advice</a:t>
              </a:r>
              <a:br>
                <a:rPr kumimoji="0" lang="en-GB" sz="1600" b="1" i="0" u="none" strike="noStrike" kern="1200" cap="none" spc="0" normalizeH="0" baseline="0" noProof="0">
                  <a:ln>
                    <a:noFill/>
                  </a:ln>
                  <a:solidFill>
                    <a:srgbClr val="FFFFFF"/>
                  </a:solidFill>
                  <a:effectLst/>
                  <a:uLnTx/>
                  <a:uFillTx/>
                  <a:latin typeface="Arial"/>
                  <a:ea typeface="+mn-ea"/>
                  <a:cs typeface="+mn-cs"/>
                </a:rPr>
              </a:br>
              <a:br>
                <a:rPr kumimoji="0" lang="en-GB" sz="1600" b="1" i="0" u="none" strike="noStrike" kern="1200" cap="none" spc="0" normalizeH="0" baseline="0" noProof="0">
                  <a:ln>
                    <a:noFill/>
                  </a:ln>
                  <a:solidFill>
                    <a:srgbClr val="FFFFFF"/>
                  </a:solidFill>
                  <a:effectLst/>
                  <a:uLnTx/>
                  <a:uFillTx/>
                  <a:latin typeface="Arial"/>
                  <a:ea typeface="+mn-ea"/>
                  <a:cs typeface="+mn-cs"/>
                </a:rPr>
              </a:br>
              <a:r>
                <a:rPr kumimoji="0" lang="en-GB" sz="1600" b="0" i="0" u="none" strike="noStrike" kern="1200" cap="none" spc="0" normalizeH="0" baseline="0" noProof="0">
                  <a:ln>
                    <a:noFill/>
                  </a:ln>
                  <a:solidFill>
                    <a:srgbClr val="FFFFFF"/>
                  </a:solidFill>
                  <a:effectLst/>
                  <a:uLnTx/>
                  <a:uFillTx/>
                  <a:latin typeface="Arial"/>
                  <a:ea typeface="+mn-ea"/>
                  <a:cs typeface="+mn-cs"/>
                </a:rPr>
                <a:t>on safety, technology and commercial risk, and operational performance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25" name="Group 24">
            <a:extLst>
              <a:ext uri="{FF2B5EF4-FFF2-40B4-BE49-F238E27FC236}">
                <a16:creationId xmlns:a16="http://schemas.microsoft.com/office/drawing/2014/main" id="{55166E73-02DE-4843-8367-8829ED902836}"/>
              </a:ext>
            </a:extLst>
          </p:cNvPr>
          <p:cNvGrpSpPr>
            <a:grpSpLocks/>
          </p:cNvGrpSpPr>
          <p:nvPr/>
        </p:nvGrpSpPr>
        <p:grpSpPr>
          <a:xfrm>
            <a:off x="9014025" y="1730375"/>
            <a:ext cx="2647170" cy="4311145"/>
            <a:chOff x="9014025" y="1730375"/>
            <a:chExt cx="2647170" cy="4311145"/>
          </a:xfrm>
        </p:grpSpPr>
        <p:pic>
          <p:nvPicPr>
            <p:cNvPr id="12" name="Rectangle 6">
              <a:extLst>
                <a:ext uri="{FF2B5EF4-FFF2-40B4-BE49-F238E27FC236}">
                  <a16:creationId xmlns:a16="http://schemas.microsoft.com/office/drawing/2014/main" id="{9534EDED-E1F3-4F03-8D0C-DC7C9BE5B2AF}"/>
                </a:ext>
              </a:extLst>
            </p:cNvPr>
            <p:cNvPicPr>
              <a:picLocks noChangeAspect="1"/>
            </p:cNvPicPr>
            <p:nvPr>
              <p:custDataLst>
                <p:tags r:id="rId2"/>
              </p:custDataLst>
            </p:nvPr>
          </p:nvPicPr>
          <p:blipFill rotWithShape="1">
            <a:blip r:embed="rId9" cstate="print">
              <a:extLst>
                <a:ext uri="{28A0092B-C50C-407E-A947-70E740481C1C}">
                  <a14:useLocalDpi xmlns:a14="http://schemas.microsoft.com/office/drawing/2010/main" val="0"/>
                </a:ext>
              </a:extLst>
            </a:blip>
            <a:srcRect/>
            <a:stretch/>
          </p:blipFill>
          <p:spPr>
            <a:xfrm>
              <a:off x="9014025" y="1730375"/>
              <a:ext cx="2643193" cy="2259145"/>
            </a:xfrm>
            <a:prstGeom prst="rect">
              <a:avLst/>
            </a:prstGeom>
          </p:spPr>
        </p:pic>
        <p:sp>
          <p:nvSpPr>
            <p:cNvPr id="18" name="Content Placeholder 4">
              <a:extLst>
                <a:ext uri="{FF2B5EF4-FFF2-40B4-BE49-F238E27FC236}">
                  <a16:creationId xmlns:a16="http://schemas.microsoft.com/office/drawing/2014/main" id="{929384BB-810F-4D24-A4A4-960E9A6239F5}"/>
                </a:ext>
              </a:extLst>
            </p:cNvPr>
            <p:cNvSpPr txBox="1">
              <a:spLocks/>
            </p:cNvSpPr>
            <p:nvPr/>
          </p:nvSpPr>
          <p:spPr>
            <a:xfrm>
              <a:off x="9018003" y="3989520"/>
              <a:ext cx="2643192" cy="2052000"/>
            </a:xfrm>
            <a:prstGeom prst="rect">
              <a:avLst/>
            </a:prstGeom>
            <a:solidFill>
              <a:schemeClr val="accent1"/>
            </a:solidFill>
          </p:spPr>
          <p:txBody>
            <a:bodyPr wrap="square" lIns="126000" tIns="180000" rIns="126000" bIns="180000" anchor="t" anchorCtr="0">
              <a:normAutofit/>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91FFB4"/>
                  </a:solidFill>
                  <a:effectLst/>
                  <a:uLnTx/>
                  <a:uFillTx/>
                  <a:latin typeface="Arial"/>
                  <a:ea typeface="+mn-ea"/>
                  <a:cs typeface="+mn-cs"/>
                </a:rPr>
                <a:t>Co-create and share </a:t>
              </a:r>
              <a:br>
                <a:rPr kumimoji="0" lang="en-GB" sz="1600" b="1" i="0" u="none" strike="noStrike" kern="1200" cap="none" spc="0" normalizeH="0" baseline="0" noProof="0">
                  <a:ln>
                    <a:noFill/>
                  </a:ln>
                  <a:solidFill>
                    <a:srgbClr val="FFFFFF"/>
                  </a:solidFill>
                  <a:effectLst/>
                  <a:uLnTx/>
                  <a:uFillTx/>
                  <a:latin typeface="Arial"/>
                  <a:ea typeface="+mn-ea"/>
                  <a:cs typeface="+mn-cs"/>
                </a:rPr>
              </a:br>
              <a:br>
                <a:rPr kumimoji="0" lang="en-GB" sz="1600" b="1" i="0" u="none" strike="noStrike" kern="1200" cap="none" spc="0" normalizeH="0" baseline="0" noProof="0">
                  <a:ln>
                    <a:noFill/>
                  </a:ln>
                  <a:solidFill>
                    <a:srgbClr val="FFFFFF"/>
                  </a:solidFill>
                  <a:effectLst/>
                  <a:uLnTx/>
                  <a:uFillTx/>
                  <a:latin typeface="Arial"/>
                  <a:ea typeface="+mn-ea"/>
                  <a:cs typeface="+mn-cs"/>
                </a:rPr>
              </a:br>
              <a:r>
                <a:rPr kumimoji="0" lang="en-GB" sz="1600" b="0" i="0" u="none" strike="noStrike" kern="1200" cap="none" spc="0" normalizeH="0" baseline="0" noProof="0">
                  <a:ln>
                    <a:noFill/>
                  </a:ln>
                  <a:solidFill>
                    <a:srgbClr val="FFFFFF"/>
                  </a:solidFill>
                  <a:effectLst/>
                  <a:uLnTx/>
                  <a:uFillTx/>
                  <a:latin typeface="Arial"/>
                  <a:ea typeface="+mn-ea"/>
                  <a:cs typeface="+mn-cs"/>
                </a:rPr>
                <a:t>new rules, standards, software and recommended practices </a:t>
              </a:r>
            </a:p>
          </p:txBody>
        </p:sp>
      </p:grpSp>
      <p:grpSp>
        <p:nvGrpSpPr>
          <p:cNvPr id="20" name="Group 19">
            <a:extLst>
              <a:ext uri="{FF2B5EF4-FFF2-40B4-BE49-F238E27FC236}">
                <a16:creationId xmlns:a16="http://schemas.microsoft.com/office/drawing/2014/main" id="{0101C17B-0268-4BA4-AD41-427FE4FE436B}"/>
              </a:ext>
            </a:extLst>
          </p:cNvPr>
          <p:cNvGrpSpPr>
            <a:grpSpLocks/>
          </p:cNvGrpSpPr>
          <p:nvPr/>
        </p:nvGrpSpPr>
        <p:grpSpPr>
          <a:xfrm>
            <a:off x="539745" y="1730375"/>
            <a:ext cx="2643193" cy="4311145"/>
            <a:chOff x="539745" y="1730375"/>
            <a:chExt cx="2643193" cy="4311145"/>
          </a:xfrm>
        </p:grpSpPr>
        <p:pic>
          <p:nvPicPr>
            <p:cNvPr id="3" name="Rectangle 6">
              <a:extLst>
                <a:ext uri="{FF2B5EF4-FFF2-40B4-BE49-F238E27FC236}">
                  <a16:creationId xmlns:a16="http://schemas.microsoft.com/office/drawing/2014/main" id="{5AB775DB-374F-4E19-94BF-D3A33AADEE74}"/>
                </a:ext>
              </a:extLst>
            </p:cNvPr>
            <p:cNvPicPr>
              <a:picLocks noChangeAspect="1"/>
            </p:cNvPicPr>
            <p:nvPr>
              <p:custDataLst>
                <p:tags r:id="rId1"/>
              </p:custDataLst>
            </p:nvPr>
          </p:nvPicPr>
          <p:blipFill rotWithShape="1">
            <a:blip r:embed="rId10" cstate="print">
              <a:extLst>
                <a:ext uri="{28A0092B-C50C-407E-A947-70E740481C1C}">
                  <a14:useLocalDpi xmlns:a14="http://schemas.microsoft.com/office/drawing/2010/main" val="0"/>
                </a:ext>
              </a:extLst>
            </a:blip>
            <a:srcRect/>
            <a:stretch/>
          </p:blipFill>
          <p:spPr>
            <a:xfrm>
              <a:off x="539745" y="1730375"/>
              <a:ext cx="2643193" cy="2259145"/>
            </a:xfrm>
            <a:prstGeom prst="rect">
              <a:avLst/>
            </a:prstGeom>
          </p:spPr>
        </p:pic>
        <p:sp>
          <p:nvSpPr>
            <p:cNvPr id="10" name="Content Placeholder 4">
              <a:extLst>
                <a:ext uri="{FF2B5EF4-FFF2-40B4-BE49-F238E27FC236}">
                  <a16:creationId xmlns:a16="http://schemas.microsoft.com/office/drawing/2014/main" id="{D1327102-2BCB-4D7A-9E5B-5C8D30CE44EC}"/>
                </a:ext>
              </a:extLst>
            </p:cNvPr>
            <p:cNvSpPr txBox="1">
              <a:spLocks/>
            </p:cNvSpPr>
            <p:nvPr/>
          </p:nvSpPr>
          <p:spPr>
            <a:xfrm>
              <a:off x="539746" y="3989520"/>
              <a:ext cx="2643192" cy="2052000"/>
            </a:xfrm>
            <a:prstGeom prst="rect">
              <a:avLst/>
            </a:prstGeom>
            <a:solidFill>
              <a:schemeClr val="accent1"/>
            </a:solidFill>
          </p:spPr>
          <p:txBody>
            <a:bodyPr wrap="square" lIns="126000" tIns="180000" rIns="126000" bIns="180000" anchor="t" anchorCtr="0">
              <a:normAutofit/>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91FFB4"/>
                  </a:solidFill>
                  <a:effectLst/>
                  <a:uLnTx/>
                  <a:uFillTx/>
                  <a:latin typeface="Arial"/>
                  <a:ea typeface="+mn-ea"/>
                  <a:cs typeface="+mn-cs"/>
                </a:rPr>
                <a:t>Certify, verify and test</a:t>
              </a:r>
              <a:br>
                <a:rPr kumimoji="0" lang="en-GB" sz="1600" b="1" i="0" u="none" strike="noStrike" kern="1200" cap="none" spc="0" normalizeH="0" baseline="0" noProof="0">
                  <a:ln>
                    <a:noFill/>
                  </a:ln>
                  <a:solidFill>
                    <a:srgbClr val="FFFFFF"/>
                  </a:solidFill>
                  <a:effectLst/>
                  <a:uLnTx/>
                  <a:uFillTx/>
                  <a:latin typeface="Arial"/>
                  <a:ea typeface="+mn-ea"/>
                  <a:cs typeface="+mn-cs"/>
                </a:rPr>
              </a:br>
              <a:br>
                <a:rPr kumimoji="0" lang="en-GB" sz="1600" b="1" i="0" u="none" strike="noStrike" kern="1200" cap="none" spc="0" normalizeH="0" baseline="0" noProof="0">
                  <a:ln>
                    <a:noFill/>
                  </a:ln>
                  <a:solidFill>
                    <a:srgbClr val="FFFFFF"/>
                  </a:solidFill>
                  <a:effectLst/>
                  <a:uLnTx/>
                  <a:uFillTx/>
                  <a:latin typeface="Arial"/>
                  <a:ea typeface="+mn-ea"/>
                  <a:cs typeface="+mn-cs"/>
                </a:rPr>
              </a:br>
              <a:r>
                <a:rPr kumimoji="0" lang="en-GB" sz="1600" b="0" i="0" u="none" strike="noStrike" kern="1200" cap="none" spc="0" normalizeH="0" baseline="0" noProof="0">
                  <a:ln>
                    <a:noFill/>
                  </a:ln>
                  <a:solidFill>
                    <a:srgbClr val="FFFFFF"/>
                  </a:solidFill>
                  <a:effectLst/>
                  <a:uLnTx/>
                  <a:uFillTx/>
                  <a:latin typeface="Arial"/>
                  <a:ea typeface="+mn-ea"/>
                  <a:cs typeface="+mn-cs"/>
                </a:rPr>
                <a:t>against standards, specifications and regulatory requirements</a:t>
              </a:r>
            </a:p>
          </p:txBody>
        </p:sp>
      </p:grpSp>
      <p:sp>
        <p:nvSpPr>
          <p:cNvPr id="4" name="Slide Number Placeholder 3">
            <a:extLst>
              <a:ext uri="{FF2B5EF4-FFF2-40B4-BE49-F238E27FC236}">
                <a16:creationId xmlns:a16="http://schemas.microsoft.com/office/drawing/2014/main" id="{827BB8EF-497B-BB35-4CCD-0EA2AA8C214D}"/>
              </a:ext>
            </a:extLst>
          </p:cNvPr>
          <p:cNvSpPr>
            <a:spLocks noGrp="1"/>
          </p:cNvSpPr>
          <p:nvPr>
            <p:ph type="sldNum" sz="quarter" idx="12"/>
          </p:nvPr>
        </p:nvSpPr>
        <p:spPr/>
        <p:txBody>
          <a:bodyPr/>
          <a:lstStyle/>
          <a:p>
            <a:fld id="{5BA07366-CB75-4AA8-9E5B-928B849F427C}" type="slidenum">
              <a:rPr lang="en-GB" smtClean="0"/>
              <a:t>3</a:t>
            </a:fld>
            <a:endParaRPr lang="en-GB"/>
          </a:p>
        </p:txBody>
      </p:sp>
    </p:spTree>
    <p:extLst>
      <p:ext uri="{BB962C8B-B14F-4D97-AF65-F5344CB8AC3E}">
        <p14:creationId xmlns:p14="http://schemas.microsoft.com/office/powerpoint/2010/main" val="179602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300"/>
                                        <p:tgtEl>
                                          <p:spTgt spid="20"/>
                                        </p:tgtEl>
                                      </p:cBhvr>
                                    </p:animEffect>
                                  </p:childTnLst>
                                </p:cTn>
                              </p:par>
                              <p:par>
                                <p:cTn id="8" presetID="10" presetClass="entr" presetSubtype="0" fill="hold" nodeType="withEffect">
                                  <p:stCondLst>
                                    <p:cond delay="15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300"/>
                                        <p:tgtEl>
                                          <p:spTgt spid="22"/>
                                        </p:tgtEl>
                                      </p:cBhvr>
                                    </p:animEffect>
                                  </p:childTnLst>
                                </p:cTn>
                              </p:par>
                              <p:par>
                                <p:cTn id="11" presetID="10" presetClass="entr" presetSubtype="0" fill="hold" nodeType="withEffect">
                                  <p:stCondLst>
                                    <p:cond delay="30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300"/>
                                        <p:tgtEl>
                                          <p:spTgt spid="23"/>
                                        </p:tgtEl>
                                      </p:cBhvr>
                                    </p:animEffect>
                                  </p:childTnLst>
                                </p:cTn>
                              </p:par>
                              <p:par>
                                <p:cTn id="14" presetID="10" presetClass="entr" presetSubtype="0" fill="hold" nodeType="withEffect">
                                  <p:stCondLst>
                                    <p:cond delay="45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3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654487-89E8-4A9B-9CE7-27CBE577523E}"/>
              </a:ext>
            </a:extLst>
          </p:cNvPr>
          <p:cNvSpPr>
            <a:spLocks noGrp="1"/>
          </p:cNvSpPr>
          <p:nvPr>
            <p:ph type="title"/>
          </p:nvPr>
        </p:nvSpPr>
        <p:spPr/>
        <p:txBody>
          <a:bodyPr/>
          <a:lstStyle/>
          <a:p>
            <a:r>
              <a:rPr lang="en-GB" sz="4800"/>
              <a:t>Digitalization in the energy industry</a:t>
            </a:r>
          </a:p>
        </p:txBody>
      </p:sp>
      <p:sp>
        <p:nvSpPr>
          <p:cNvPr id="2" name="Slide Number Placeholder 1">
            <a:extLst>
              <a:ext uri="{FF2B5EF4-FFF2-40B4-BE49-F238E27FC236}">
                <a16:creationId xmlns:a16="http://schemas.microsoft.com/office/drawing/2014/main" id="{03A69807-C20D-AD89-EF73-E90E78ACC610}"/>
              </a:ext>
            </a:extLst>
          </p:cNvPr>
          <p:cNvSpPr>
            <a:spLocks noGrp="1"/>
          </p:cNvSpPr>
          <p:nvPr>
            <p:ph type="sldNum" sz="quarter" idx="12"/>
          </p:nvPr>
        </p:nvSpPr>
        <p:spPr/>
        <p:txBody>
          <a:bodyPr/>
          <a:lstStyle/>
          <a:p>
            <a:fld id="{5BA07366-CB75-4AA8-9E5B-928B849F427C}" type="slidenum">
              <a:rPr lang="en-GB" smtClean="0"/>
              <a:pPr/>
              <a:t>4</a:t>
            </a:fld>
            <a:endParaRPr lang="en-GB"/>
          </a:p>
        </p:txBody>
      </p:sp>
    </p:spTree>
    <p:extLst>
      <p:ext uri="{BB962C8B-B14F-4D97-AF65-F5344CB8AC3E}">
        <p14:creationId xmlns:p14="http://schemas.microsoft.com/office/powerpoint/2010/main" val="1808201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7AA12-6CCB-4726-93FF-8B1B0EC54263}"/>
              </a:ext>
            </a:extLst>
          </p:cNvPr>
          <p:cNvSpPr>
            <a:spLocks noGrp="1"/>
          </p:cNvSpPr>
          <p:nvPr>
            <p:ph type="title"/>
          </p:nvPr>
        </p:nvSpPr>
        <p:spPr/>
        <p:txBody>
          <a:bodyPr/>
          <a:lstStyle/>
          <a:p>
            <a:r>
              <a:rPr lang="en-GB">
                <a:solidFill>
                  <a:schemeClr val="tx2"/>
                </a:solidFill>
              </a:rPr>
              <a:t>Digitalization as key enabler for the energy transition</a:t>
            </a:r>
          </a:p>
        </p:txBody>
      </p:sp>
      <p:sp>
        <p:nvSpPr>
          <p:cNvPr id="6" name="Slide Number Placeholder 5">
            <a:extLst>
              <a:ext uri="{FF2B5EF4-FFF2-40B4-BE49-F238E27FC236}">
                <a16:creationId xmlns:a16="http://schemas.microsoft.com/office/drawing/2014/main" id="{636EF7BC-0E6D-4690-B6A3-C0EE4F476627}"/>
              </a:ext>
            </a:extLst>
          </p:cNvPr>
          <p:cNvSpPr>
            <a:spLocks noGrp="1"/>
          </p:cNvSpPr>
          <p:nvPr>
            <p:ph type="sldNum" sz="quarter" idx="12"/>
          </p:nvPr>
        </p:nvSpPr>
        <p:spPr/>
        <p:txBody>
          <a:bodyPr/>
          <a:lstStyle/>
          <a:p>
            <a:fld id="{5BA07366-CB75-4AA8-9E5B-928B849F427C}" type="slidenum">
              <a:rPr lang="en-GB" smtClean="0"/>
              <a:pPr/>
              <a:t>5</a:t>
            </a:fld>
            <a:endParaRPr lang="en-GB"/>
          </a:p>
        </p:txBody>
      </p:sp>
      <p:sp>
        <p:nvSpPr>
          <p:cNvPr id="5" name="TextBox 4">
            <a:extLst>
              <a:ext uri="{FF2B5EF4-FFF2-40B4-BE49-F238E27FC236}">
                <a16:creationId xmlns:a16="http://schemas.microsoft.com/office/drawing/2014/main" id="{07E812A5-B015-4C24-9E7B-E5770EFAB035}"/>
              </a:ext>
            </a:extLst>
          </p:cNvPr>
          <p:cNvSpPr txBox="1"/>
          <p:nvPr/>
        </p:nvSpPr>
        <p:spPr>
          <a:xfrm>
            <a:off x="575644" y="5997028"/>
            <a:ext cx="11075020" cy="215444"/>
          </a:xfrm>
          <a:prstGeom prst="rect">
            <a:avLst/>
          </a:prstGeom>
          <a:noFill/>
        </p:spPr>
        <p:txBody>
          <a:bodyPr wrap="square" lIns="0" tIns="0" rIns="0" bIns="0" rtlCol="0">
            <a:spAutoFit/>
          </a:bodyPr>
          <a:lstStyle/>
          <a:p>
            <a:pPr algn="l">
              <a:lnSpc>
                <a:spcPct val="100000"/>
              </a:lnSpc>
              <a:spcBef>
                <a:spcPts val="600"/>
              </a:spcBef>
            </a:pPr>
            <a:r>
              <a:rPr lang="en-GB" sz="1400" dirty="0">
                <a:solidFill>
                  <a:schemeClr val="accent1"/>
                </a:solidFill>
              </a:rPr>
              <a:t>Source: Digitalization in the energy industry: The views of the C-suite, DNV 2023. Percentages reflect net agreement statements.</a:t>
            </a:r>
          </a:p>
        </p:txBody>
      </p:sp>
      <p:grpSp>
        <p:nvGrpSpPr>
          <p:cNvPr id="7" name="Group 6">
            <a:extLst>
              <a:ext uri="{FF2B5EF4-FFF2-40B4-BE49-F238E27FC236}">
                <a16:creationId xmlns:a16="http://schemas.microsoft.com/office/drawing/2014/main" id="{5B70D8E3-BDE6-2A96-81AB-8EF62808BAFC}"/>
              </a:ext>
            </a:extLst>
          </p:cNvPr>
          <p:cNvGrpSpPr/>
          <p:nvPr/>
        </p:nvGrpSpPr>
        <p:grpSpPr>
          <a:xfrm>
            <a:off x="600075" y="3194258"/>
            <a:ext cx="11050588" cy="936000"/>
            <a:chOff x="600075" y="3211421"/>
            <a:chExt cx="11050588" cy="936000"/>
          </a:xfrm>
        </p:grpSpPr>
        <p:sp>
          <p:nvSpPr>
            <p:cNvPr id="15" name="Content Placeholder 4">
              <a:extLst>
                <a:ext uri="{FF2B5EF4-FFF2-40B4-BE49-F238E27FC236}">
                  <a16:creationId xmlns:a16="http://schemas.microsoft.com/office/drawing/2014/main" id="{B35122C6-D1FD-453B-B664-877B9F3FDBEF}"/>
                </a:ext>
              </a:extLst>
            </p:cNvPr>
            <p:cNvSpPr txBox="1">
              <a:spLocks/>
            </p:cNvSpPr>
            <p:nvPr/>
          </p:nvSpPr>
          <p:spPr>
            <a:xfrm>
              <a:off x="600075" y="3211421"/>
              <a:ext cx="11050588" cy="936000"/>
            </a:xfrm>
            <a:prstGeom prst="rect">
              <a:avLst/>
            </a:prstGeom>
            <a:solidFill>
              <a:schemeClr val="accent2"/>
            </a:solidFill>
          </p:spPr>
          <p:txBody>
            <a:bodyPr wrap="square" lIns="1296000" tIns="180000" rIns="180000" bIns="180000" anchor="ctr" anchorCtr="0">
              <a:noAutofit/>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a:lstStyle>
            <a:p>
              <a:pPr lvl="3"/>
              <a:r>
                <a:rPr lang="en-US" sz="2800">
                  <a:solidFill>
                    <a:schemeClr val="tx2"/>
                  </a:solidFill>
                </a:rPr>
                <a:t>68% </a:t>
              </a:r>
              <a:r>
                <a:rPr lang="en-US" sz="1600" b="0">
                  <a:solidFill>
                    <a:schemeClr val="tx2"/>
                  </a:solidFill>
                </a:rPr>
                <a:t>Advanced use of data is changing the way we work at my organization</a:t>
              </a:r>
              <a:endParaRPr lang="en-GB" sz="1600" b="0">
                <a:solidFill>
                  <a:schemeClr val="tx2"/>
                </a:solidFill>
              </a:endParaRPr>
            </a:p>
          </p:txBody>
        </p:sp>
        <p:pic>
          <p:nvPicPr>
            <p:cNvPr id="16" name="Graphic 15">
              <a:extLst>
                <a:ext uri="{FF2B5EF4-FFF2-40B4-BE49-F238E27FC236}">
                  <a16:creationId xmlns:a16="http://schemas.microsoft.com/office/drawing/2014/main" id="{770E3842-178C-41AF-9698-70B74040561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8315" y="3211421"/>
              <a:ext cx="831325" cy="831325"/>
            </a:xfrm>
            <a:prstGeom prst="rect">
              <a:avLst/>
            </a:prstGeom>
          </p:spPr>
        </p:pic>
      </p:grpSp>
      <p:grpSp>
        <p:nvGrpSpPr>
          <p:cNvPr id="3" name="Group 2">
            <a:extLst>
              <a:ext uri="{FF2B5EF4-FFF2-40B4-BE49-F238E27FC236}">
                <a16:creationId xmlns:a16="http://schemas.microsoft.com/office/drawing/2014/main" id="{CC5BD236-9FCB-0281-07A2-C7C7C9D49BB4}"/>
              </a:ext>
            </a:extLst>
          </p:cNvPr>
          <p:cNvGrpSpPr/>
          <p:nvPr/>
        </p:nvGrpSpPr>
        <p:grpSpPr>
          <a:xfrm>
            <a:off x="596606" y="2158096"/>
            <a:ext cx="11054058" cy="936000"/>
            <a:chOff x="596606" y="2158096"/>
            <a:chExt cx="11054058" cy="936000"/>
          </a:xfrm>
        </p:grpSpPr>
        <p:sp>
          <p:nvSpPr>
            <p:cNvPr id="9" name="Content Placeholder 4">
              <a:extLst>
                <a:ext uri="{FF2B5EF4-FFF2-40B4-BE49-F238E27FC236}">
                  <a16:creationId xmlns:a16="http://schemas.microsoft.com/office/drawing/2014/main" id="{1F7CED80-F60D-4979-9A5B-1F6739945CF1}"/>
                </a:ext>
              </a:extLst>
            </p:cNvPr>
            <p:cNvSpPr txBox="1">
              <a:spLocks/>
            </p:cNvSpPr>
            <p:nvPr/>
          </p:nvSpPr>
          <p:spPr>
            <a:xfrm>
              <a:off x="596606" y="2158096"/>
              <a:ext cx="11054058" cy="936000"/>
            </a:xfrm>
            <a:prstGeom prst="rect">
              <a:avLst/>
            </a:prstGeom>
            <a:solidFill>
              <a:schemeClr val="accent1">
                <a:lumMod val="90000"/>
                <a:lumOff val="10000"/>
              </a:schemeClr>
            </a:solidFill>
          </p:spPr>
          <p:txBody>
            <a:bodyPr wrap="square" lIns="1296000" tIns="180000" rIns="180000" bIns="180000" anchor="ctr" anchorCtr="0">
              <a:noAutofit/>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a:lstStyle>
            <a:p>
              <a:pPr lvl="3"/>
              <a:r>
                <a:rPr lang="en-US" sz="2800">
                  <a:solidFill>
                    <a:schemeClr val="bg1"/>
                  </a:solidFill>
                </a:rPr>
                <a:t>91% </a:t>
              </a:r>
              <a:r>
                <a:rPr lang="en-US" sz="1600" b="0">
                  <a:solidFill>
                    <a:schemeClr val="bg1"/>
                  </a:solidFill>
                </a:rPr>
                <a:t>Will increase or maintain investment in digitalization in the year ahead</a:t>
              </a:r>
              <a:endParaRPr lang="en-GB" sz="1600" b="0">
                <a:solidFill>
                  <a:schemeClr val="bg1"/>
                </a:solidFill>
              </a:endParaRPr>
            </a:p>
          </p:txBody>
        </p:sp>
        <p:pic>
          <p:nvPicPr>
            <p:cNvPr id="18" name="Graphic 17">
              <a:extLst>
                <a:ext uri="{FF2B5EF4-FFF2-40B4-BE49-F238E27FC236}">
                  <a16:creationId xmlns:a16="http://schemas.microsoft.com/office/drawing/2014/main" id="{429FF97F-1BD4-4474-BA5F-3F377D2BBF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5501" y="2329061"/>
              <a:ext cx="604640" cy="604640"/>
            </a:xfrm>
            <a:prstGeom prst="rect">
              <a:avLst/>
            </a:prstGeom>
          </p:spPr>
        </p:pic>
      </p:grpSp>
      <p:grpSp>
        <p:nvGrpSpPr>
          <p:cNvPr id="4" name="Group 3">
            <a:extLst>
              <a:ext uri="{FF2B5EF4-FFF2-40B4-BE49-F238E27FC236}">
                <a16:creationId xmlns:a16="http://schemas.microsoft.com/office/drawing/2014/main" id="{932B8EF4-2387-0EF2-A59A-A0A041D945B6}"/>
              </a:ext>
            </a:extLst>
          </p:cNvPr>
          <p:cNvGrpSpPr/>
          <p:nvPr/>
        </p:nvGrpSpPr>
        <p:grpSpPr>
          <a:xfrm>
            <a:off x="596356" y="4230420"/>
            <a:ext cx="11050588" cy="936001"/>
            <a:chOff x="596356" y="4230420"/>
            <a:chExt cx="11050588" cy="936001"/>
          </a:xfrm>
        </p:grpSpPr>
        <p:sp>
          <p:nvSpPr>
            <p:cNvPr id="11" name="Content Placeholder 4">
              <a:extLst>
                <a:ext uri="{FF2B5EF4-FFF2-40B4-BE49-F238E27FC236}">
                  <a16:creationId xmlns:a16="http://schemas.microsoft.com/office/drawing/2014/main" id="{5F35C70C-9173-42E0-BE76-8A8CFE4820C5}"/>
                </a:ext>
              </a:extLst>
            </p:cNvPr>
            <p:cNvSpPr txBox="1">
              <a:spLocks/>
            </p:cNvSpPr>
            <p:nvPr/>
          </p:nvSpPr>
          <p:spPr>
            <a:xfrm>
              <a:off x="596356" y="4230420"/>
              <a:ext cx="11050588" cy="936001"/>
            </a:xfrm>
            <a:prstGeom prst="rect">
              <a:avLst/>
            </a:prstGeom>
            <a:solidFill>
              <a:schemeClr val="accent2">
                <a:lumMod val="20000"/>
                <a:lumOff val="80000"/>
              </a:schemeClr>
            </a:solidFill>
          </p:spPr>
          <p:txBody>
            <a:bodyPr wrap="square" lIns="1296000" tIns="180000" rIns="180000" bIns="180000" anchor="ctr" anchorCtr="0">
              <a:noAutofit/>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a:lstStyle>
            <a:p>
              <a:pPr lvl="3"/>
              <a:r>
                <a:rPr lang="en-US" sz="2800">
                  <a:solidFill>
                    <a:schemeClr val="tx2"/>
                  </a:solidFill>
                </a:rPr>
                <a:t>71% </a:t>
              </a:r>
              <a:r>
                <a:rPr lang="en-US" sz="1600" b="0">
                  <a:solidFill>
                    <a:schemeClr val="tx2"/>
                  </a:solidFill>
                </a:rPr>
                <a:t>Will prioritize improving data quality and availability in 2024</a:t>
              </a:r>
            </a:p>
          </p:txBody>
        </p:sp>
        <p:pic>
          <p:nvPicPr>
            <p:cNvPr id="19" name="Graphic 18">
              <a:extLst>
                <a:ext uri="{FF2B5EF4-FFF2-40B4-BE49-F238E27FC236}">
                  <a16:creationId xmlns:a16="http://schemas.microsoft.com/office/drawing/2014/main" id="{B68D9FB8-F9C0-4C90-8DC9-5D983F3CE5C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7582" y="4368609"/>
              <a:ext cx="677912" cy="677912"/>
            </a:xfrm>
            <a:prstGeom prst="rect">
              <a:avLst/>
            </a:prstGeom>
          </p:spPr>
        </p:pic>
      </p:grpSp>
    </p:spTree>
    <p:extLst>
      <p:ext uri="{BB962C8B-B14F-4D97-AF65-F5344CB8AC3E}">
        <p14:creationId xmlns:p14="http://schemas.microsoft.com/office/powerpoint/2010/main" val="2136022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192DB2B-90A4-4AD6-8A9D-5D4C4EFF1525}"/>
              </a:ext>
            </a:extLst>
          </p:cNvPr>
          <p:cNvSpPr>
            <a:spLocks noGrp="1"/>
          </p:cNvSpPr>
          <p:nvPr>
            <p:ph type="title"/>
          </p:nvPr>
        </p:nvSpPr>
        <p:spPr/>
        <p:txBody>
          <a:bodyPr/>
          <a:lstStyle/>
          <a:p>
            <a:r>
              <a:rPr lang="en-GB"/>
              <a:t>Huge potential, but hard to get it right</a:t>
            </a:r>
          </a:p>
        </p:txBody>
      </p:sp>
      <p:sp>
        <p:nvSpPr>
          <p:cNvPr id="6" name="Slide Number Placeholder 5">
            <a:extLst>
              <a:ext uri="{FF2B5EF4-FFF2-40B4-BE49-F238E27FC236}">
                <a16:creationId xmlns:a16="http://schemas.microsoft.com/office/drawing/2014/main" id="{0388748F-7B42-4529-B1F2-14CD5304B27E}"/>
              </a:ext>
            </a:extLst>
          </p:cNvPr>
          <p:cNvSpPr>
            <a:spLocks noGrp="1"/>
          </p:cNvSpPr>
          <p:nvPr>
            <p:ph type="sldNum" sz="quarter" idx="12"/>
          </p:nvPr>
        </p:nvSpPr>
        <p:spPr/>
        <p:txBody>
          <a:bodyPr/>
          <a:lstStyle/>
          <a:p>
            <a:fld id="{5BA07366-CB75-4AA8-9E5B-928B849F427C}" type="slidenum">
              <a:rPr lang="en-GB" smtClean="0"/>
              <a:pPr/>
              <a:t>6</a:t>
            </a:fld>
            <a:endParaRPr lang="en-GB"/>
          </a:p>
        </p:txBody>
      </p:sp>
      <p:grpSp>
        <p:nvGrpSpPr>
          <p:cNvPr id="2" name="Group 1">
            <a:extLst>
              <a:ext uri="{FF2B5EF4-FFF2-40B4-BE49-F238E27FC236}">
                <a16:creationId xmlns:a16="http://schemas.microsoft.com/office/drawing/2014/main" id="{FCB27F71-C4D1-AEDC-6B53-BBC5424BF5D7}"/>
              </a:ext>
            </a:extLst>
          </p:cNvPr>
          <p:cNvGrpSpPr/>
          <p:nvPr/>
        </p:nvGrpSpPr>
        <p:grpSpPr>
          <a:xfrm>
            <a:off x="540001" y="1421613"/>
            <a:ext cx="5339976" cy="4167627"/>
            <a:chOff x="540001" y="1421613"/>
            <a:chExt cx="5339976" cy="4167627"/>
          </a:xfrm>
        </p:grpSpPr>
        <p:sp>
          <p:nvSpPr>
            <p:cNvPr id="13" name="Speech Bubble: Rectangle 12">
              <a:extLst>
                <a:ext uri="{FF2B5EF4-FFF2-40B4-BE49-F238E27FC236}">
                  <a16:creationId xmlns:a16="http://schemas.microsoft.com/office/drawing/2014/main" id="{73E7EBDF-E24F-4BDF-A42F-8C0FD04B3D87}"/>
                </a:ext>
              </a:extLst>
            </p:cNvPr>
            <p:cNvSpPr/>
            <p:nvPr/>
          </p:nvSpPr>
          <p:spPr>
            <a:xfrm>
              <a:off x="540001" y="3068960"/>
              <a:ext cx="5339976" cy="2520280"/>
            </a:xfrm>
            <a:prstGeom prst="wedgeRectCallou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r>
                <a:rPr lang="en-US" sz="3600" b="1">
                  <a:solidFill>
                    <a:schemeClr val="tx2"/>
                  </a:solidFill>
                </a:rPr>
                <a:t>12 %</a:t>
              </a:r>
            </a:p>
            <a:p>
              <a:pPr algn="ctr">
                <a:lnSpc>
                  <a:spcPct val="100000"/>
                </a:lnSpc>
                <a:spcBef>
                  <a:spcPts val="600"/>
                </a:spcBef>
              </a:pPr>
              <a:r>
                <a:rPr lang="en-US" sz="2000">
                  <a:solidFill>
                    <a:schemeClr val="tx2"/>
                  </a:solidFill>
                </a:rPr>
                <a:t>Organizations in advanced stages of AI development </a:t>
              </a:r>
              <a:endParaRPr lang="en-US" sz="2000" baseline="30000">
                <a:solidFill>
                  <a:schemeClr val="tx2"/>
                </a:solidFill>
              </a:endParaRPr>
            </a:p>
          </p:txBody>
        </p:sp>
        <p:pic>
          <p:nvPicPr>
            <p:cNvPr id="3" name="Graphic 2" descr="Upward trend outline">
              <a:extLst>
                <a:ext uri="{FF2B5EF4-FFF2-40B4-BE49-F238E27FC236}">
                  <a16:creationId xmlns:a16="http://schemas.microsoft.com/office/drawing/2014/main" id="{914F3AE4-9C82-4CE3-95F0-3DA4EF4615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23592" y="1421613"/>
              <a:ext cx="1635571" cy="1635571"/>
            </a:xfrm>
            <a:prstGeom prst="rect">
              <a:avLst/>
            </a:prstGeom>
          </p:spPr>
        </p:pic>
      </p:grpSp>
      <p:grpSp>
        <p:nvGrpSpPr>
          <p:cNvPr id="8" name="Group 7">
            <a:extLst>
              <a:ext uri="{FF2B5EF4-FFF2-40B4-BE49-F238E27FC236}">
                <a16:creationId xmlns:a16="http://schemas.microsoft.com/office/drawing/2014/main" id="{56A19540-946E-D715-047B-6E015C7766E0}"/>
              </a:ext>
            </a:extLst>
          </p:cNvPr>
          <p:cNvGrpSpPr/>
          <p:nvPr/>
        </p:nvGrpSpPr>
        <p:grpSpPr>
          <a:xfrm>
            <a:off x="6312025" y="1772816"/>
            <a:ext cx="5339976" cy="3816424"/>
            <a:chOff x="6312025" y="1772816"/>
            <a:chExt cx="5339976" cy="3816424"/>
          </a:xfrm>
        </p:grpSpPr>
        <p:sp>
          <p:nvSpPr>
            <p:cNvPr id="14" name="Speech Bubble: Rectangle 13">
              <a:extLst>
                <a:ext uri="{FF2B5EF4-FFF2-40B4-BE49-F238E27FC236}">
                  <a16:creationId xmlns:a16="http://schemas.microsoft.com/office/drawing/2014/main" id="{7BEDE272-B12D-4FCA-A231-1A576C833B1B}"/>
                </a:ext>
              </a:extLst>
            </p:cNvPr>
            <p:cNvSpPr/>
            <p:nvPr/>
          </p:nvSpPr>
          <p:spPr>
            <a:xfrm>
              <a:off x="6312025" y="3068960"/>
              <a:ext cx="5339976" cy="2520280"/>
            </a:xfrm>
            <a:prstGeom prst="wedgeRectCallou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GB" sz="3600" b="1">
                  <a:solidFill>
                    <a:schemeClr val="accent2"/>
                  </a:solidFill>
                </a:rPr>
                <a:t>73%</a:t>
              </a:r>
            </a:p>
            <a:p>
              <a:pPr algn="ctr">
                <a:spcBef>
                  <a:spcPts val="600"/>
                </a:spcBef>
              </a:pPr>
              <a:r>
                <a:rPr lang="en-US" sz="2000">
                  <a:solidFill>
                    <a:schemeClr val="accent2"/>
                  </a:solidFill>
                </a:rPr>
                <a:t>Organizations piloting or planning AI activities </a:t>
              </a:r>
              <a:endParaRPr lang="en-GB" sz="2000">
                <a:solidFill>
                  <a:schemeClr val="accent2"/>
                </a:solidFill>
              </a:endParaRPr>
            </a:p>
          </p:txBody>
        </p:sp>
        <p:pic>
          <p:nvPicPr>
            <p:cNvPr id="5" name="Graphic 4" descr="Group of people with solid fill">
              <a:extLst>
                <a:ext uri="{FF2B5EF4-FFF2-40B4-BE49-F238E27FC236}">
                  <a16:creationId xmlns:a16="http://schemas.microsoft.com/office/drawing/2014/main" id="{ABAD0997-4309-438C-AB9F-F38CC65448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72264" y="1772816"/>
              <a:ext cx="1130424" cy="1130424"/>
            </a:xfrm>
            <a:prstGeom prst="rect">
              <a:avLst/>
            </a:prstGeom>
          </p:spPr>
        </p:pic>
      </p:grpSp>
      <p:pic>
        <p:nvPicPr>
          <p:cNvPr id="15" name="Graphic 14" descr="Woman with solid fill">
            <a:extLst>
              <a:ext uri="{FF2B5EF4-FFF2-40B4-BE49-F238E27FC236}">
                <a16:creationId xmlns:a16="http://schemas.microsoft.com/office/drawing/2014/main" id="{E3551C1F-B2B0-4F1A-9354-13B8C4467C6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51623" y="1401110"/>
            <a:ext cx="371706" cy="371706"/>
          </a:xfrm>
          <a:prstGeom prst="rect">
            <a:avLst/>
          </a:prstGeom>
        </p:spPr>
      </p:pic>
      <p:sp>
        <p:nvSpPr>
          <p:cNvPr id="4" name="TextBox 3">
            <a:extLst>
              <a:ext uri="{FF2B5EF4-FFF2-40B4-BE49-F238E27FC236}">
                <a16:creationId xmlns:a16="http://schemas.microsoft.com/office/drawing/2014/main" id="{59A5BA7C-54A7-C1D7-E2C8-C6442336220D}"/>
              </a:ext>
            </a:extLst>
          </p:cNvPr>
          <p:cNvSpPr txBox="1"/>
          <p:nvPr/>
        </p:nvSpPr>
        <p:spPr>
          <a:xfrm>
            <a:off x="473559" y="6056640"/>
            <a:ext cx="11243296" cy="261610"/>
          </a:xfrm>
          <a:prstGeom prst="rect">
            <a:avLst/>
          </a:prstGeom>
          <a:noFill/>
        </p:spPr>
        <p:txBody>
          <a:bodyPr wrap="square">
            <a:spAutoFit/>
          </a:bodyPr>
          <a:lstStyle/>
          <a:p>
            <a:pPr algn="l">
              <a:lnSpc>
                <a:spcPct val="100000"/>
              </a:lnSpc>
              <a:spcBef>
                <a:spcPts val="600"/>
              </a:spcBef>
            </a:pPr>
            <a:r>
              <a:rPr lang="en-GB" sz="1100">
                <a:solidFill>
                  <a:schemeClr val="accent1"/>
                </a:solidFill>
              </a:rPr>
              <a:t>Source: Digitalization in the energy industry: The views of the C-suite, DNV 2023. Percentages reflect net agreement statements.</a:t>
            </a:r>
          </a:p>
        </p:txBody>
      </p:sp>
    </p:spTree>
    <p:extLst>
      <p:ext uri="{BB962C8B-B14F-4D97-AF65-F5344CB8AC3E}">
        <p14:creationId xmlns:p14="http://schemas.microsoft.com/office/powerpoint/2010/main" val="3230892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13">
            <a:extLst>
              <a:ext uri="{FF2B5EF4-FFF2-40B4-BE49-F238E27FC236}">
                <a16:creationId xmlns:a16="http://schemas.microsoft.com/office/drawing/2014/main" id="{9ECC86A1-ACFE-3CFA-1C56-303473F473E5}"/>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l="35754" r="14272"/>
          <a:stretch/>
        </p:blipFill>
        <p:spPr>
          <a:xfrm>
            <a:off x="6096000" y="0"/>
            <a:ext cx="6096001" cy="6861600"/>
          </a:xfrm>
          <a:prstGeom prst="rect">
            <a:avLst/>
          </a:prstGeom>
        </p:spPr>
      </p:pic>
      <p:sp>
        <p:nvSpPr>
          <p:cNvPr id="2" name="Title 1">
            <a:extLst>
              <a:ext uri="{FF2B5EF4-FFF2-40B4-BE49-F238E27FC236}">
                <a16:creationId xmlns:a16="http://schemas.microsoft.com/office/drawing/2014/main" id="{3527AA12-6CCB-4726-93FF-8B1B0EC54263}"/>
              </a:ext>
            </a:extLst>
          </p:cNvPr>
          <p:cNvSpPr>
            <a:spLocks noGrp="1"/>
          </p:cNvSpPr>
          <p:nvPr>
            <p:ph type="title"/>
          </p:nvPr>
        </p:nvSpPr>
        <p:spPr/>
        <p:txBody>
          <a:bodyPr/>
          <a:lstStyle/>
          <a:p>
            <a:r>
              <a:rPr lang="en-GB"/>
              <a:t>Biggest barriers to digitalization</a:t>
            </a:r>
            <a:endParaRPr lang="en-GB">
              <a:solidFill>
                <a:schemeClr val="tx2"/>
              </a:solidFill>
            </a:endParaRPr>
          </a:p>
        </p:txBody>
      </p:sp>
      <p:sp>
        <p:nvSpPr>
          <p:cNvPr id="16" name="Text Placeholder 15">
            <a:extLst>
              <a:ext uri="{FF2B5EF4-FFF2-40B4-BE49-F238E27FC236}">
                <a16:creationId xmlns:a16="http://schemas.microsoft.com/office/drawing/2014/main" id="{437869E7-51D7-C5C6-9288-BEF71905E623}"/>
              </a:ext>
            </a:extLst>
          </p:cNvPr>
          <p:cNvSpPr>
            <a:spLocks noGrp="1"/>
          </p:cNvSpPr>
          <p:nvPr>
            <p:ph type="body" sz="quarter" idx="14"/>
          </p:nvPr>
        </p:nvSpPr>
        <p:spPr/>
        <p:txBody>
          <a:bodyPr/>
          <a:lstStyle/>
          <a:p>
            <a:endParaRPr lang="en-GB" dirty="0"/>
          </a:p>
        </p:txBody>
      </p:sp>
      <p:sp>
        <p:nvSpPr>
          <p:cNvPr id="18" name="Text Placeholder 17">
            <a:extLst>
              <a:ext uri="{FF2B5EF4-FFF2-40B4-BE49-F238E27FC236}">
                <a16:creationId xmlns:a16="http://schemas.microsoft.com/office/drawing/2014/main" id="{1B325F05-7CD0-17A9-8417-D806F7E96537}"/>
              </a:ext>
            </a:extLst>
          </p:cNvPr>
          <p:cNvSpPr>
            <a:spLocks noGrp="1"/>
          </p:cNvSpPr>
          <p:nvPr>
            <p:ph type="body" sz="quarter" idx="22"/>
          </p:nvPr>
        </p:nvSpPr>
        <p:spPr/>
        <p:txBody>
          <a:bodyPr/>
          <a:lstStyle/>
          <a:p>
            <a:endParaRPr lang="en-GB"/>
          </a:p>
        </p:txBody>
      </p:sp>
      <p:sp>
        <p:nvSpPr>
          <p:cNvPr id="6" name="Slide Number Placeholder 5">
            <a:extLst>
              <a:ext uri="{FF2B5EF4-FFF2-40B4-BE49-F238E27FC236}">
                <a16:creationId xmlns:a16="http://schemas.microsoft.com/office/drawing/2014/main" id="{636EF7BC-0E6D-4690-B6A3-C0EE4F476627}"/>
              </a:ext>
            </a:extLst>
          </p:cNvPr>
          <p:cNvSpPr>
            <a:spLocks noGrp="1"/>
          </p:cNvSpPr>
          <p:nvPr>
            <p:ph type="sldNum" sz="quarter" idx="12"/>
          </p:nvPr>
        </p:nvSpPr>
        <p:spPr/>
        <p:txBody>
          <a:bodyPr/>
          <a:lstStyle/>
          <a:p>
            <a:fld id="{5BA07366-CB75-4AA8-9E5B-928B849F427C}" type="slidenum">
              <a:rPr lang="en-GB" smtClean="0"/>
              <a:pPr/>
              <a:t>7</a:t>
            </a:fld>
            <a:endParaRPr lang="en-GB"/>
          </a:p>
        </p:txBody>
      </p:sp>
      <p:grpSp>
        <p:nvGrpSpPr>
          <p:cNvPr id="10" name="Group 9">
            <a:extLst>
              <a:ext uri="{FF2B5EF4-FFF2-40B4-BE49-F238E27FC236}">
                <a16:creationId xmlns:a16="http://schemas.microsoft.com/office/drawing/2014/main" id="{C6FDEC88-706F-DAC0-9E65-757E9AEE82D0}"/>
              </a:ext>
            </a:extLst>
          </p:cNvPr>
          <p:cNvGrpSpPr/>
          <p:nvPr/>
        </p:nvGrpSpPr>
        <p:grpSpPr>
          <a:xfrm>
            <a:off x="539750" y="1730375"/>
            <a:ext cx="5468284" cy="641156"/>
            <a:chOff x="539750" y="1730375"/>
            <a:chExt cx="6888508" cy="641156"/>
          </a:xfrm>
        </p:grpSpPr>
        <p:sp>
          <p:nvSpPr>
            <p:cNvPr id="7" name="Content Placeholder 4">
              <a:extLst>
                <a:ext uri="{FF2B5EF4-FFF2-40B4-BE49-F238E27FC236}">
                  <a16:creationId xmlns:a16="http://schemas.microsoft.com/office/drawing/2014/main" id="{2B3ADCFE-2A30-49CC-9258-C3B0377FCFFE}"/>
                </a:ext>
              </a:extLst>
            </p:cNvPr>
            <p:cNvSpPr txBox="1">
              <a:spLocks/>
            </p:cNvSpPr>
            <p:nvPr/>
          </p:nvSpPr>
          <p:spPr>
            <a:xfrm>
              <a:off x="539750" y="1730375"/>
              <a:ext cx="6888508" cy="641156"/>
            </a:xfrm>
            <a:prstGeom prst="rect">
              <a:avLst/>
            </a:prstGeom>
            <a:solidFill>
              <a:schemeClr val="accent1"/>
            </a:solidFill>
          </p:spPr>
          <p:txBody>
            <a:bodyPr wrap="square" lIns="1296000" tIns="180000" rIns="180000" bIns="180000" anchor="ctr" anchorCtr="0">
              <a:noAutofit/>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a:lstStyle>
            <a:p>
              <a:pPr lvl="3"/>
              <a:r>
                <a:rPr lang="en-US" sz="2400" b="0">
                  <a:solidFill>
                    <a:schemeClr val="bg1"/>
                  </a:solidFill>
                </a:rPr>
                <a:t>Cost of digital technologies</a:t>
              </a:r>
              <a:endParaRPr lang="en-GB" sz="1400" b="0">
                <a:solidFill>
                  <a:schemeClr val="bg1"/>
                </a:solidFill>
              </a:endParaRPr>
            </a:p>
          </p:txBody>
        </p:sp>
        <p:pic>
          <p:nvPicPr>
            <p:cNvPr id="12" name="Graphic 11">
              <a:extLst>
                <a:ext uri="{FF2B5EF4-FFF2-40B4-BE49-F238E27FC236}">
                  <a16:creationId xmlns:a16="http://schemas.microsoft.com/office/drawing/2014/main" id="{98E01A40-2D1C-46E3-873C-1E840329850F}"/>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3200" y="1787788"/>
              <a:ext cx="739660" cy="543465"/>
            </a:xfrm>
            <a:prstGeom prst="rect">
              <a:avLst/>
            </a:prstGeom>
          </p:spPr>
        </p:pic>
      </p:grpSp>
      <p:grpSp>
        <p:nvGrpSpPr>
          <p:cNvPr id="13" name="Group 12">
            <a:extLst>
              <a:ext uri="{FF2B5EF4-FFF2-40B4-BE49-F238E27FC236}">
                <a16:creationId xmlns:a16="http://schemas.microsoft.com/office/drawing/2014/main" id="{9C157E30-600B-1967-DA31-C4D60957FBA8}"/>
              </a:ext>
            </a:extLst>
          </p:cNvPr>
          <p:cNvGrpSpPr/>
          <p:nvPr/>
        </p:nvGrpSpPr>
        <p:grpSpPr>
          <a:xfrm>
            <a:off x="537229" y="2502460"/>
            <a:ext cx="5468284" cy="641156"/>
            <a:chOff x="543470" y="2619804"/>
            <a:chExt cx="6888508" cy="641156"/>
          </a:xfrm>
        </p:grpSpPr>
        <p:sp>
          <p:nvSpPr>
            <p:cNvPr id="9" name="Content Placeholder 4">
              <a:extLst>
                <a:ext uri="{FF2B5EF4-FFF2-40B4-BE49-F238E27FC236}">
                  <a16:creationId xmlns:a16="http://schemas.microsoft.com/office/drawing/2014/main" id="{1F7CED80-F60D-4979-9A5B-1F6739945CF1}"/>
                </a:ext>
              </a:extLst>
            </p:cNvPr>
            <p:cNvSpPr txBox="1">
              <a:spLocks/>
            </p:cNvSpPr>
            <p:nvPr/>
          </p:nvSpPr>
          <p:spPr>
            <a:xfrm>
              <a:off x="543470" y="2619804"/>
              <a:ext cx="6888508" cy="641156"/>
            </a:xfrm>
            <a:prstGeom prst="rect">
              <a:avLst/>
            </a:prstGeom>
            <a:solidFill>
              <a:schemeClr val="accent1">
                <a:lumMod val="90000"/>
                <a:lumOff val="10000"/>
              </a:schemeClr>
            </a:solidFill>
          </p:spPr>
          <p:txBody>
            <a:bodyPr wrap="square" lIns="1296000" tIns="180000" rIns="180000" bIns="180000" anchor="ctr" anchorCtr="0">
              <a:noAutofit/>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a:lstStyle>
            <a:p>
              <a:pPr lvl="3"/>
              <a:r>
                <a:rPr lang="nb-NO" sz="2400" b="0">
                  <a:solidFill>
                    <a:schemeClr val="bg1"/>
                  </a:solidFill>
                </a:rPr>
                <a:t>Resistance to change</a:t>
              </a:r>
              <a:r>
                <a:rPr lang="en-US" sz="2400" b="0">
                  <a:solidFill>
                    <a:schemeClr val="bg1"/>
                  </a:solidFill>
                </a:rPr>
                <a:t> </a:t>
              </a:r>
              <a:endParaRPr lang="en-GB" sz="2400" b="0">
                <a:solidFill>
                  <a:schemeClr val="bg1"/>
                </a:solidFill>
              </a:endParaRPr>
            </a:p>
          </p:txBody>
        </p:sp>
        <p:pic>
          <p:nvPicPr>
            <p:cNvPr id="8" name="Graphic 7" descr="Questions outline">
              <a:extLst>
                <a:ext uri="{FF2B5EF4-FFF2-40B4-BE49-F238E27FC236}">
                  <a16:creationId xmlns:a16="http://schemas.microsoft.com/office/drawing/2014/main" id="{076DE978-39ED-4A8C-94CD-A8702FD7685C}"/>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9641" y="2641315"/>
              <a:ext cx="641113" cy="543465"/>
            </a:xfrm>
            <a:prstGeom prst="rect">
              <a:avLst/>
            </a:prstGeom>
          </p:spPr>
        </p:pic>
      </p:grpSp>
      <p:grpSp>
        <p:nvGrpSpPr>
          <p:cNvPr id="20" name="Group 19">
            <a:extLst>
              <a:ext uri="{FF2B5EF4-FFF2-40B4-BE49-F238E27FC236}">
                <a16:creationId xmlns:a16="http://schemas.microsoft.com/office/drawing/2014/main" id="{AEF6D2B7-39BE-12AE-DE89-0127695E8DD7}"/>
              </a:ext>
            </a:extLst>
          </p:cNvPr>
          <p:cNvGrpSpPr/>
          <p:nvPr/>
        </p:nvGrpSpPr>
        <p:grpSpPr>
          <a:xfrm>
            <a:off x="537229" y="4046630"/>
            <a:ext cx="5468284" cy="641156"/>
            <a:chOff x="537229" y="3995284"/>
            <a:chExt cx="6888508" cy="641156"/>
          </a:xfrm>
          <a:solidFill>
            <a:schemeClr val="accent2"/>
          </a:solidFill>
        </p:grpSpPr>
        <p:sp>
          <p:nvSpPr>
            <p:cNvPr id="11" name="Content Placeholder 4">
              <a:extLst>
                <a:ext uri="{FF2B5EF4-FFF2-40B4-BE49-F238E27FC236}">
                  <a16:creationId xmlns:a16="http://schemas.microsoft.com/office/drawing/2014/main" id="{5F35C70C-9173-42E0-BE76-8A8CFE4820C5}"/>
                </a:ext>
              </a:extLst>
            </p:cNvPr>
            <p:cNvSpPr txBox="1">
              <a:spLocks/>
            </p:cNvSpPr>
            <p:nvPr/>
          </p:nvSpPr>
          <p:spPr>
            <a:xfrm>
              <a:off x="537229" y="3995284"/>
              <a:ext cx="6888508" cy="641156"/>
            </a:xfrm>
            <a:prstGeom prst="rect">
              <a:avLst/>
            </a:prstGeom>
            <a:grpFill/>
          </p:spPr>
          <p:txBody>
            <a:bodyPr wrap="square" lIns="1296000" tIns="180000" rIns="180000" bIns="180000" anchor="ctr" anchorCtr="0">
              <a:noAutofit/>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a:lstStyle>
            <a:p>
              <a:pPr lvl="3"/>
              <a:r>
                <a:rPr lang="nb-NO" b="0"/>
                <a:t>Lack of investment </a:t>
              </a:r>
              <a:endParaRPr lang="en-GB" sz="1050">
                <a:solidFill>
                  <a:schemeClr val="tx2"/>
                </a:solidFill>
              </a:endParaRPr>
            </a:p>
          </p:txBody>
        </p:sp>
        <p:pic>
          <p:nvPicPr>
            <p:cNvPr id="17" name="Graphic 16" descr="Share outline">
              <a:extLst>
                <a:ext uri="{FF2B5EF4-FFF2-40B4-BE49-F238E27FC236}">
                  <a16:creationId xmlns:a16="http://schemas.microsoft.com/office/drawing/2014/main" id="{4754A8B6-58FF-456A-B8B3-04AB5FDB3788}"/>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3400" y="4037033"/>
              <a:ext cx="714856" cy="543465"/>
            </a:xfrm>
            <a:prstGeom prst="rect">
              <a:avLst/>
            </a:prstGeom>
          </p:spPr>
        </p:pic>
      </p:grpSp>
      <p:sp>
        <p:nvSpPr>
          <p:cNvPr id="3" name="TextBox 2">
            <a:extLst>
              <a:ext uri="{FF2B5EF4-FFF2-40B4-BE49-F238E27FC236}">
                <a16:creationId xmlns:a16="http://schemas.microsoft.com/office/drawing/2014/main" id="{2E62EA01-7CC9-248C-92FC-924CDB1067F6}"/>
              </a:ext>
            </a:extLst>
          </p:cNvPr>
          <p:cNvSpPr txBox="1"/>
          <p:nvPr/>
        </p:nvSpPr>
        <p:spPr>
          <a:xfrm>
            <a:off x="458873" y="6120377"/>
            <a:ext cx="5546640" cy="200055"/>
          </a:xfrm>
          <a:prstGeom prst="rect">
            <a:avLst/>
          </a:prstGeom>
          <a:noFill/>
        </p:spPr>
        <p:txBody>
          <a:bodyPr wrap="square">
            <a:spAutoFit/>
          </a:bodyPr>
          <a:lstStyle/>
          <a:p>
            <a:pPr algn="l">
              <a:lnSpc>
                <a:spcPct val="100000"/>
              </a:lnSpc>
              <a:spcBef>
                <a:spcPts val="600"/>
              </a:spcBef>
            </a:pPr>
            <a:r>
              <a:rPr lang="en-GB" sz="700">
                <a:solidFill>
                  <a:schemeClr val="accent1"/>
                </a:solidFill>
              </a:rPr>
              <a:t>Source: Digitalization in the energy industry: The views of the C-suite, DNV 2023. Percentages reflect net agreement statements.</a:t>
            </a:r>
          </a:p>
        </p:txBody>
      </p:sp>
      <p:grpSp>
        <p:nvGrpSpPr>
          <p:cNvPr id="5" name="Group 4">
            <a:extLst>
              <a:ext uri="{FF2B5EF4-FFF2-40B4-BE49-F238E27FC236}">
                <a16:creationId xmlns:a16="http://schemas.microsoft.com/office/drawing/2014/main" id="{19D8473D-38E3-6789-CBDB-C4EDED43E3F6}"/>
              </a:ext>
            </a:extLst>
          </p:cNvPr>
          <p:cNvGrpSpPr/>
          <p:nvPr/>
        </p:nvGrpSpPr>
        <p:grpSpPr>
          <a:xfrm>
            <a:off x="537229" y="4818714"/>
            <a:ext cx="5468284" cy="641156"/>
            <a:chOff x="537229" y="4818714"/>
            <a:chExt cx="6888508" cy="641156"/>
          </a:xfrm>
        </p:grpSpPr>
        <p:sp>
          <p:nvSpPr>
            <p:cNvPr id="22" name="Content Placeholder 4">
              <a:extLst>
                <a:ext uri="{FF2B5EF4-FFF2-40B4-BE49-F238E27FC236}">
                  <a16:creationId xmlns:a16="http://schemas.microsoft.com/office/drawing/2014/main" id="{504DFC72-B1D9-8744-8BB5-44844F825A5D}"/>
                </a:ext>
              </a:extLst>
            </p:cNvPr>
            <p:cNvSpPr txBox="1">
              <a:spLocks/>
            </p:cNvSpPr>
            <p:nvPr/>
          </p:nvSpPr>
          <p:spPr>
            <a:xfrm>
              <a:off x="537229" y="4818714"/>
              <a:ext cx="6888508" cy="641156"/>
            </a:xfrm>
            <a:prstGeom prst="rect">
              <a:avLst/>
            </a:prstGeom>
            <a:solidFill>
              <a:schemeClr val="accent2">
                <a:lumMod val="20000"/>
                <a:lumOff val="80000"/>
              </a:schemeClr>
            </a:solidFill>
          </p:spPr>
          <p:txBody>
            <a:bodyPr wrap="square" lIns="1296000" tIns="180000" rIns="180000" bIns="180000" anchor="ctr" anchorCtr="0">
              <a:noAutofit/>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a:lstStyle>
            <a:p>
              <a:pPr lvl="3"/>
              <a:r>
                <a:rPr lang="nb-NO" b="0" dirty="0"/>
                <a:t>Cyber security risk</a:t>
              </a:r>
              <a:endParaRPr lang="en-GB" sz="1050" dirty="0">
                <a:solidFill>
                  <a:schemeClr val="tx2"/>
                </a:solidFill>
              </a:endParaRPr>
            </a:p>
          </p:txBody>
        </p:sp>
        <p:pic>
          <p:nvPicPr>
            <p:cNvPr id="24" name="Graphic 23" descr="Shield Tick outline">
              <a:extLst>
                <a:ext uri="{FF2B5EF4-FFF2-40B4-BE49-F238E27FC236}">
                  <a16:creationId xmlns:a16="http://schemas.microsoft.com/office/drawing/2014/main" id="{B1B35A9B-0F4B-0CC4-9B8B-5B6E1D87F9E6}"/>
                </a:ext>
              </a:extLst>
            </p:cNvPr>
            <p:cNvPicPr>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3199" y="4867559"/>
              <a:ext cx="665057" cy="543465"/>
            </a:xfrm>
            <a:prstGeom prst="rect">
              <a:avLst/>
            </a:prstGeom>
          </p:spPr>
        </p:pic>
      </p:grpSp>
      <p:grpSp>
        <p:nvGrpSpPr>
          <p:cNvPr id="4" name="Group 3">
            <a:extLst>
              <a:ext uri="{FF2B5EF4-FFF2-40B4-BE49-F238E27FC236}">
                <a16:creationId xmlns:a16="http://schemas.microsoft.com/office/drawing/2014/main" id="{C9E4DE3D-C0E6-6F5C-8AB8-CAB2A058E2E8}"/>
              </a:ext>
            </a:extLst>
          </p:cNvPr>
          <p:cNvGrpSpPr/>
          <p:nvPr/>
        </p:nvGrpSpPr>
        <p:grpSpPr>
          <a:xfrm>
            <a:off x="540000" y="3274545"/>
            <a:ext cx="5468284" cy="641156"/>
            <a:chOff x="540000" y="3254884"/>
            <a:chExt cx="6888508" cy="641156"/>
          </a:xfrm>
        </p:grpSpPr>
        <p:sp>
          <p:nvSpPr>
            <p:cNvPr id="15" name="Content Placeholder 4">
              <a:extLst>
                <a:ext uri="{FF2B5EF4-FFF2-40B4-BE49-F238E27FC236}">
                  <a16:creationId xmlns:a16="http://schemas.microsoft.com/office/drawing/2014/main" id="{B35122C6-D1FD-453B-B664-877B9F3FDBEF}"/>
                </a:ext>
              </a:extLst>
            </p:cNvPr>
            <p:cNvSpPr txBox="1">
              <a:spLocks/>
            </p:cNvSpPr>
            <p:nvPr/>
          </p:nvSpPr>
          <p:spPr>
            <a:xfrm>
              <a:off x="540000" y="3254884"/>
              <a:ext cx="6888508" cy="641156"/>
            </a:xfrm>
            <a:prstGeom prst="rect">
              <a:avLst/>
            </a:prstGeom>
            <a:solidFill>
              <a:schemeClr val="accent4"/>
            </a:solidFill>
          </p:spPr>
          <p:txBody>
            <a:bodyPr wrap="square" lIns="1296000" tIns="180000" rIns="180000" bIns="180000" anchor="ctr" anchorCtr="0">
              <a:noAutofit/>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a:lstStyle>
            <a:p>
              <a:pPr lvl="3"/>
              <a:r>
                <a:rPr lang="nb-NO" b="0"/>
                <a:t>Lack of digital skills</a:t>
              </a:r>
              <a:endParaRPr lang="en-GB" sz="1600" b="0">
                <a:solidFill>
                  <a:schemeClr val="tx2"/>
                </a:solidFill>
              </a:endParaRPr>
            </a:p>
          </p:txBody>
        </p:sp>
        <p:pic>
          <p:nvPicPr>
            <p:cNvPr id="26" name="Graphic 25" descr="Idea outline">
              <a:extLst>
                <a:ext uri="{FF2B5EF4-FFF2-40B4-BE49-F238E27FC236}">
                  <a16:creationId xmlns:a16="http://schemas.microsoft.com/office/drawing/2014/main" id="{4309697B-0BB4-0FF6-C09D-BDEA0F36B5D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1777" y="3341122"/>
              <a:ext cx="645760" cy="506307"/>
            </a:xfrm>
            <a:prstGeom prst="rect">
              <a:avLst/>
            </a:prstGeom>
          </p:spPr>
        </p:pic>
      </p:grpSp>
      <p:sp>
        <p:nvSpPr>
          <p:cNvPr id="14" name="Arrow: Up 13">
            <a:extLst>
              <a:ext uri="{FF2B5EF4-FFF2-40B4-BE49-F238E27FC236}">
                <a16:creationId xmlns:a16="http://schemas.microsoft.com/office/drawing/2014/main" id="{60A67852-E964-88FB-9A84-FE6BAAE95187}"/>
              </a:ext>
            </a:extLst>
          </p:cNvPr>
          <p:cNvSpPr/>
          <p:nvPr/>
        </p:nvSpPr>
        <p:spPr>
          <a:xfrm flipH="1">
            <a:off x="1427139" y="3148326"/>
            <a:ext cx="229826" cy="1865532"/>
          </a:xfrm>
          <a:prstGeom prst="upArrow">
            <a:avLst/>
          </a:prstGeom>
          <a:solidFill>
            <a:srgbClr val="FF0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dirty="0" err="1">
              <a:solidFill>
                <a:srgbClr val="FF0000"/>
              </a:solidFill>
            </a:endParaRPr>
          </a:p>
        </p:txBody>
      </p:sp>
      <p:sp>
        <p:nvSpPr>
          <p:cNvPr id="19" name="Arrow: Up 18">
            <a:extLst>
              <a:ext uri="{FF2B5EF4-FFF2-40B4-BE49-F238E27FC236}">
                <a16:creationId xmlns:a16="http://schemas.microsoft.com/office/drawing/2014/main" id="{07D9B6E3-6F58-BBB4-1C47-17755FEAA07C}"/>
              </a:ext>
            </a:extLst>
          </p:cNvPr>
          <p:cNvSpPr/>
          <p:nvPr/>
        </p:nvSpPr>
        <p:spPr>
          <a:xfrm flipH="1">
            <a:off x="5016210" y="2433684"/>
            <a:ext cx="229826" cy="713747"/>
          </a:xfrm>
          <a:prstGeom prst="upArrow">
            <a:avLst/>
          </a:prstGeom>
          <a:solidFill>
            <a:srgbClr val="FF0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dirty="0" err="1">
              <a:solidFill>
                <a:srgbClr val="FF0000"/>
              </a:solidFill>
            </a:endParaRPr>
          </a:p>
        </p:txBody>
      </p:sp>
    </p:spTree>
    <p:extLst>
      <p:ext uri="{BB962C8B-B14F-4D97-AF65-F5344CB8AC3E}">
        <p14:creationId xmlns:p14="http://schemas.microsoft.com/office/powerpoint/2010/main" val="1005261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FA9BB-EC5F-E0E4-B5BF-A9441EE143FD}"/>
              </a:ext>
            </a:extLst>
          </p:cNvPr>
          <p:cNvSpPr>
            <a:spLocks noGrp="1"/>
          </p:cNvSpPr>
          <p:nvPr>
            <p:ph type="title"/>
          </p:nvPr>
        </p:nvSpPr>
        <p:spPr/>
        <p:txBody>
          <a:bodyPr/>
          <a:lstStyle/>
          <a:p>
            <a:r>
              <a:rPr lang="en-GB"/>
              <a:t>New regulations and requirements to trustworthy AI</a:t>
            </a:r>
          </a:p>
        </p:txBody>
      </p:sp>
      <p:sp>
        <p:nvSpPr>
          <p:cNvPr id="4" name="Slide Number Placeholder 3">
            <a:extLst>
              <a:ext uri="{FF2B5EF4-FFF2-40B4-BE49-F238E27FC236}">
                <a16:creationId xmlns:a16="http://schemas.microsoft.com/office/drawing/2014/main" id="{EFB4E052-E1F8-3B67-E8A0-2D8FAAF3BDCA}"/>
              </a:ext>
            </a:extLst>
          </p:cNvPr>
          <p:cNvSpPr>
            <a:spLocks noGrp="1"/>
          </p:cNvSpPr>
          <p:nvPr>
            <p:ph type="sldNum" sz="quarter" idx="12"/>
          </p:nvPr>
        </p:nvSpPr>
        <p:spPr/>
        <p:txBody>
          <a:bodyPr/>
          <a:lstStyle/>
          <a:p>
            <a:fld id="{5BA07366-CB75-4AA8-9E5B-928B849F427C}" type="slidenum">
              <a:rPr lang="en-GB" smtClean="0"/>
              <a:t>8</a:t>
            </a:fld>
            <a:endParaRPr lang="en-GB"/>
          </a:p>
        </p:txBody>
      </p:sp>
      <p:grpSp>
        <p:nvGrpSpPr>
          <p:cNvPr id="3" name="Group 2">
            <a:extLst>
              <a:ext uri="{FF2B5EF4-FFF2-40B4-BE49-F238E27FC236}">
                <a16:creationId xmlns:a16="http://schemas.microsoft.com/office/drawing/2014/main" id="{923F419C-E44B-7100-653D-300396B32DE3}"/>
              </a:ext>
            </a:extLst>
          </p:cNvPr>
          <p:cNvGrpSpPr/>
          <p:nvPr/>
        </p:nvGrpSpPr>
        <p:grpSpPr>
          <a:xfrm>
            <a:off x="47328" y="1421682"/>
            <a:ext cx="4176464" cy="4887661"/>
            <a:chOff x="47328" y="1421682"/>
            <a:chExt cx="4176464" cy="4887661"/>
          </a:xfrm>
        </p:grpSpPr>
        <p:pic>
          <p:nvPicPr>
            <p:cNvPr id="8" name="Picture 7">
              <a:extLst>
                <a:ext uri="{FF2B5EF4-FFF2-40B4-BE49-F238E27FC236}">
                  <a16:creationId xmlns:a16="http://schemas.microsoft.com/office/drawing/2014/main" id="{D8460899-498E-018C-F5D3-2064328FF482}"/>
                </a:ext>
              </a:extLst>
            </p:cNvPr>
            <p:cNvPicPr>
              <a:picLocks noChangeAspect="1"/>
            </p:cNvPicPr>
            <p:nvPr/>
          </p:nvPicPr>
          <p:blipFill rotWithShape="1">
            <a:blip r:embed="rId3"/>
            <a:srcRect t="-1" b="22855"/>
            <a:stretch/>
          </p:blipFill>
          <p:spPr>
            <a:xfrm>
              <a:off x="263352" y="4330904"/>
              <a:ext cx="3744659" cy="1978439"/>
            </a:xfrm>
            <a:prstGeom prst="rect">
              <a:avLst/>
            </a:prstGeom>
            <a:ln>
              <a:solidFill>
                <a:schemeClr val="accent1"/>
              </a:solidFill>
            </a:ln>
            <a:effectLst>
              <a:outerShdw blurRad="190500" dist="228600" dir="2700000" algn="ctr">
                <a:srgbClr val="000000">
                  <a:alpha val="30000"/>
                </a:srgbClr>
              </a:outerShdw>
            </a:effectLst>
          </p:spPr>
        </p:pic>
        <p:pic>
          <p:nvPicPr>
            <p:cNvPr id="9" name="Picture 8">
              <a:extLst>
                <a:ext uri="{FF2B5EF4-FFF2-40B4-BE49-F238E27FC236}">
                  <a16:creationId xmlns:a16="http://schemas.microsoft.com/office/drawing/2014/main" id="{6CE35828-1C5C-4324-6536-31E280FF6219}"/>
                </a:ext>
              </a:extLst>
            </p:cNvPr>
            <p:cNvPicPr>
              <a:picLocks noChangeAspect="1"/>
            </p:cNvPicPr>
            <p:nvPr/>
          </p:nvPicPr>
          <p:blipFill rotWithShape="1">
            <a:blip r:embed="rId4"/>
            <a:srcRect l="105" t="11121" r="1001" b="2281"/>
            <a:stretch/>
          </p:blipFill>
          <p:spPr>
            <a:xfrm>
              <a:off x="263352" y="2441422"/>
              <a:ext cx="3728956" cy="1713304"/>
            </a:xfrm>
            <a:prstGeom prst="rect">
              <a:avLst/>
            </a:prstGeom>
            <a:ln>
              <a:solidFill>
                <a:schemeClr val="accent1"/>
              </a:solidFill>
            </a:ln>
            <a:effectLst>
              <a:outerShdw blurRad="190500" dist="228600" dir="2700000" algn="ctr">
                <a:srgbClr val="000000">
                  <a:alpha val="30000"/>
                </a:srgbClr>
              </a:outerShdw>
            </a:effectLst>
          </p:spPr>
        </p:pic>
        <p:sp>
          <p:nvSpPr>
            <p:cNvPr id="14" name="Rectangle 13">
              <a:extLst>
                <a:ext uri="{FF2B5EF4-FFF2-40B4-BE49-F238E27FC236}">
                  <a16:creationId xmlns:a16="http://schemas.microsoft.com/office/drawing/2014/main" id="{6A9C3934-A0CA-7CF6-32A0-8D58F9494092}"/>
                </a:ext>
              </a:extLst>
            </p:cNvPr>
            <p:cNvSpPr/>
            <p:nvPr/>
          </p:nvSpPr>
          <p:spPr>
            <a:xfrm>
              <a:off x="247649" y="2003742"/>
              <a:ext cx="3744659" cy="435331"/>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3000"/>
                </a:lnSpc>
                <a:spcBef>
                  <a:spcPct val="0"/>
                </a:spcBef>
                <a:spcAft>
                  <a:spcPts val="0"/>
                </a:spcAft>
                <a:buClrTx/>
                <a:buSzTx/>
                <a:buFontTx/>
                <a:buNone/>
                <a:tabLst/>
                <a:defRPr/>
              </a:pPr>
              <a:r>
                <a:rPr kumimoji="0" lang="en-GB" sz="1600" b="1" i="0" u="none" strike="noStrike" kern="1200" cap="none" spc="0" normalizeH="0" baseline="0" noProof="0">
                  <a:ln>
                    <a:noFill/>
                  </a:ln>
                  <a:solidFill>
                    <a:schemeClr val="accent1"/>
                  </a:solidFill>
                  <a:effectLst/>
                  <a:uLnTx/>
                  <a:uFillTx/>
                  <a:latin typeface="Arial"/>
                  <a:ea typeface="+mj-ea"/>
                  <a:cs typeface="+mj-cs"/>
                </a:rPr>
                <a:t>The EU AI Act</a:t>
              </a:r>
            </a:p>
          </p:txBody>
        </p:sp>
        <p:sp>
          <p:nvSpPr>
            <p:cNvPr id="19" name="Rectangle 18">
              <a:extLst>
                <a:ext uri="{FF2B5EF4-FFF2-40B4-BE49-F238E27FC236}">
                  <a16:creationId xmlns:a16="http://schemas.microsoft.com/office/drawing/2014/main" id="{A85FBA0A-A37C-11F6-F8D1-24D5FD2B88F2}"/>
                </a:ext>
              </a:extLst>
            </p:cNvPr>
            <p:cNvSpPr/>
            <p:nvPr/>
          </p:nvSpPr>
          <p:spPr>
            <a:xfrm>
              <a:off x="47328" y="1421682"/>
              <a:ext cx="4176464" cy="432048"/>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r>
                <a:rPr lang="en-GB" sz="2000"/>
                <a:t>Regulations</a:t>
              </a:r>
            </a:p>
          </p:txBody>
        </p:sp>
      </p:grpSp>
      <p:grpSp>
        <p:nvGrpSpPr>
          <p:cNvPr id="6" name="Group 5">
            <a:extLst>
              <a:ext uri="{FF2B5EF4-FFF2-40B4-BE49-F238E27FC236}">
                <a16:creationId xmlns:a16="http://schemas.microsoft.com/office/drawing/2014/main" id="{6F99FA8E-C7AD-9766-421B-01D440DCCA28}"/>
              </a:ext>
            </a:extLst>
          </p:cNvPr>
          <p:cNvGrpSpPr/>
          <p:nvPr/>
        </p:nvGrpSpPr>
        <p:grpSpPr>
          <a:xfrm>
            <a:off x="4295800" y="1426196"/>
            <a:ext cx="6896456" cy="4386271"/>
            <a:chOff x="4295800" y="1426196"/>
            <a:chExt cx="6896456" cy="4386271"/>
          </a:xfrm>
        </p:grpSpPr>
        <p:sp>
          <p:nvSpPr>
            <p:cNvPr id="21" name="Rectangle 20">
              <a:extLst>
                <a:ext uri="{FF2B5EF4-FFF2-40B4-BE49-F238E27FC236}">
                  <a16:creationId xmlns:a16="http://schemas.microsoft.com/office/drawing/2014/main" id="{1346EEE8-AE6B-024F-776A-3308419FF4BE}"/>
                </a:ext>
              </a:extLst>
            </p:cNvPr>
            <p:cNvSpPr/>
            <p:nvPr/>
          </p:nvSpPr>
          <p:spPr>
            <a:xfrm>
              <a:off x="4295800" y="1426196"/>
              <a:ext cx="6896456" cy="432048"/>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r>
                <a:rPr lang="en-GB" sz="2000"/>
                <a:t>Requirements</a:t>
              </a:r>
            </a:p>
          </p:txBody>
        </p:sp>
        <p:sp>
          <p:nvSpPr>
            <p:cNvPr id="10" name="TextBox 9">
              <a:extLst>
                <a:ext uri="{FF2B5EF4-FFF2-40B4-BE49-F238E27FC236}">
                  <a16:creationId xmlns:a16="http://schemas.microsoft.com/office/drawing/2014/main" id="{2B716667-27E3-B03B-5F7B-B91126475939}"/>
                </a:ext>
              </a:extLst>
            </p:cNvPr>
            <p:cNvSpPr txBox="1"/>
            <p:nvPr/>
          </p:nvSpPr>
          <p:spPr>
            <a:xfrm>
              <a:off x="5387347" y="2221408"/>
              <a:ext cx="5400600" cy="615553"/>
            </a:xfrm>
            <a:prstGeom prst="rect">
              <a:avLst/>
            </a:prstGeom>
            <a:noFill/>
          </p:spPr>
          <p:txBody>
            <a:bodyPr wrap="square" lIns="0" tIns="0" rIns="0" bIns="0" rtlCol="0">
              <a:spAutoFit/>
            </a:bodyPr>
            <a:lstStyle/>
            <a:p>
              <a:pPr algn="l">
                <a:lnSpc>
                  <a:spcPct val="100000"/>
                </a:lnSpc>
                <a:spcBef>
                  <a:spcPts val="600"/>
                </a:spcBef>
              </a:pPr>
              <a:r>
                <a:rPr lang="en-GB" sz="2000">
                  <a:solidFill>
                    <a:schemeClr val="accent1"/>
                  </a:solidFill>
                </a:rPr>
                <a:t>Upcoming regulation will set requirements to </a:t>
              </a:r>
              <a:r>
                <a:rPr lang="en-GB" sz="2000" b="1">
                  <a:solidFill>
                    <a:schemeClr val="accent1"/>
                  </a:solidFill>
                </a:rPr>
                <a:t>Trustworthy </a:t>
              </a:r>
              <a:r>
                <a:rPr lang="en-GB" sz="2000">
                  <a:solidFill>
                    <a:schemeClr val="accent1"/>
                  </a:solidFill>
                </a:rPr>
                <a:t>and</a:t>
              </a:r>
              <a:r>
                <a:rPr lang="en-GB" sz="2000" b="1">
                  <a:solidFill>
                    <a:schemeClr val="accent1"/>
                  </a:solidFill>
                </a:rPr>
                <a:t> Responsible AI</a:t>
              </a:r>
            </a:p>
          </p:txBody>
        </p:sp>
        <p:sp>
          <p:nvSpPr>
            <p:cNvPr id="11" name="TextBox 10">
              <a:extLst>
                <a:ext uri="{FF2B5EF4-FFF2-40B4-BE49-F238E27FC236}">
                  <a16:creationId xmlns:a16="http://schemas.microsoft.com/office/drawing/2014/main" id="{E6480678-F0D8-53F1-63F3-731227E4ED10}"/>
                </a:ext>
              </a:extLst>
            </p:cNvPr>
            <p:cNvSpPr txBox="1"/>
            <p:nvPr/>
          </p:nvSpPr>
          <p:spPr>
            <a:xfrm>
              <a:off x="6302026" y="5422000"/>
              <a:ext cx="1573560" cy="169277"/>
            </a:xfrm>
            <a:prstGeom prst="rect">
              <a:avLst/>
            </a:prstGeom>
            <a:noFill/>
          </p:spPr>
          <p:txBody>
            <a:bodyPr wrap="square" lIns="0" tIns="0" rIns="0" bIns="0" rtlCol="0">
              <a:spAutoFit/>
            </a:bodyPr>
            <a:lstStyle/>
            <a:p>
              <a:pPr algn="l">
                <a:lnSpc>
                  <a:spcPct val="100000"/>
                </a:lnSpc>
                <a:spcBef>
                  <a:spcPts val="600"/>
                </a:spcBef>
              </a:pPr>
              <a:r>
                <a:rPr lang="en-GB" sz="1100">
                  <a:solidFill>
                    <a:schemeClr val="accent1"/>
                  </a:solidFill>
                </a:rPr>
                <a:t>Security</a:t>
              </a:r>
              <a:endParaRPr lang="en-GB" sz="1100" b="1">
                <a:solidFill>
                  <a:schemeClr val="accent1"/>
                </a:solidFill>
              </a:endParaRPr>
            </a:p>
          </p:txBody>
        </p:sp>
        <p:pic>
          <p:nvPicPr>
            <p:cNvPr id="12" name="Graphic 11" descr="Microscope with solid fill">
              <a:extLst>
                <a:ext uri="{FF2B5EF4-FFF2-40B4-BE49-F238E27FC236}">
                  <a16:creationId xmlns:a16="http://schemas.microsoft.com/office/drawing/2014/main" id="{A9D357C3-3011-7CCF-720C-63A3DA8791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69526" y="3832381"/>
              <a:ext cx="644691" cy="644691"/>
            </a:xfrm>
            <a:prstGeom prst="rect">
              <a:avLst/>
            </a:prstGeom>
          </p:spPr>
        </p:pic>
        <p:pic>
          <p:nvPicPr>
            <p:cNvPr id="13" name="Graphic 12" descr="Weights Uneven with solid fill">
              <a:extLst>
                <a:ext uri="{FF2B5EF4-FFF2-40B4-BE49-F238E27FC236}">
                  <a16:creationId xmlns:a16="http://schemas.microsoft.com/office/drawing/2014/main" id="{E4FC4373-2DA5-5C2E-DEE2-2F746B913F6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75498" y="4570052"/>
              <a:ext cx="538935" cy="538935"/>
            </a:xfrm>
            <a:prstGeom prst="rect">
              <a:avLst/>
            </a:prstGeom>
          </p:spPr>
        </p:pic>
        <p:pic>
          <p:nvPicPr>
            <p:cNvPr id="15" name="Graphic 14" descr="Database with solid fill">
              <a:extLst>
                <a:ext uri="{FF2B5EF4-FFF2-40B4-BE49-F238E27FC236}">
                  <a16:creationId xmlns:a16="http://schemas.microsoft.com/office/drawing/2014/main" id="{443D87FF-AAC4-9CBB-2578-F27A0735DAD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22404" y="4671227"/>
              <a:ext cx="538935" cy="538935"/>
            </a:xfrm>
            <a:prstGeom prst="rect">
              <a:avLst/>
            </a:prstGeom>
          </p:spPr>
        </p:pic>
        <p:pic>
          <p:nvPicPr>
            <p:cNvPr id="16" name="Graphic 15" descr="Warning with solid fill">
              <a:extLst>
                <a:ext uri="{FF2B5EF4-FFF2-40B4-BE49-F238E27FC236}">
                  <a16:creationId xmlns:a16="http://schemas.microsoft.com/office/drawing/2014/main" id="{6EA799B1-8998-E9F6-ADD0-6BF5CB22BBD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22404" y="3134556"/>
              <a:ext cx="538935" cy="538935"/>
            </a:xfrm>
            <a:prstGeom prst="rect">
              <a:avLst/>
            </a:prstGeom>
          </p:spPr>
        </p:pic>
        <p:pic>
          <p:nvPicPr>
            <p:cNvPr id="17" name="Graphic 16" descr="Shield Tick with solid fill">
              <a:extLst>
                <a:ext uri="{FF2B5EF4-FFF2-40B4-BE49-F238E27FC236}">
                  <a16:creationId xmlns:a16="http://schemas.microsoft.com/office/drawing/2014/main" id="{623042E5-074D-6799-81FD-6E1C337796D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75498" y="3866572"/>
              <a:ext cx="538935" cy="538935"/>
            </a:xfrm>
            <a:prstGeom prst="rect">
              <a:avLst/>
            </a:prstGeom>
          </p:spPr>
        </p:pic>
        <p:pic>
          <p:nvPicPr>
            <p:cNvPr id="22" name="Graphic 21" descr="Lock with solid fill">
              <a:extLst>
                <a:ext uri="{FF2B5EF4-FFF2-40B4-BE49-F238E27FC236}">
                  <a16:creationId xmlns:a16="http://schemas.microsoft.com/office/drawing/2014/main" id="{DA9BBD10-CDC4-671A-3242-2819B6E9317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675498" y="5273532"/>
              <a:ext cx="538935" cy="538935"/>
            </a:xfrm>
            <a:prstGeom prst="rect">
              <a:avLst/>
            </a:prstGeom>
          </p:spPr>
        </p:pic>
        <p:pic>
          <p:nvPicPr>
            <p:cNvPr id="23" name="Graphic 22" descr="Bullseye with solid fill">
              <a:extLst>
                <a:ext uri="{FF2B5EF4-FFF2-40B4-BE49-F238E27FC236}">
                  <a16:creationId xmlns:a16="http://schemas.microsoft.com/office/drawing/2014/main" id="{BA2A01E5-4043-13FA-EB8D-47D2B8475E2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75498" y="3163092"/>
              <a:ext cx="538935" cy="538935"/>
            </a:xfrm>
            <a:prstGeom prst="rect">
              <a:avLst/>
            </a:prstGeom>
          </p:spPr>
        </p:pic>
        <p:sp>
          <p:nvSpPr>
            <p:cNvPr id="24" name="TextBox 23">
              <a:extLst>
                <a:ext uri="{FF2B5EF4-FFF2-40B4-BE49-F238E27FC236}">
                  <a16:creationId xmlns:a16="http://schemas.microsoft.com/office/drawing/2014/main" id="{17E1E0FA-8444-341E-E903-9D850F2ED089}"/>
                </a:ext>
              </a:extLst>
            </p:cNvPr>
            <p:cNvSpPr txBox="1"/>
            <p:nvPr/>
          </p:nvSpPr>
          <p:spPr>
            <a:xfrm>
              <a:off x="8987966" y="3316217"/>
              <a:ext cx="1573560" cy="169277"/>
            </a:xfrm>
            <a:prstGeom prst="rect">
              <a:avLst/>
            </a:prstGeom>
            <a:noFill/>
          </p:spPr>
          <p:txBody>
            <a:bodyPr wrap="square" lIns="0" tIns="0" rIns="0" bIns="0" rtlCol="0">
              <a:spAutoFit/>
            </a:bodyPr>
            <a:lstStyle/>
            <a:p>
              <a:pPr algn="l">
                <a:lnSpc>
                  <a:spcPct val="100000"/>
                </a:lnSpc>
                <a:spcBef>
                  <a:spcPts val="600"/>
                </a:spcBef>
              </a:pPr>
              <a:r>
                <a:rPr lang="en-GB" sz="1100">
                  <a:solidFill>
                    <a:schemeClr val="accent1"/>
                  </a:solidFill>
                </a:rPr>
                <a:t>Safety</a:t>
              </a:r>
              <a:endParaRPr lang="en-GB" sz="1100" b="1">
                <a:solidFill>
                  <a:schemeClr val="accent1"/>
                </a:solidFill>
              </a:endParaRPr>
            </a:p>
          </p:txBody>
        </p:sp>
        <p:sp>
          <p:nvSpPr>
            <p:cNvPr id="25" name="TextBox 24">
              <a:extLst>
                <a:ext uri="{FF2B5EF4-FFF2-40B4-BE49-F238E27FC236}">
                  <a16:creationId xmlns:a16="http://schemas.microsoft.com/office/drawing/2014/main" id="{5609EABF-473F-1689-E7BE-8D59825F542D}"/>
                </a:ext>
              </a:extLst>
            </p:cNvPr>
            <p:cNvSpPr txBox="1"/>
            <p:nvPr/>
          </p:nvSpPr>
          <p:spPr>
            <a:xfrm>
              <a:off x="6306082" y="3866572"/>
              <a:ext cx="1317688" cy="338554"/>
            </a:xfrm>
            <a:prstGeom prst="rect">
              <a:avLst/>
            </a:prstGeom>
            <a:noFill/>
          </p:spPr>
          <p:txBody>
            <a:bodyPr wrap="square" lIns="0" tIns="0" rIns="0" bIns="0" rtlCol="0">
              <a:spAutoFit/>
            </a:bodyPr>
            <a:lstStyle/>
            <a:p>
              <a:pPr algn="l">
                <a:lnSpc>
                  <a:spcPct val="100000"/>
                </a:lnSpc>
                <a:spcBef>
                  <a:spcPts val="600"/>
                </a:spcBef>
              </a:pPr>
              <a:r>
                <a:rPr lang="en-GB" sz="1100">
                  <a:solidFill>
                    <a:schemeClr val="accent1"/>
                  </a:solidFill>
                </a:rPr>
                <a:t>Robustness    Reliability Resilience</a:t>
              </a:r>
              <a:endParaRPr lang="en-GB" sz="1100" b="1">
                <a:solidFill>
                  <a:schemeClr val="accent1"/>
                </a:solidFill>
              </a:endParaRPr>
            </a:p>
          </p:txBody>
        </p:sp>
        <p:sp>
          <p:nvSpPr>
            <p:cNvPr id="26" name="TextBox 25">
              <a:extLst>
                <a:ext uri="{FF2B5EF4-FFF2-40B4-BE49-F238E27FC236}">
                  <a16:creationId xmlns:a16="http://schemas.microsoft.com/office/drawing/2014/main" id="{6B5E1B06-E173-552E-9D07-3B24B3DB95FE}"/>
                </a:ext>
              </a:extLst>
            </p:cNvPr>
            <p:cNvSpPr txBox="1"/>
            <p:nvPr/>
          </p:nvSpPr>
          <p:spPr>
            <a:xfrm>
              <a:off x="8987966" y="3866572"/>
              <a:ext cx="1788554" cy="338554"/>
            </a:xfrm>
            <a:prstGeom prst="rect">
              <a:avLst/>
            </a:prstGeom>
            <a:noFill/>
          </p:spPr>
          <p:txBody>
            <a:bodyPr wrap="square" lIns="0" tIns="0" rIns="0" bIns="0" rtlCol="0">
              <a:spAutoFit/>
            </a:bodyPr>
            <a:lstStyle/>
            <a:p>
              <a:pPr algn="l">
                <a:lnSpc>
                  <a:spcPct val="100000"/>
                </a:lnSpc>
                <a:spcBef>
                  <a:spcPts val="600"/>
                </a:spcBef>
              </a:pPr>
              <a:r>
                <a:rPr lang="en-GB" sz="1100">
                  <a:solidFill>
                    <a:schemeClr val="accent1"/>
                  </a:solidFill>
                </a:rPr>
                <a:t>Explainability Interpretability Transparency</a:t>
              </a:r>
              <a:endParaRPr lang="en-GB" sz="1100" b="1">
                <a:solidFill>
                  <a:schemeClr val="accent1"/>
                </a:solidFill>
              </a:endParaRPr>
            </a:p>
          </p:txBody>
        </p:sp>
        <p:sp>
          <p:nvSpPr>
            <p:cNvPr id="27" name="TextBox 26">
              <a:extLst>
                <a:ext uri="{FF2B5EF4-FFF2-40B4-BE49-F238E27FC236}">
                  <a16:creationId xmlns:a16="http://schemas.microsoft.com/office/drawing/2014/main" id="{CE55C16B-CBFC-513F-0299-FA5367ABACD4}"/>
                </a:ext>
              </a:extLst>
            </p:cNvPr>
            <p:cNvSpPr txBox="1"/>
            <p:nvPr/>
          </p:nvSpPr>
          <p:spPr>
            <a:xfrm>
              <a:off x="6302026" y="4786805"/>
              <a:ext cx="971785" cy="169277"/>
            </a:xfrm>
            <a:prstGeom prst="rect">
              <a:avLst/>
            </a:prstGeom>
            <a:noFill/>
          </p:spPr>
          <p:txBody>
            <a:bodyPr wrap="square" lIns="0" tIns="0" rIns="0" bIns="0" rtlCol="0">
              <a:spAutoFit/>
            </a:bodyPr>
            <a:lstStyle/>
            <a:p>
              <a:pPr algn="l">
                <a:lnSpc>
                  <a:spcPct val="100000"/>
                </a:lnSpc>
                <a:spcBef>
                  <a:spcPts val="600"/>
                </a:spcBef>
              </a:pPr>
              <a:r>
                <a:rPr lang="en-GB" sz="1100">
                  <a:solidFill>
                    <a:schemeClr val="accent1"/>
                  </a:solidFill>
                </a:rPr>
                <a:t>Bias Fairness</a:t>
              </a:r>
              <a:endParaRPr lang="en-GB" sz="1100" b="1">
                <a:solidFill>
                  <a:schemeClr val="accent1"/>
                </a:solidFill>
              </a:endParaRPr>
            </a:p>
          </p:txBody>
        </p:sp>
        <p:sp>
          <p:nvSpPr>
            <p:cNvPr id="28" name="TextBox 27">
              <a:extLst>
                <a:ext uri="{FF2B5EF4-FFF2-40B4-BE49-F238E27FC236}">
                  <a16:creationId xmlns:a16="http://schemas.microsoft.com/office/drawing/2014/main" id="{8C879F2A-BB48-245C-02CD-C23EB975D2B6}"/>
                </a:ext>
              </a:extLst>
            </p:cNvPr>
            <p:cNvSpPr txBox="1"/>
            <p:nvPr/>
          </p:nvSpPr>
          <p:spPr>
            <a:xfrm>
              <a:off x="8987966" y="4786805"/>
              <a:ext cx="1573560" cy="169277"/>
            </a:xfrm>
            <a:prstGeom prst="rect">
              <a:avLst/>
            </a:prstGeom>
            <a:noFill/>
          </p:spPr>
          <p:txBody>
            <a:bodyPr wrap="square" lIns="0" tIns="0" rIns="0" bIns="0" rtlCol="0">
              <a:spAutoFit/>
            </a:bodyPr>
            <a:lstStyle/>
            <a:p>
              <a:pPr algn="l">
                <a:lnSpc>
                  <a:spcPct val="100000"/>
                </a:lnSpc>
                <a:spcBef>
                  <a:spcPts val="600"/>
                </a:spcBef>
              </a:pPr>
              <a:r>
                <a:rPr lang="en-GB" sz="1100">
                  <a:solidFill>
                    <a:schemeClr val="accent1"/>
                  </a:solidFill>
                </a:rPr>
                <a:t>Data quality</a:t>
              </a:r>
              <a:endParaRPr lang="en-GB" sz="1100" b="1">
                <a:solidFill>
                  <a:schemeClr val="accent1"/>
                </a:solidFill>
              </a:endParaRPr>
            </a:p>
          </p:txBody>
        </p:sp>
        <p:sp>
          <p:nvSpPr>
            <p:cNvPr id="29" name="TextBox 28">
              <a:extLst>
                <a:ext uri="{FF2B5EF4-FFF2-40B4-BE49-F238E27FC236}">
                  <a16:creationId xmlns:a16="http://schemas.microsoft.com/office/drawing/2014/main" id="{E29F28CF-44BB-9BAD-3859-F2F5DFC75F32}"/>
                </a:ext>
              </a:extLst>
            </p:cNvPr>
            <p:cNvSpPr txBox="1"/>
            <p:nvPr/>
          </p:nvSpPr>
          <p:spPr>
            <a:xfrm>
              <a:off x="6316650" y="3316217"/>
              <a:ext cx="1573560" cy="169277"/>
            </a:xfrm>
            <a:prstGeom prst="rect">
              <a:avLst/>
            </a:prstGeom>
            <a:noFill/>
          </p:spPr>
          <p:txBody>
            <a:bodyPr wrap="square" lIns="0" tIns="0" rIns="0" bIns="0" rtlCol="0">
              <a:spAutoFit/>
            </a:bodyPr>
            <a:lstStyle/>
            <a:p>
              <a:pPr algn="l">
                <a:lnSpc>
                  <a:spcPct val="100000"/>
                </a:lnSpc>
                <a:spcBef>
                  <a:spcPts val="600"/>
                </a:spcBef>
              </a:pPr>
              <a:r>
                <a:rPr lang="en-GB" sz="1100">
                  <a:solidFill>
                    <a:schemeClr val="accent1"/>
                  </a:solidFill>
                </a:rPr>
                <a:t>Accuracy</a:t>
              </a:r>
              <a:endParaRPr lang="en-GB" sz="1100" b="1">
                <a:solidFill>
                  <a:schemeClr val="accent1"/>
                </a:solidFill>
              </a:endParaRPr>
            </a:p>
          </p:txBody>
        </p:sp>
        <p:sp>
          <p:nvSpPr>
            <p:cNvPr id="30" name="TextBox 29">
              <a:extLst>
                <a:ext uri="{FF2B5EF4-FFF2-40B4-BE49-F238E27FC236}">
                  <a16:creationId xmlns:a16="http://schemas.microsoft.com/office/drawing/2014/main" id="{CB662954-0A1A-BABA-3A48-A80BFC970F61}"/>
                </a:ext>
              </a:extLst>
            </p:cNvPr>
            <p:cNvSpPr txBox="1"/>
            <p:nvPr/>
          </p:nvSpPr>
          <p:spPr>
            <a:xfrm>
              <a:off x="8987966" y="5422000"/>
              <a:ext cx="1573560" cy="169277"/>
            </a:xfrm>
            <a:prstGeom prst="rect">
              <a:avLst/>
            </a:prstGeom>
            <a:noFill/>
          </p:spPr>
          <p:txBody>
            <a:bodyPr wrap="square" lIns="0" tIns="0" rIns="0" bIns="0" rtlCol="0">
              <a:spAutoFit/>
            </a:bodyPr>
            <a:lstStyle/>
            <a:p>
              <a:pPr algn="l">
                <a:lnSpc>
                  <a:spcPct val="100000"/>
                </a:lnSpc>
                <a:spcBef>
                  <a:spcPts val="600"/>
                </a:spcBef>
              </a:pPr>
              <a:r>
                <a:rPr lang="en-GB" sz="1100">
                  <a:solidFill>
                    <a:schemeClr val="accent1"/>
                  </a:solidFill>
                </a:rPr>
                <a:t>Privacy</a:t>
              </a:r>
              <a:endParaRPr lang="en-GB" sz="1100" b="1">
                <a:solidFill>
                  <a:schemeClr val="accent1"/>
                </a:solidFill>
              </a:endParaRPr>
            </a:p>
          </p:txBody>
        </p:sp>
        <p:pic>
          <p:nvPicPr>
            <p:cNvPr id="31" name="Graphic 30" descr="Man with solid fill">
              <a:extLst>
                <a:ext uri="{FF2B5EF4-FFF2-40B4-BE49-F238E27FC236}">
                  <a16:creationId xmlns:a16="http://schemas.microsoft.com/office/drawing/2014/main" id="{3B15EE1A-0251-A97F-90CE-2D529A3DD612}"/>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395029" y="5346775"/>
              <a:ext cx="393684" cy="393684"/>
            </a:xfrm>
            <a:prstGeom prst="rect">
              <a:avLst/>
            </a:prstGeom>
          </p:spPr>
        </p:pic>
      </p:grpSp>
    </p:spTree>
    <p:extLst>
      <p:ext uri="{BB962C8B-B14F-4D97-AF65-F5344CB8AC3E}">
        <p14:creationId xmlns:p14="http://schemas.microsoft.com/office/powerpoint/2010/main" val="2938376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EBFC1D15-F96C-623B-5961-46D72432DB83}"/>
              </a:ext>
            </a:extLst>
          </p:cNvPr>
          <p:cNvSpPr>
            <a:spLocks noGrp="1"/>
          </p:cNvSpPr>
          <p:nvPr>
            <p:ph type="sldNum" sz="quarter" idx="4294967295"/>
          </p:nvPr>
        </p:nvSpPr>
        <p:spPr>
          <a:xfrm>
            <a:off x="540000" y="6440400"/>
            <a:ext cx="266400" cy="151200"/>
          </a:xfrm>
          <a:prstGeom prst="rect">
            <a:avLst/>
          </a:prstGeom>
        </p:spPr>
        <p:txBody>
          <a:bodyPr/>
          <a:lstStyle/>
          <a:p>
            <a:fld id="{5BA07366-CB75-4AA8-9E5B-928B849F427C}" type="slidenum">
              <a:rPr lang="en-GB" smtClean="0"/>
              <a:pPr/>
              <a:t>9</a:t>
            </a:fld>
            <a:endParaRPr lang="en-GB"/>
          </a:p>
        </p:txBody>
      </p:sp>
      <p:sp>
        <p:nvSpPr>
          <p:cNvPr id="13" name="Title 2">
            <a:extLst>
              <a:ext uri="{FF2B5EF4-FFF2-40B4-BE49-F238E27FC236}">
                <a16:creationId xmlns:a16="http://schemas.microsoft.com/office/drawing/2014/main" id="{F6EF67C0-1FF0-89DE-4FC3-1D9C92D79DA7}"/>
              </a:ext>
            </a:extLst>
          </p:cNvPr>
          <p:cNvSpPr>
            <a:spLocks noGrp="1"/>
          </p:cNvSpPr>
          <p:nvPr>
            <p:ph type="title"/>
          </p:nvPr>
        </p:nvSpPr>
        <p:spPr>
          <a:xfrm>
            <a:off x="539750" y="539750"/>
            <a:ext cx="11244882" cy="936000"/>
          </a:xfrm>
        </p:spPr>
        <p:txBody>
          <a:bodyPr/>
          <a:lstStyle/>
          <a:p>
            <a:r>
              <a:rPr lang="en-US" sz="4000">
                <a:solidFill>
                  <a:schemeClr val="bg1"/>
                </a:solidFill>
              </a:rPr>
              <a:t>Key success factors</a:t>
            </a:r>
          </a:p>
        </p:txBody>
      </p:sp>
      <p:sp>
        <p:nvSpPr>
          <p:cNvPr id="14" name="Rectangle 11">
            <a:extLst>
              <a:ext uri="{FF2B5EF4-FFF2-40B4-BE49-F238E27FC236}">
                <a16:creationId xmlns:a16="http://schemas.microsoft.com/office/drawing/2014/main" id="{4565D308-C851-0B19-73F5-EA3A70F035C7}"/>
              </a:ext>
            </a:extLst>
          </p:cNvPr>
          <p:cNvSpPr/>
          <p:nvPr/>
        </p:nvSpPr>
        <p:spPr>
          <a:xfrm>
            <a:off x="1074239" y="1918662"/>
            <a:ext cx="2099865" cy="167880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Bef>
                <a:spcPts val="600"/>
              </a:spcBef>
            </a:pPr>
            <a:r>
              <a:rPr lang="en-US" sz="1400" dirty="0">
                <a:solidFill>
                  <a:schemeClr val="tx1"/>
                </a:solidFill>
              </a:rPr>
              <a:t>How tech can provide value</a:t>
            </a:r>
          </a:p>
        </p:txBody>
      </p:sp>
      <p:sp>
        <p:nvSpPr>
          <p:cNvPr id="15" name="Rectangle 13">
            <a:extLst>
              <a:ext uri="{FF2B5EF4-FFF2-40B4-BE49-F238E27FC236}">
                <a16:creationId xmlns:a16="http://schemas.microsoft.com/office/drawing/2014/main" id="{BAAC1B38-E4D3-53B6-C6EB-EC0216EC9085}"/>
              </a:ext>
            </a:extLst>
          </p:cNvPr>
          <p:cNvSpPr/>
          <p:nvPr/>
        </p:nvSpPr>
        <p:spPr>
          <a:xfrm>
            <a:off x="1074238" y="3780398"/>
            <a:ext cx="2104237" cy="165618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r>
              <a:rPr lang="en-US" sz="1400">
                <a:solidFill>
                  <a:schemeClr val="tx1"/>
                </a:solidFill>
              </a:rPr>
              <a:t>Structured change management approach</a:t>
            </a:r>
          </a:p>
        </p:txBody>
      </p:sp>
      <p:sp>
        <p:nvSpPr>
          <p:cNvPr id="16" name="Rectangle 15">
            <a:extLst>
              <a:ext uri="{FF2B5EF4-FFF2-40B4-BE49-F238E27FC236}">
                <a16:creationId xmlns:a16="http://schemas.microsoft.com/office/drawing/2014/main" id="{F2A62419-88AE-E19A-4FAD-89D72DC4275A}"/>
              </a:ext>
            </a:extLst>
          </p:cNvPr>
          <p:cNvSpPr/>
          <p:nvPr/>
        </p:nvSpPr>
        <p:spPr>
          <a:xfrm>
            <a:off x="3564365" y="1918662"/>
            <a:ext cx="2099867" cy="167880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r>
              <a:rPr lang="en-US" sz="1400">
                <a:solidFill>
                  <a:schemeClr val="tx1"/>
                </a:solidFill>
              </a:rPr>
              <a:t>Integrating tech into work processes</a:t>
            </a:r>
          </a:p>
        </p:txBody>
      </p:sp>
      <p:sp>
        <p:nvSpPr>
          <p:cNvPr id="17" name="Rectangle 16">
            <a:extLst>
              <a:ext uri="{FF2B5EF4-FFF2-40B4-BE49-F238E27FC236}">
                <a16:creationId xmlns:a16="http://schemas.microsoft.com/office/drawing/2014/main" id="{5071C689-102E-B262-BD61-0698BA9F28C9}"/>
              </a:ext>
            </a:extLst>
          </p:cNvPr>
          <p:cNvSpPr/>
          <p:nvPr/>
        </p:nvSpPr>
        <p:spPr>
          <a:xfrm>
            <a:off x="3564365" y="3780399"/>
            <a:ext cx="2099616" cy="165618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r>
              <a:rPr lang="en-US" sz="1400">
                <a:solidFill>
                  <a:schemeClr val="tx1"/>
                </a:solidFill>
              </a:rPr>
              <a:t>Comprehensive data management and quality</a:t>
            </a:r>
          </a:p>
        </p:txBody>
      </p:sp>
      <p:sp>
        <p:nvSpPr>
          <p:cNvPr id="18" name="Rectangle 18">
            <a:extLst>
              <a:ext uri="{FF2B5EF4-FFF2-40B4-BE49-F238E27FC236}">
                <a16:creationId xmlns:a16="http://schemas.microsoft.com/office/drawing/2014/main" id="{30658E48-4ABF-9073-7A84-EFCE43AB6717}"/>
              </a:ext>
            </a:extLst>
          </p:cNvPr>
          <p:cNvSpPr/>
          <p:nvPr/>
        </p:nvSpPr>
        <p:spPr>
          <a:xfrm>
            <a:off x="6040512" y="1918662"/>
            <a:ext cx="2093414" cy="165618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r>
              <a:rPr lang="en-US" sz="1400">
                <a:solidFill>
                  <a:schemeClr val="tx1"/>
                </a:solidFill>
              </a:rPr>
              <a:t>Robust operating procedures and policies</a:t>
            </a:r>
          </a:p>
        </p:txBody>
      </p:sp>
      <p:sp>
        <p:nvSpPr>
          <p:cNvPr id="19" name="Rectangle 12">
            <a:extLst>
              <a:ext uri="{FF2B5EF4-FFF2-40B4-BE49-F238E27FC236}">
                <a16:creationId xmlns:a16="http://schemas.microsoft.com/office/drawing/2014/main" id="{8F1D9C76-80ED-EAE7-01F3-9D5E15D7C759}"/>
              </a:ext>
            </a:extLst>
          </p:cNvPr>
          <p:cNvSpPr/>
          <p:nvPr/>
        </p:nvSpPr>
        <p:spPr>
          <a:xfrm>
            <a:off x="8494621" y="1918662"/>
            <a:ext cx="2107576" cy="167880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nb-NO" sz="1400">
                <a:solidFill>
                  <a:schemeClr val="tx1"/>
                </a:solidFill>
              </a:rPr>
              <a:t>Navigating a complex regulatory landscape</a:t>
            </a:r>
            <a:endParaRPr lang="en-US" sz="1400">
              <a:solidFill>
                <a:schemeClr val="tx1"/>
              </a:solidFill>
            </a:endParaRPr>
          </a:p>
        </p:txBody>
      </p:sp>
      <p:sp>
        <p:nvSpPr>
          <p:cNvPr id="20" name="Rectangle 19">
            <a:extLst>
              <a:ext uri="{FF2B5EF4-FFF2-40B4-BE49-F238E27FC236}">
                <a16:creationId xmlns:a16="http://schemas.microsoft.com/office/drawing/2014/main" id="{B8D07E17-F8D9-82EC-F3B5-610E5330998D}"/>
              </a:ext>
            </a:extLst>
          </p:cNvPr>
          <p:cNvSpPr/>
          <p:nvPr/>
        </p:nvSpPr>
        <p:spPr>
          <a:xfrm>
            <a:off x="6040514" y="3780399"/>
            <a:ext cx="2093413" cy="165618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z="1400" dirty="0">
                <a:solidFill>
                  <a:schemeClr val="tx1"/>
                </a:solidFill>
              </a:rPr>
              <a:t>Assurance requirements for digital assets</a:t>
            </a:r>
          </a:p>
        </p:txBody>
      </p:sp>
      <p:sp>
        <p:nvSpPr>
          <p:cNvPr id="21" name="Rectangle 20">
            <a:extLst>
              <a:ext uri="{FF2B5EF4-FFF2-40B4-BE49-F238E27FC236}">
                <a16:creationId xmlns:a16="http://schemas.microsoft.com/office/drawing/2014/main" id="{4C9439EE-0109-7CA0-2C9A-4536FB895A5E}"/>
              </a:ext>
            </a:extLst>
          </p:cNvPr>
          <p:cNvSpPr/>
          <p:nvPr/>
        </p:nvSpPr>
        <p:spPr>
          <a:xfrm>
            <a:off x="8494621" y="3780399"/>
            <a:ext cx="2107576" cy="165618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r>
              <a:rPr lang="en-US" sz="1400" dirty="0">
                <a:solidFill>
                  <a:schemeClr val="tx1"/>
                </a:solidFill>
              </a:rPr>
              <a:t>Common digital architecture</a:t>
            </a:r>
          </a:p>
        </p:txBody>
      </p:sp>
    </p:spTree>
    <p:extLst>
      <p:ext uri="{BB962C8B-B14F-4D97-AF65-F5344CB8AC3E}">
        <p14:creationId xmlns:p14="http://schemas.microsoft.com/office/powerpoint/2010/main" val="29294398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UBGRID]" val="[SubGrid]"/>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14.xml><?xml version="1.0" encoding="utf-8"?>
<p:tagLst xmlns:a="http://schemas.openxmlformats.org/drawingml/2006/main" xmlns:r="http://schemas.openxmlformats.org/officeDocument/2006/relationships" xmlns:p="http://schemas.openxmlformats.org/presentationml/2006/main">
  <p:tag name="[SUBGRID]" val="[SubGrid]"/>
</p:tagLst>
</file>

<file path=ppt/tags/tag15.xml><?xml version="1.0" encoding="utf-8"?>
<p:tagLst xmlns:a="http://schemas.openxmlformats.org/drawingml/2006/main" xmlns:r="http://schemas.openxmlformats.org/officeDocument/2006/relationships" xmlns:p="http://schemas.openxmlformats.org/presentationml/2006/main">
  <p:tag name="[SUBGRID]" val="[SubGrid]"/>
</p:tagLst>
</file>

<file path=ppt/tags/tag16.xml><?xml version="1.0" encoding="utf-8"?>
<p:tagLst xmlns:a="http://schemas.openxmlformats.org/drawingml/2006/main" xmlns:r="http://schemas.openxmlformats.org/officeDocument/2006/relationships" xmlns:p="http://schemas.openxmlformats.org/presentationml/2006/main">
  <p:tag name="[SUBGRID]" val="[SubGrid]"/>
</p:tagLst>
</file>

<file path=ppt/tags/tag17.xml><?xml version="1.0" encoding="utf-8"?>
<p:tagLst xmlns:a="http://schemas.openxmlformats.org/drawingml/2006/main" xmlns:r="http://schemas.openxmlformats.org/officeDocument/2006/relationships" xmlns:p="http://schemas.openxmlformats.org/presentationml/2006/main">
  <p:tag name="[SUBGRID]" val="[SubGrid]"/>
</p:tagLst>
</file>

<file path=ppt/tags/tag18.xml><?xml version="1.0" encoding="utf-8"?>
<p:tagLst xmlns:a="http://schemas.openxmlformats.org/drawingml/2006/main" xmlns:r="http://schemas.openxmlformats.org/officeDocument/2006/relationships" xmlns:p="http://schemas.openxmlformats.org/presentationml/2006/main">
  <p:tag name="[SUBGRID]" val="[SubGrid]"/>
</p:tagLst>
</file>

<file path=ppt/tags/tag19.xml><?xml version="1.0" encoding="utf-8"?>
<p:tagLst xmlns:a="http://schemas.openxmlformats.org/drawingml/2006/main" xmlns:r="http://schemas.openxmlformats.org/officeDocument/2006/relationships" xmlns:p="http://schemas.openxmlformats.org/presentationml/2006/main">
  <p:tag name="[SUBGRID]" val="[SubGrid]"/>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20.xml><?xml version="1.0" encoding="utf-8"?>
<p:tagLst xmlns:a="http://schemas.openxmlformats.org/drawingml/2006/main" xmlns:r="http://schemas.openxmlformats.org/officeDocument/2006/relationships" xmlns:p="http://schemas.openxmlformats.org/presentationml/2006/main">
  <p:tag name="[SUBGRID]" val="[SubGrid]"/>
</p:tagLst>
</file>

<file path=ppt/tags/tag21.xml><?xml version="1.0" encoding="utf-8"?>
<p:tagLst xmlns:a="http://schemas.openxmlformats.org/drawingml/2006/main" xmlns:r="http://schemas.openxmlformats.org/officeDocument/2006/relationships" xmlns:p="http://schemas.openxmlformats.org/presentationml/2006/main">
  <p:tag name="[SUBGRID]" val="[SubGrid]"/>
</p:tagLst>
</file>

<file path=ppt/tags/tag22.xml><?xml version="1.0" encoding="utf-8"?>
<p:tagLst xmlns:a="http://schemas.openxmlformats.org/drawingml/2006/main" xmlns:r="http://schemas.openxmlformats.org/officeDocument/2006/relationships" xmlns:p="http://schemas.openxmlformats.org/presentationml/2006/main">
  <p:tag name="[SUBGRID]" val="[SubGrid]"/>
</p:tagLst>
</file>

<file path=ppt/tags/tag23.xml><?xml version="1.0" encoding="utf-8"?>
<p:tagLst xmlns:a="http://schemas.openxmlformats.org/drawingml/2006/main" xmlns:r="http://schemas.openxmlformats.org/officeDocument/2006/relationships" xmlns:p="http://schemas.openxmlformats.org/presentationml/2006/main">
  <p:tag name="[SUBGRID]" val="[SubGrid]"/>
</p:tagLst>
</file>

<file path=ppt/tags/tag24.xml><?xml version="1.0" encoding="utf-8"?>
<p:tagLst xmlns:a="http://schemas.openxmlformats.org/drawingml/2006/main" xmlns:r="http://schemas.openxmlformats.org/officeDocument/2006/relationships" xmlns:p="http://schemas.openxmlformats.org/presentationml/2006/main">
  <p:tag name="CONTAINEDIMAGEPATH" val="C:\Users\METSTO\OneDrive - DNV\PAS\Plans\2024\Digital Trust by DNV\images\Industry assets\X sector\GettyImages-985558196_white on dark blue.jpg"/>
</p:tagLst>
</file>

<file path=ppt/tags/tag25.xml><?xml version="1.0" encoding="utf-8"?>
<p:tagLst xmlns:a="http://schemas.openxmlformats.org/drawingml/2006/main" xmlns:r="http://schemas.openxmlformats.org/officeDocument/2006/relationships" xmlns:p="http://schemas.openxmlformats.org/presentationml/2006/main">
  <p:tag name="CONTAINEDIMAGEPATH" val="C:\Users\datho\AppData\Local\Temp\tempimg.png"/>
</p:tagLst>
</file>

<file path=ppt/tags/tag26.xml><?xml version="1.0" encoding="utf-8"?>
<p:tagLst xmlns:a="http://schemas.openxmlformats.org/drawingml/2006/main" xmlns:r="http://schemas.openxmlformats.org/officeDocument/2006/relationships" xmlns:p="http://schemas.openxmlformats.org/presentationml/2006/main">
  <p:tag name="CONTAINEDIMAGEPATH" val="C:\Users\datho\AppData\Local\Temp\tempimg.png"/>
</p:tagLst>
</file>

<file path=ppt/tags/tag27.xml><?xml version="1.0" encoding="utf-8"?>
<p:tagLst xmlns:a="http://schemas.openxmlformats.org/drawingml/2006/main" xmlns:r="http://schemas.openxmlformats.org/officeDocument/2006/relationships" xmlns:p="http://schemas.openxmlformats.org/presentationml/2006/main">
  <p:tag name="CONTAINEDIMAGEPATH" val="C:\Users\datho\AppData\Local\Temp\tempimg.png"/>
</p:tagLst>
</file>

<file path=ppt/tags/tag28.xml><?xml version="1.0" encoding="utf-8"?>
<p:tagLst xmlns:a="http://schemas.openxmlformats.org/drawingml/2006/main" xmlns:r="http://schemas.openxmlformats.org/officeDocument/2006/relationships" xmlns:p="http://schemas.openxmlformats.org/presentationml/2006/main">
  <p:tag name="CONTAINEDIMAGEPATH" val="C:\Users\datho\AppData\Local\Temp\tempimg.png"/>
</p:tagLst>
</file>

<file path=ppt/tags/tag29.xml><?xml version="1.0" encoding="utf-8"?>
<p:tagLst xmlns:a="http://schemas.openxmlformats.org/drawingml/2006/main" xmlns:r="http://schemas.openxmlformats.org/officeDocument/2006/relationships" xmlns:p="http://schemas.openxmlformats.org/presentationml/2006/main">
  <p:tag name="CONTAINEDIMAGEPATH" val="C:\Users\METSTO\OneDrive - DNV\PAS\Plans\2024\Digital Trust by DNV\images\Final\People\Man and woman 2 with transformation graphic.jpg"/>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30.xml><?xml version="1.0" encoding="utf-8"?>
<p:tagLst xmlns:a="http://schemas.openxmlformats.org/drawingml/2006/main" xmlns:r="http://schemas.openxmlformats.org/officeDocument/2006/relationships" xmlns:p="http://schemas.openxmlformats.org/presentationml/2006/main">
  <p:tag name="CONTAINEDIMAGEPATH" val="C:\Users\METSTO\OneDrive - DNV\PAS\Plans\2024\Digital Trust by DNV\images\Final\People\AdobeStock_511821086.jpeg"/>
</p:tagLst>
</file>

<file path=ppt/tags/tag31.xml><?xml version="1.0" encoding="utf-8"?>
<p:tagLst xmlns:a="http://schemas.openxmlformats.org/drawingml/2006/main" xmlns:r="http://schemas.openxmlformats.org/officeDocument/2006/relationships" xmlns:p="http://schemas.openxmlformats.org/presentationml/2006/main">
  <p:tag name="CONTAINEDIMAGEPATH" val="C:\Users\METSTO\AppData\Local\Temp\tempimg.png"/>
</p:tagLst>
</file>

<file path=ppt/tags/tag32.xml><?xml version="1.0" encoding="utf-8"?>
<p:tagLst xmlns:a="http://schemas.openxmlformats.org/drawingml/2006/main" xmlns:r="http://schemas.openxmlformats.org/officeDocument/2006/relationships" xmlns:p="http://schemas.openxmlformats.org/presentationml/2006/main">
  <p:tag name="CONTAINEDIMAGEPATH" val="C:\Users\METSTO\AppData\Local\Temp\tempimg.png"/>
</p:tagLst>
</file>

<file path=ppt/tags/tag33.xml><?xml version="1.0" encoding="utf-8"?>
<p:tagLst xmlns:a="http://schemas.openxmlformats.org/drawingml/2006/main" xmlns:r="http://schemas.openxmlformats.org/officeDocument/2006/relationships" xmlns:p="http://schemas.openxmlformats.org/presentationml/2006/main">
  <p:tag name="CONTAINEDIMAGEPATH" val="C:\Users\METSTO\AppData\Local\Temp\tempimg.png"/>
</p:tagLst>
</file>

<file path=ppt/tags/tag34.xml><?xml version="1.0" encoding="utf-8"?>
<p:tagLst xmlns:a="http://schemas.openxmlformats.org/drawingml/2006/main" xmlns:r="http://schemas.openxmlformats.org/officeDocument/2006/relationships" xmlns:p="http://schemas.openxmlformats.org/presentationml/2006/main">
  <p:tag name="CONTAINEDIMAGEPATH" val="Q:\01_IMAGES\00_IMAGE LIBRARIES\AdobeStock\PAS\AdobeStock_263381428.jpeg"/>
</p:tagLst>
</file>

<file path=ppt/tags/tag35.xml><?xml version="1.0" encoding="utf-8"?>
<p:tagLst xmlns:a="http://schemas.openxmlformats.org/drawingml/2006/main" xmlns:r="http://schemas.openxmlformats.org/officeDocument/2006/relationships" xmlns:p="http://schemas.openxmlformats.org/presentationml/2006/main">
  <p:tag name="CONTAINEDIMAGEPATH" val="Q:\01_IMAGES\00_IMAGE LIBRARIES\AdobeStock\PAS\AdobeStock_263381428.jpeg"/>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DNV">
  <a:themeElements>
    <a:clrScheme name="DNV PP">
      <a:dk1>
        <a:srgbClr val="000000"/>
      </a:dk1>
      <a:lt1>
        <a:srgbClr val="FFFFFF"/>
      </a:lt1>
      <a:dk2>
        <a:srgbClr val="0F204B"/>
      </a:dk2>
      <a:lt2>
        <a:srgbClr val="F4F3EF"/>
      </a:lt2>
      <a:accent1>
        <a:srgbClr val="0F204B"/>
      </a:accent1>
      <a:accent2>
        <a:srgbClr val="99D9F0"/>
      </a:accent2>
      <a:accent3>
        <a:srgbClr val="003591"/>
      </a:accent3>
      <a:accent4>
        <a:srgbClr val="009FDA"/>
      </a:accent4>
      <a:accent5>
        <a:srgbClr val="91FFB4"/>
      </a:accent5>
      <a:accent6>
        <a:srgbClr val="3F9C35"/>
      </a:accent6>
      <a:hlink>
        <a:srgbClr val="009FDA"/>
      </a:hlink>
      <a:folHlink>
        <a:srgbClr val="3F9C35"/>
      </a:folHlink>
    </a:clrScheme>
    <a:fontScheme name="DN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1"/>
          </a:solidFill>
        </a:ln>
      </a:spPr>
      <a:bodyPr rtlCol="0" anchor="ctr"/>
      <a:lstStyle>
        <a:defPPr algn="ctr">
          <a:lnSpc>
            <a:spcPct val="100000"/>
          </a:lnSpc>
          <a:spcBef>
            <a:spcPts val="600"/>
          </a:spcBef>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100000"/>
          </a:lnSpc>
          <a:spcBef>
            <a:spcPts val="600"/>
          </a:spcBef>
          <a:defRPr sz="2000" dirty="0" err="1" smtClean="0">
            <a:solidFill>
              <a:schemeClr val="accent1"/>
            </a:solidFill>
          </a:defRPr>
        </a:defPPr>
      </a:lstStyle>
    </a:txDef>
  </a:objectDefaults>
  <a:extraClrSchemeLst/>
  <a:custClrLst>
    <a:custClr name="Pine forest">
      <a:srgbClr val="2B6173"/>
    </a:custClr>
    <a:custClr name="Earth">
      <a:srgbClr val="F2E6D5"/>
    </a:custClr>
    <a:custClr name="Eucalyptus">
      <a:srgbClr val="15C2BB"/>
    </a:custClr>
    <a:custClr name="Sunflower">
      <a:srgbClr val="FFF377"/>
    </a:custClr>
    <a:custClr name="Lavender">
      <a:srgbClr val="A1AAE6"/>
    </a:custClr>
    <a:custClr name="Energy Red">
      <a:srgbClr val="EB2A34"/>
    </a:custClr>
    <a:custClr name="Sandstone">
      <a:srgbClr val="CCCBC9"/>
    </a:custClr>
    <a:custClr name="Terracotta">
      <a:srgbClr val="B56700"/>
    </a:custClr>
    <a:custClr name="Warm grey">
      <a:srgbClr val="988F86"/>
    </a:custClr>
  </a:custClrLst>
  <a:extLst>
    <a:ext uri="{05A4C25C-085E-4340-85A3-A5531E510DB2}">
      <thm15:themeFamily xmlns:thm15="http://schemas.microsoft.com/office/thememl/2012/main" name="Blank.potx" id="{462ADBFF-273A-4567-B294-D5011C0B512B}" vid="{1EFF4E61-7111-49E7-B341-7E4FF95B340F}"/>
    </a:ext>
  </a:extLst>
</a:theme>
</file>

<file path=ppt/theme/theme2.xml><?xml version="1.0" encoding="utf-8"?>
<a:theme xmlns:a="http://schemas.openxmlformats.org/drawingml/2006/main" name="Office Theme">
  <a:themeElements>
    <a:clrScheme name="DNV PP">
      <a:dk1>
        <a:srgbClr val="000000"/>
      </a:dk1>
      <a:lt1>
        <a:srgbClr val="FFFFFF"/>
      </a:lt1>
      <a:dk2>
        <a:srgbClr val="0F204B"/>
      </a:dk2>
      <a:lt2>
        <a:srgbClr val="F4F3EF"/>
      </a:lt2>
      <a:accent1>
        <a:srgbClr val="0F204B"/>
      </a:accent1>
      <a:accent2>
        <a:srgbClr val="99D9F0"/>
      </a:accent2>
      <a:accent3>
        <a:srgbClr val="003591"/>
      </a:accent3>
      <a:accent4>
        <a:srgbClr val="009FDA"/>
      </a:accent4>
      <a:accent5>
        <a:srgbClr val="91FFB4"/>
      </a:accent5>
      <a:accent6>
        <a:srgbClr val="3F9C35"/>
      </a:accent6>
      <a:hlink>
        <a:srgbClr val="009FDA"/>
      </a:hlink>
      <a:folHlink>
        <a:srgbClr val="3F9C35"/>
      </a:folHlink>
    </a:clrScheme>
    <a:fontScheme name="DN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Pine forest">
      <a:srgbClr val="2B6173"/>
    </a:custClr>
    <a:custClr name="Earth">
      <a:srgbClr val="F2E6D5"/>
    </a:custClr>
    <a:custClr name="Eucalyptus">
      <a:srgbClr val="15C2BB"/>
    </a:custClr>
    <a:custClr name="Sunflower">
      <a:srgbClr val="FFF377"/>
    </a:custClr>
    <a:custClr name="Lavender">
      <a:srgbClr val="A1AAE6"/>
    </a:custClr>
    <a:custClr name="Energy Red">
      <a:srgbClr val="EB2A34"/>
    </a:custClr>
    <a:custClr name="Sandstone">
      <a:srgbClr val="CCCBC9"/>
    </a:custClr>
    <a:custClr name="Terracotta">
      <a:srgbClr val="B56700"/>
    </a:custClr>
    <a:custClr name="Warm grey">
      <a:srgbClr val="988F86"/>
    </a:custClr>
  </a:custClrLst>
</a:theme>
</file>

<file path=ppt/theme/theme3.xml><?xml version="1.0" encoding="utf-8"?>
<a:theme xmlns:a="http://schemas.openxmlformats.org/drawingml/2006/main" name="Office Theme">
  <a:themeElements>
    <a:clrScheme name="DNV PP">
      <a:dk1>
        <a:srgbClr val="000000"/>
      </a:dk1>
      <a:lt1>
        <a:srgbClr val="FFFFFF"/>
      </a:lt1>
      <a:dk2>
        <a:srgbClr val="0F204B"/>
      </a:dk2>
      <a:lt2>
        <a:srgbClr val="F4F3EF"/>
      </a:lt2>
      <a:accent1>
        <a:srgbClr val="0F204B"/>
      </a:accent1>
      <a:accent2>
        <a:srgbClr val="99D9F0"/>
      </a:accent2>
      <a:accent3>
        <a:srgbClr val="003591"/>
      </a:accent3>
      <a:accent4>
        <a:srgbClr val="009FDA"/>
      </a:accent4>
      <a:accent5>
        <a:srgbClr val="91FFB4"/>
      </a:accent5>
      <a:accent6>
        <a:srgbClr val="3F9C35"/>
      </a:accent6>
      <a:hlink>
        <a:srgbClr val="009FDA"/>
      </a:hlink>
      <a:folHlink>
        <a:srgbClr val="3F9C35"/>
      </a:folHlink>
    </a:clrScheme>
    <a:fontScheme name="DN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E6B57AC281A5A4093B2197E6269A370" ma:contentTypeVersion="14" ma:contentTypeDescription="Create a new document." ma:contentTypeScope="" ma:versionID="e52e0c82c7510ae713ab2a10ee35fe10">
  <xsd:schema xmlns:xsd="http://www.w3.org/2001/XMLSchema" xmlns:xs="http://www.w3.org/2001/XMLSchema" xmlns:p="http://schemas.microsoft.com/office/2006/metadata/properties" xmlns:ns2="04bc51c8-372b-4c34-a3ab-870b3a85ce7c" xmlns:ns3="0cc01d09-1f94-4302-a456-b3752c30a471" targetNamespace="http://schemas.microsoft.com/office/2006/metadata/properties" ma:root="true" ma:fieldsID="ded0f2d15a30502e47ca8ad6a32c9e8b" ns2:_="" ns3:_="">
    <xsd:import namespace="04bc51c8-372b-4c34-a3ab-870b3a85ce7c"/>
    <xsd:import namespace="0cc01d09-1f94-4302-a456-b3752c30a47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bc51c8-372b-4c34-a3ab-870b3a85ce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b0b031d9-ae19-48d6-a524-e417b27e882f"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cc01d09-1f94-4302-a456-b3752c30a471"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8be458ee-8551-4198-838d-b8878e477552}" ma:internalName="TaxCatchAll" ma:showField="CatchAllData" ma:web="0cc01d09-1f94-4302-a456-b3752c30a47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4bc51c8-372b-4c34-a3ab-870b3a85ce7c">
      <Terms xmlns="http://schemas.microsoft.com/office/infopath/2007/PartnerControls"/>
    </lcf76f155ced4ddcb4097134ff3c332f>
    <TaxCatchAll xmlns="0cc01d09-1f94-4302-a456-b3752c30a471" xsi:nil="true"/>
    <SharedWithUsers xmlns="0cc01d09-1f94-4302-a456-b3752c30a471">
      <UserInfo>
        <DisplayName>Cornut, Lisa</DisplayName>
        <AccountId>57</AccountId>
        <AccountType/>
      </UserInfo>
      <UserInfo>
        <DisplayName>Longman, Matthew</DisplayName>
        <AccountId>28</AccountId>
        <AccountType/>
      </UserInfo>
      <UserInfo>
        <DisplayName>Hansen, Ove Heitmann</DisplayName>
        <AccountId>22</AccountId>
        <AccountType/>
      </UserInfo>
    </SharedWithUsers>
  </documentManagement>
</p:properties>
</file>

<file path=customXml/itemProps1.xml><?xml version="1.0" encoding="utf-8"?>
<ds:datastoreItem xmlns:ds="http://schemas.openxmlformats.org/officeDocument/2006/customXml" ds:itemID="{A320B1A6-8CB0-4059-B34B-401831887A27}">
  <ds:schemaRefs>
    <ds:schemaRef ds:uri="http://schemas.microsoft.com/sharepoint/v3/contenttype/forms"/>
  </ds:schemaRefs>
</ds:datastoreItem>
</file>

<file path=customXml/itemProps2.xml><?xml version="1.0" encoding="utf-8"?>
<ds:datastoreItem xmlns:ds="http://schemas.openxmlformats.org/officeDocument/2006/customXml" ds:itemID="{1477E8C8-C6D8-4128-BB9D-F790A4A499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bc51c8-372b-4c34-a3ab-870b3a85ce7c"/>
    <ds:schemaRef ds:uri="0cc01d09-1f94-4302-a456-b3752c30a4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4BC868E-AE03-4A5C-848C-D5F3E1C4FBC6}">
  <ds:schemaRefs>
    <ds:schemaRef ds:uri="http://schemas.microsoft.com/office/2006/metadata/properties"/>
    <ds:schemaRef ds:uri="http://schemas.microsoft.com/office/2006/documentManagement/types"/>
    <ds:schemaRef ds:uri="http://purl.org/dc/elements/1.1/"/>
    <ds:schemaRef ds:uri="0cc01d09-1f94-4302-a456-b3752c30a471"/>
    <ds:schemaRef ds:uri="http://schemas.microsoft.com/office/infopath/2007/PartnerControls"/>
    <ds:schemaRef ds:uri="http://schemas.openxmlformats.org/package/2006/metadata/core-properties"/>
    <ds:schemaRef ds:uri="http://purl.org/dc/terms/"/>
    <ds:schemaRef ds:uri="04bc51c8-372b-4c34-a3ab-870b3a85ce7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blank</Template>
  <TotalTime>1617</TotalTime>
  <Words>2128</Words>
  <Application>Microsoft Office PowerPoint</Application>
  <PresentationFormat>Widescreen</PresentationFormat>
  <Paragraphs>271</Paragraphs>
  <Slides>18</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ＭＳ Ｐゴシック</vt:lpstr>
      <vt:lpstr>Arial</vt:lpstr>
      <vt:lpstr>Avenir Next Lt Pro.woff</vt:lpstr>
      <vt:lpstr>AvenirNextLTPro</vt:lpstr>
      <vt:lpstr>Calibri</vt:lpstr>
      <vt:lpstr>DNV Display</vt:lpstr>
      <vt:lpstr>DNV Display Medium</vt:lpstr>
      <vt:lpstr>Helvetica</vt:lpstr>
      <vt:lpstr>Times New Roman</vt:lpstr>
      <vt:lpstr>DNV</vt:lpstr>
      <vt:lpstr>DIGITAL TRANSFORMATION </vt:lpstr>
      <vt:lpstr>An independent assurance and risk management company</vt:lpstr>
      <vt:lpstr>Enabling our customers and their stakeholders  to manage risk and complexity with confidence</vt:lpstr>
      <vt:lpstr>Digitalization in the energy industry</vt:lpstr>
      <vt:lpstr>Digitalization as key enabler for the energy transition</vt:lpstr>
      <vt:lpstr>Huge potential, but hard to get it right</vt:lpstr>
      <vt:lpstr>Biggest barriers to digitalization</vt:lpstr>
      <vt:lpstr>New regulations and requirements to trustworthy AI</vt:lpstr>
      <vt:lpstr>Key success factors</vt:lpstr>
      <vt:lpstr>Digital Trust by DNV  </vt:lpstr>
      <vt:lpstr>Customer case studies</vt:lpstr>
      <vt:lpstr>Companies and initiatives we work with</vt:lpstr>
      <vt:lpstr>Exploring the potential of digital twins to manage energy transition complexity</vt:lpstr>
      <vt:lpstr>Building trust in AI to enable an intelligent gas grid</vt:lpstr>
      <vt:lpstr>Building trust in digital twin solution VCOG for Visco </vt:lpstr>
      <vt:lpstr>CREATING A SMARTER ENERGY SECTOR WITH TRUSTWORTHY DIGITAL ASSETS</vt:lpstr>
      <vt:lpstr>CREATING A SMARTER ENERGY SECTOR WITH TRUSTWORTHY DIGITAL ASSETS</vt:lpstr>
      <vt:lpstr>Thank you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secure  and trustworthy  digital solutions</dc:title>
  <dc:creator>Flynn, Enda</dc:creator>
  <cp:lastModifiedBy>Meløe, Lars</cp:lastModifiedBy>
  <cp:revision>11</cp:revision>
  <dcterms:created xsi:type="dcterms:W3CDTF">2023-10-29T21:33:04Z</dcterms:created>
  <dcterms:modified xsi:type="dcterms:W3CDTF">2024-06-24T12:12:28Z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DocumentInfoFinished">
    <vt:lpwstr>True</vt:lpwstr>
  </property>
  <property fmtid="{D5CDD505-2E9C-101B-9397-08002B2CF9AE}" pid="4" name="MSIP_Label_48141450-2387-4aca-b41f-19cd6be9dd3c_Enabled">
    <vt:lpwstr>true</vt:lpwstr>
  </property>
  <property fmtid="{D5CDD505-2E9C-101B-9397-08002B2CF9AE}" pid="5" name="MSIP_Label_48141450-2387-4aca-b41f-19cd6be9dd3c_SetDate">
    <vt:lpwstr>2023-10-29T21:41:52Z</vt:lpwstr>
  </property>
  <property fmtid="{D5CDD505-2E9C-101B-9397-08002B2CF9AE}" pid="6" name="MSIP_Label_48141450-2387-4aca-b41f-19cd6be9dd3c_Method">
    <vt:lpwstr>Standard</vt:lpwstr>
  </property>
  <property fmtid="{D5CDD505-2E9C-101B-9397-08002B2CF9AE}" pid="7" name="MSIP_Label_48141450-2387-4aca-b41f-19cd6be9dd3c_Name">
    <vt:lpwstr>Restricted_Unprotected</vt:lpwstr>
  </property>
  <property fmtid="{D5CDD505-2E9C-101B-9397-08002B2CF9AE}" pid="8" name="MSIP_Label_48141450-2387-4aca-b41f-19cd6be9dd3c_SiteId">
    <vt:lpwstr>adf10e2b-b6e9-41d6-be2f-c12bb566019c</vt:lpwstr>
  </property>
  <property fmtid="{D5CDD505-2E9C-101B-9397-08002B2CF9AE}" pid="9" name="MSIP_Label_48141450-2387-4aca-b41f-19cd6be9dd3c_ActionId">
    <vt:lpwstr>98d7aec7-cde2-439d-94cf-ceb2bd0b118e</vt:lpwstr>
  </property>
  <property fmtid="{D5CDD505-2E9C-101B-9397-08002B2CF9AE}" pid="10" name="MSIP_Label_48141450-2387-4aca-b41f-19cd6be9dd3c_ContentBits">
    <vt:lpwstr>0</vt:lpwstr>
  </property>
  <property fmtid="{D5CDD505-2E9C-101B-9397-08002B2CF9AE}" pid="11" name="ContentTypeId">
    <vt:lpwstr>0x010100BE6B57AC281A5A4093B2197E6269A370</vt:lpwstr>
  </property>
  <property fmtid="{D5CDD505-2E9C-101B-9397-08002B2CF9AE}" pid="12" name="MediaServiceImageTags">
    <vt:lpwstr/>
  </property>
</Properties>
</file>